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Autofit/>
          </a:bodyPr>
          <a:lstStyle/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What is Configuration Management?</a:t>
            </a:r>
          </a:p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Advantages of Configuration Management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Provisioning of Servers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Idempotent</a:t>
            </a:r>
          </a:p>
          <a:p>
            <a:pPr lvl="1"/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Creating Controller and </a:t>
            </a:r>
            <a:r>
              <a:rPr lang="en-US" sz="1800" b="1">
                <a:latin typeface="Tahoma" pitchFamily="34" charset="0"/>
                <a:ea typeface="Tahoma" pitchFamily="34" charset="0"/>
                <a:cs typeface="Tahoma" pitchFamily="34" charset="0"/>
              </a:rPr>
              <a:t>Managed Nodes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8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746</TotalTime>
  <Words>30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159</cp:revision>
  <dcterms:created xsi:type="dcterms:W3CDTF">2019-01-14T05:47:09Z</dcterms:created>
  <dcterms:modified xsi:type="dcterms:W3CDTF">2021-06-17T04:31:39Z</dcterms:modified>
</cp:coreProperties>
</file>