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77" d="100"/>
          <a:sy n="77" d="100"/>
        </p:scale>
        <p:origin x="-1164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What is an Artifact?</a:t>
            </a:r>
          </a:p>
          <a:p>
            <a:r>
              <a:rPr lang="en-US" sz="2000" dirty="0"/>
              <a:t>Command to generate Maven Number</a:t>
            </a:r>
          </a:p>
          <a:p>
            <a:r>
              <a:rPr lang="en-US" sz="2000" dirty="0"/>
              <a:t>What is </a:t>
            </a:r>
            <a:r>
              <a:rPr lang="en-US" sz="2000" dirty="0" err="1"/>
              <a:t>groupid</a:t>
            </a:r>
            <a:endParaRPr lang="en-US" sz="2000" dirty="0"/>
          </a:p>
          <a:p>
            <a:r>
              <a:rPr lang="en-US" sz="2000" dirty="0"/>
              <a:t>What is </a:t>
            </a:r>
            <a:r>
              <a:rPr lang="en-US" sz="2000" dirty="0" err="1"/>
              <a:t>artifactid</a:t>
            </a:r>
            <a:endParaRPr lang="en-US" sz="2000" dirty="0"/>
          </a:p>
          <a:p>
            <a:r>
              <a:rPr lang="en-US" sz="2000" dirty="0"/>
              <a:t>Observation of the project Structure</a:t>
            </a:r>
          </a:p>
          <a:p>
            <a:r>
              <a:rPr lang="en-US" sz="2000" dirty="0"/>
              <a:t>Understanding POM.xml file</a:t>
            </a:r>
          </a:p>
          <a:p>
            <a:r>
              <a:rPr lang="en-US" sz="2000" dirty="0" err="1"/>
              <a:t>mvn</a:t>
            </a:r>
            <a:r>
              <a:rPr lang="en-US" sz="2000" dirty="0"/>
              <a:t> compile command</a:t>
            </a:r>
          </a:p>
          <a:p>
            <a:r>
              <a:rPr lang="en-US" sz="2000" dirty="0" err="1"/>
              <a:t>mvn</a:t>
            </a:r>
            <a:r>
              <a:rPr lang="en-US" sz="2000" dirty="0"/>
              <a:t> test command</a:t>
            </a:r>
          </a:p>
          <a:p>
            <a:r>
              <a:rPr lang="en-US" sz="2000" dirty="0" err="1"/>
              <a:t>mvn</a:t>
            </a:r>
            <a:r>
              <a:rPr lang="en-US" sz="2000" dirty="0"/>
              <a:t> package command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585</TotalTime>
  <Words>42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Windows User</cp:lastModifiedBy>
  <cp:revision>123</cp:revision>
  <dcterms:created xsi:type="dcterms:W3CDTF">2019-01-14T05:47:09Z</dcterms:created>
  <dcterms:modified xsi:type="dcterms:W3CDTF">2020-04-29T04:42:02Z</dcterms:modified>
</cp:coreProperties>
</file>