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7" d="100"/>
          <a:sy n="77" d="100"/>
        </p:scale>
        <p:origin x="-116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What is Jenkins?</a:t>
            </a:r>
          </a:p>
          <a:p>
            <a:r>
              <a:rPr lang="en-US" sz="2000" dirty="0"/>
              <a:t>What is CI/CD  ( Continuous Integration Continuous Delivery )</a:t>
            </a:r>
          </a:p>
          <a:p>
            <a:r>
              <a:rPr lang="en-US" sz="2000" dirty="0"/>
              <a:t>Stages in CI/CD</a:t>
            </a:r>
          </a:p>
          <a:p>
            <a:r>
              <a:rPr lang="en-US" sz="2000" dirty="0"/>
              <a:t>Creating CI/CD Infrastructure in AWS</a:t>
            </a:r>
          </a:p>
          <a:p>
            <a:r>
              <a:rPr lang="en-US" sz="2000" dirty="0"/>
              <a:t>Installing Jenkins in EC2 Machine</a:t>
            </a:r>
          </a:p>
          <a:p>
            <a:r>
              <a:rPr lang="en-US" sz="2000" dirty="0"/>
              <a:t>How to run a sample job in Jenkins?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44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Windows User</cp:lastModifiedBy>
  <cp:revision>124</cp:revision>
  <dcterms:created xsi:type="dcterms:W3CDTF">2019-01-14T05:47:09Z</dcterms:created>
  <dcterms:modified xsi:type="dcterms:W3CDTF">2020-04-30T06:40:24Z</dcterms:modified>
</cp:coreProperties>
</file>