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>
        <p:scale>
          <a:sx n="77" d="100"/>
          <a:sy n="77" d="100"/>
        </p:scale>
        <p:origin x="-1146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 smtClean="0">
                <a:solidFill>
                  <a:schemeClr val="tx1"/>
                </a:solidFill>
              </a:rPr>
              <a:t>Agenda                     -  Sunil ( +91 – 9849797960 )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/>
              <a:t>Install Tomcat on AWS Environment</a:t>
            </a:r>
          </a:p>
          <a:p>
            <a:r>
              <a:rPr lang="en-US" sz="2000" dirty="0"/>
              <a:t>Performing continuous download</a:t>
            </a:r>
          </a:p>
          <a:p>
            <a:r>
              <a:rPr lang="en-US" sz="2000" dirty="0"/>
              <a:t>Performing continuous build</a:t>
            </a:r>
          </a:p>
          <a:p>
            <a:r>
              <a:rPr lang="en-US" sz="2000" dirty="0"/>
              <a:t>How to install Plug-in</a:t>
            </a:r>
          </a:p>
          <a:p>
            <a:r>
              <a:rPr lang="en-US" sz="2000" dirty="0"/>
              <a:t>Performing continuous Deployment</a:t>
            </a:r>
          </a:p>
          <a:p>
            <a:r>
              <a:rPr lang="en-US" sz="2000"/>
              <a:t>Importance of </a:t>
            </a:r>
            <a:r>
              <a:rPr lang="en-US" sz="2000"/>
              <a:t>Context </a:t>
            </a:r>
            <a:r>
              <a:rPr lang="en-US" sz="2000" smtClean="0"/>
              <a:t>Path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585</TotalTime>
  <Words>31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Agenda                     -  Sunil ( +91 – 9849797960 )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Windows User</cp:lastModifiedBy>
  <cp:revision>125</cp:revision>
  <dcterms:created xsi:type="dcterms:W3CDTF">2019-01-14T05:47:09Z</dcterms:created>
  <dcterms:modified xsi:type="dcterms:W3CDTF">2020-05-01T09:25:00Z</dcterms:modified>
</cp:coreProperties>
</file>