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Performing continuous download</a:t>
            </a:r>
          </a:p>
          <a:p>
            <a:r>
              <a:rPr lang="en-US" sz="2000" dirty="0"/>
              <a:t>Performing continuous build</a:t>
            </a:r>
          </a:p>
          <a:p>
            <a:r>
              <a:rPr lang="en-US" sz="2000" dirty="0"/>
              <a:t>How to install Plug-in</a:t>
            </a:r>
          </a:p>
          <a:p>
            <a:r>
              <a:rPr lang="en-US" sz="2000" dirty="0"/>
              <a:t>Performing continuous Deployment</a:t>
            </a:r>
          </a:p>
          <a:p>
            <a:r>
              <a:rPr lang="en-US" sz="2000" dirty="0"/>
              <a:t>Importance of Context Path</a:t>
            </a:r>
          </a:p>
          <a:p>
            <a:r>
              <a:rPr lang="en-US" sz="2000" dirty="0"/>
              <a:t>How to call one job from another job</a:t>
            </a:r>
          </a:p>
          <a:p>
            <a:r>
              <a:rPr lang="en-US" sz="2000" dirty="0"/>
              <a:t>Copy Artifact Plugin</a:t>
            </a:r>
          </a:p>
          <a:p>
            <a:r>
              <a:rPr lang="en-US" sz="2000"/>
              <a:t>Performing all the five Stages in CI-CD</a:t>
            </a:r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44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127</cp:revision>
  <dcterms:created xsi:type="dcterms:W3CDTF">2019-01-14T05:47:09Z</dcterms:created>
  <dcterms:modified xsi:type="dcterms:W3CDTF">2020-11-17T00:03:15Z</dcterms:modified>
</cp:coreProperties>
</file>