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1A24-BADA-1E98-9C64-9D256EB58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ADB85D-5FB2-8E95-0E1A-41580E35EC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43771C-6CCF-3315-C916-98204A472299}"/>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EF72D84A-40CF-B276-7416-30B409BAA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1FDDB-74B4-D6AE-F2A3-DF319D39E101}"/>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74507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FD28-CE5E-F1CD-F83E-AB12FE0D7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36FC-1A5D-8916-E988-496FE4DF0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032D4-D832-321E-08ED-E834B13AADE9}"/>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D661A4C6-D1B5-1C73-3187-17CC9F4D0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75E84-C30D-CF8E-E124-49EC348F5E24}"/>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116727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399EB-8688-569C-023C-D2E458633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BEE7F1-6883-53A8-B0BE-CABB57BA2B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66D04-F49A-1681-9CB9-11B766D7BE27}"/>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4D9AAD41-4DA9-43E1-FDB5-6730381B6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0E3C5-72F8-B8F2-86A9-38C739795BB7}"/>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239588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0874-EE97-D477-0C8A-372588867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68DD1-92A8-ECAD-006D-6158B3764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463FC-97D8-4A4F-427F-BECF44ACB550}"/>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07591DFF-8BE6-1CC8-C416-8483FEEDF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1A013-DCEB-C59F-D477-C3136DCC2281}"/>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125649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C9F-90D3-06FC-ADF7-C76A84346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B3AA64-7888-2186-D975-1B03E4EBF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BABAF-DDCC-770A-86DF-3983880A6515}"/>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356F51DA-2B1F-B70B-5A89-68095ADFD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382C8-C8D3-C0C0-B9FB-01DA0B4E87A7}"/>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314555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66E3-AC21-7EA5-5006-90A2C7D98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69D62-4B6F-745B-12BB-478DF2310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000AB4-352E-5073-1CC5-32D7C5746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8C99A2-56F5-4BFD-8D0E-E302417DCBAD}"/>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6" name="Footer Placeholder 5">
            <a:extLst>
              <a:ext uri="{FF2B5EF4-FFF2-40B4-BE49-F238E27FC236}">
                <a16:creationId xmlns:a16="http://schemas.microsoft.com/office/drawing/2014/main" id="{8303F172-0D2F-AB01-DA7E-A396FD084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3131E-E205-82EA-C994-4A4C624FC872}"/>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66779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E40E-6928-6636-9171-B2A7CFD60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06B417-A8E6-EF46-1F95-B4BCC1673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9997A-FA97-376C-2D4D-DBD8FA3D1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146CE-5180-2371-9483-DE8AD235A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B9293-22B3-3B7E-1B90-4EE0E5822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0E990-0424-3159-B75D-4FB83AFD7D52}"/>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8" name="Footer Placeholder 7">
            <a:extLst>
              <a:ext uri="{FF2B5EF4-FFF2-40B4-BE49-F238E27FC236}">
                <a16:creationId xmlns:a16="http://schemas.microsoft.com/office/drawing/2014/main" id="{595C0042-FC34-89DB-F569-25F648F4DF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42E07-E296-334D-BE39-504BAC2767AC}"/>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274188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1385-E910-0F36-1324-B1157F7198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A51C4-252B-8F49-76FA-FF871AF14C6B}"/>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4" name="Footer Placeholder 3">
            <a:extLst>
              <a:ext uri="{FF2B5EF4-FFF2-40B4-BE49-F238E27FC236}">
                <a16:creationId xmlns:a16="http://schemas.microsoft.com/office/drawing/2014/main" id="{FC807300-7A0B-191A-B268-C27631CD39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A5D380-9B56-7A07-6E7A-1C657F2E8F13}"/>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121492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91960-A5CC-AD5F-B0FD-D5F81F4729A6}"/>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3" name="Footer Placeholder 2">
            <a:extLst>
              <a:ext uri="{FF2B5EF4-FFF2-40B4-BE49-F238E27FC236}">
                <a16:creationId xmlns:a16="http://schemas.microsoft.com/office/drawing/2014/main" id="{5523CEDF-17D0-A9E3-92FE-973012F1D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0E804-758E-2000-381C-CBD82D55E3D2}"/>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234951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D423-7BCE-EE9D-8D00-52E279C20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CC7D8-C34A-1C84-F172-0F9757D3D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51C55-7B36-C9EA-0C6E-8AAB9500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08456-982D-4C55-DCED-6A2C61D87CFE}"/>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6" name="Footer Placeholder 5">
            <a:extLst>
              <a:ext uri="{FF2B5EF4-FFF2-40B4-BE49-F238E27FC236}">
                <a16:creationId xmlns:a16="http://schemas.microsoft.com/office/drawing/2014/main" id="{64538D33-6D2D-8CA9-D90D-6AFB513D9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DF222-D15D-1120-0775-857CB735D1A1}"/>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292241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3C49-EC1E-1569-0212-7D0D25353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1E6BF-B673-BEAF-23CA-A42E7A100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20FDA5-4BA6-5B08-B04C-BA8202170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8A6E4-5B77-3D26-9786-A3B02D3DF099}"/>
              </a:ext>
            </a:extLst>
          </p:cNvPr>
          <p:cNvSpPr>
            <a:spLocks noGrp="1"/>
          </p:cNvSpPr>
          <p:nvPr>
            <p:ph type="dt" sz="half" idx="10"/>
          </p:nvPr>
        </p:nvSpPr>
        <p:spPr/>
        <p:txBody>
          <a:bodyPr/>
          <a:lstStyle/>
          <a:p>
            <a:fld id="{D3D00963-7DE9-4867-863D-E45EA350498F}" type="datetimeFigureOut">
              <a:rPr lang="en-US" smtClean="0"/>
              <a:t>7/31/2024</a:t>
            </a:fld>
            <a:endParaRPr lang="en-US"/>
          </a:p>
        </p:txBody>
      </p:sp>
      <p:sp>
        <p:nvSpPr>
          <p:cNvPr id="6" name="Footer Placeholder 5">
            <a:extLst>
              <a:ext uri="{FF2B5EF4-FFF2-40B4-BE49-F238E27FC236}">
                <a16:creationId xmlns:a16="http://schemas.microsoft.com/office/drawing/2014/main" id="{33CB5E88-166F-F6A1-FE0F-35A39B289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B3645-D570-B9F8-ABCA-76DC3E1DE03B}"/>
              </a:ext>
            </a:extLst>
          </p:cNvPr>
          <p:cNvSpPr>
            <a:spLocks noGrp="1"/>
          </p:cNvSpPr>
          <p:nvPr>
            <p:ph type="sldNum" sz="quarter" idx="12"/>
          </p:nvPr>
        </p:nvSpPr>
        <p:spPr/>
        <p:txBody>
          <a:bodyPr/>
          <a:lstStyle/>
          <a:p>
            <a:fld id="{20F8A2BC-CF2B-4DE3-B3B5-7AD03D1A1C16}" type="slidenum">
              <a:rPr lang="en-US" smtClean="0"/>
              <a:t>‹#›</a:t>
            </a:fld>
            <a:endParaRPr lang="en-US"/>
          </a:p>
        </p:txBody>
      </p:sp>
    </p:spTree>
    <p:extLst>
      <p:ext uri="{BB962C8B-B14F-4D97-AF65-F5344CB8AC3E}">
        <p14:creationId xmlns:p14="http://schemas.microsoft.com/office/powerpoint/2010/main" val="183705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D741E-BEF4-7EE9-5138-DC9FAC1BC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FFC2AC-95A2-73F2-9EBE-D6600008D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40327-5F8C-E55E-8A3B-331F7F778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00963-7DE9-4867-863D-E45EA350498F}" type="datetimeFigureOut">
              <a:rPr lang="en-US" smtClean="0"/>
              <a:t>7/31/2024</a:t>
            </a:fld>
            <a:endParaRPr lang="en-US"/>
          </a:p>
        </p:txBody>
      </p:sp>
      <p:sp>
        <p:nvSpPr>
          <p:cNvPr id="5" name="Footer Placeholder 4">
            <a:extLst>
              <a:ext uri="{FF2B5EF4-FFF2-40B4-BE49-F238E27FC236}">
                <a16:creationId xmlns:a16="http://schemas.microsoft.com/office/drawing/2014/main" id="{6FD1C20E-18D5-CC73-981F-B2F1AAC04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161DF-7C59-62C8-0D3D-DB6190E2B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8A2BC-CF2B-4DE3-B3B5-7AD03D1A1C16}" type="slidenum">
              <a:rPr lang="en-US" smtClean="0"/>
              <a:t>‹#›</a:t>
            </a:fld>
            <a:endParaRPr lang="en-US"/>
          </a:p>
        </p:txBody>
      </p:sp>
    </p:spTree>
    <p:extLst>
      <p:ext uri="{BB962C8B-B14F-4D97-AF65-F5344CB8AC3E}">
        <p14:creationId xmlns:p14="http://schemas.microsoft.com/office/powerpoint/2010/main" val="110593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Freeform: Shape 4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5" name="Freeform: Shape 4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0EA8E938-C3D7-C769-D2FA-EFF14F0A0B9F}"/>
              </a:ext>
            </a:extLst>
          </p:cNvPr>
          <p:cNvSpPr>
            <a:spLocks noGrp="1"/>
          </p:cNvSpPr>
          <p:nvPr>
            <p:ph type="ctrTitle"/>
          </p:nvPr>
        </p:nvSpPr>
        <p:spPr>
          <a:xfrm>
            <a:off x="3371787" y="1741337"/>
            <a:ext cx="5448730" cy="2387918"/>
          </a:xfrm>
        </p:spPr>
        <p:txBody>
          <a:bodyPr anchor="b">
            <a:normAutofit/>
          </a:bodyPr>
          <a:lstStyle/>
          <a:p>
            <a:r>
              <a:rPr lang="en-US" sz="5200" dirty="0">
                <a:solidFill>
                  <a:schemeClr val="tx2"/>
                </a:solidFill>
              </a:rPr>
              <a:t>MATH AND DATE METHODS IN JAVASCRIPT</a:t>
            </a:r>
          </a:p>
        </p:txBody>
      </p:sp>
      <p:grpSp>
        <p:nvGrpSpPr>
          <p:cNvPr id="53" name="Group 5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54" name="Freeform: Shape 5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60" name="Freeform: Shape 5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B30B20EA-EE66-ABFB-D12B-725859F0E5E1}"/>
              </a:ext>
            </a:extLst>
          </p:cNvPr>
          <p:cNvSpPr txBox="1"/>
          <p:nvPr/>
        </p:nvSpPr>
        <p:spPr>
          <a:xfrm>
            <a:off x="5023361" y="4522612"/>
            <a:ext cx="2339965" cy="369332"/>
          </a:xfrm>
          <a:prstGeom prst="rect">
            <a:avLst/>
          </a:prstGeom>
          <a:noFill/>
        </p:spPr>
        <p:txBody>
          <a:bodyPr wrap="square" rtlCol="0">
            <a:spAutoFit/>
          </a:bodyPr>
          <a:lstStyle/>
          <a:p>
            <a:r>
              <a:rPr lang="en-US" dirty="0"/>
              <a:t>Hrishikesh Pendurkar</a:t>
            </a:r>
          </a:p>
        </p:txBody>
      </p:sp>
    </p:spTree>
    <p:extLst>
      <p:ext uri="{BB962C8B-B14F-4D97-AF65-F5344CB8AC3E}">
        <p14:creationId xmlns:p14="http://schemas.microsoft.com/office/powerpoint/2010/main" val="121146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A0F2D44-B0E9-D0EC-44D6-69BC27F29109}"/>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DATE ARITHMETIC</a:t>
            </a:r>
          </a:p>
        </p:txBody>
      </p:sp>
      <p:sp>
        <p:nvSpPr>
          <p:cNvPr id="3" name="Content Placeholder 2">
            <a:extLst>
              <a:ext uri="{FF2B5EF4-FFF2-40B4-BE49-F238E27FC236}">
                <a16:creationId xmlns:a16="http://schemas.microsoft.com/office/drawing/2014/main" id="{B94E5E76-71AC-CD4B-742A-A9F90B269DE3}"/>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Performing date arithmetic is possible by manipulating the timestamp values of Date objects. You can add or subtract dates, months, or years to calculate future or past dates. This is particularly useful for scheduling applications.</a:t>
            </a:r>
          </a:p>
        </p:txBody>
      </p:sp>
    </p:spTree>
    <p:extLst>
      <p:ext uri="{BB962C8B-B14F-4D97-AF65-F5344CB8AC3E}">
        <p14:creationId xmlns:p14="http://schemas.microsoft.com/office/powerpoint/2010/main" val="280127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6B68A8F-310B-18A1-A56B-A3DBA73FCB7A}"/>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TIME ZONES AND UTC</a:t>
            </a:r>
          </a:p>
        </p:txBody>
      </p:sp>
      <p:sp>
        <p:nvSpPr>
          <p:cNvPr id="3" name="Content Placeholder 2">
            <a:extLst>
              <a:ext uri="{FF2B5EF4-FFF2-40B4-BE49-F238E27FC236}">
                <a16:creationId xmlns:a16="http://schemas.microsoft.com/office/drawing/2014/main" id="{0C56D454-5B40-6200-0066-CB744B8C9093}"/>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Understanding time zones and UTC is crucial when working with dates. JavaScript provides methods to convert between local time and UTC, ensuring your applications handle time correctly across different regions.</a:t>
            </a:r>
          </a:p>
        </p:txBody>
      </p:sp>
    </p:spTree>
    <p:extLst>
      <p:ext uri="{BB962C8B-B14F-4D97-AF65-F5344CB8AC3E}">
        <p14:creationId xmlns:p14="http://schemas.microsoft.com/office/powerpoint/2010/main" val="238292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7FA89EEF-253B-3237-2ECE-923908A659C2}"/>
              </a:ext>
            </a:extLst>
          </p:cNvPr>
          <p:cNvSpPr>
            <a:spLocks noGrp="1"/>
          </p:cNvSpPr>
          <p:nvPr>
            <p:ph idx="1"/>
          </p:nvPr>
        </p:nvSpPr>
        <p:spPr>
          <a:xfrm>
            <a:off x="121920" y="2194102"/>
            <a:ext cx="4167447" cy="3908586"/>
          </a:xfrm>
        </p:spPr>
        <p:txBody>
          <a:bodyPr>
            <a:normAutofit/>
          </a:bodyPr>
          <a:lstStyle/>
          <a:p>
            <a:r>
              <a:rPr lang="en-US" sz="2000"/>
              <a:t>&lt;script&gt;</a:t>
            </a:r>
          </a:p>
          <a:p>
            <a:r>
              <a:rPr lang="en-US" sz="2000"/>
              <a:t>const time = new Date("2015-03-25");</a:t>
            </a:r>
          </a:p>
          <a:p>
            <a:r>
              <a:rPr lang="en-US" sz="2000"/>
              <a:t>document.getElementById("demo").innerHTML = time;</a:t>
            </a:r>
          </a:p>
          <a:p>
            <a:r>
              <a:rPr lang="en-US" sz="2000"/>
              <a:t>&lt;/script&gt;</a:t>
            </a:r>
          </a:p>
        </p:txBody>
      </p:sp>
      <p:pic>
        <p:nvPicPr>
          <p:cNvPr id="13" name="Picture 12">
            <a:extLst>
              <a:ext uri="{FF2B5EF4-FFF2-40B4-BE49-F238E27FC236}">
                <a16:creationId xmlns:a16="http://schemas.microsoft.com/office/drawing/2014/main" id="{5BD31221-5A93-19BD-5DC2-A8D949C4EA1B}"/>
              </a:ext>
            </a:extLst>
          </p:cNvPr>
          <p:cNvPicPr>
            <a:picLocks noChangeAspect="1"/>
          </p:cNvPicPr>
          <p:nvPr/>
        </p:nvPicPr>
        <p:blipFill>
          <a:blip r:embed="rId2"/>
          <a:stretch>
            <a:fillRect/>
          </a:stretch>
        </p:blipFill>
        <p:spPr>
          <a:xfrm>
            <a:off x="5445457" y="2079046"/>
            <a:ext cx="6155141" cy="2723649"/>
          </a:xfrm>
          <a:prstGeom prst="rect">
            <a:avLst/>
          </a:prstGeom>
        </p:spPr>
      </p:pic>
    </p:spTree>
    <p:extLst>
      <p:ext uri="{BB962C8B-B14F-4D97-AF65-F5344CB8AC3E}">
        <p14:creationId xmlns:p14="http://schemas.microsoft.com/office/powerpoint/2010/main" val="8451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EBB5BB1-711A-9B4E-52A5-E7B99BD60912}"/>
              </a:ext>
            </a:extLst>
          </p:cNvPr>
          <p:cNvSpPr>
            <a:spLocks noGrp="1"/>
          </p:cNvSpPr>
          <p:nvPr>
            <p:ph type="title"/>
          </p:nvPr>
        </p:nvSpPr>
        <p:spPr>
          <a:xfrm>
            <a:off x="838200" y="713312"/>
            <a:ext cx="4038600" cy="5431376"/>
          </a:xfrm>
        </p:spPr>
        <p:txBody>
          <a:bodyPr>
            <a:normAutofit/>
          </a:bodyPr>
          <a:lstStyle/>
          <a:p>
            <a:r>
              <a:rPr lang="en-US" dirty="0"/>
              <a:t>COMMON PITFALLS</a:t>
            </a:r>
          </a:p>
        </p:txBody>
      </p:sp>
      <p:sp>
        <p:nvSpPr>
          <p:cNvPr id="3" name="Content Placeholder 2">
            <a:extLst>
              <a:ext uri="{FF2B5EF4-FFF2-40B4-BE49-F238E27FC236}">
                <a16:creationId xmlns:a16="http://schemas.microsoft.com/office/drawing/2014/main" id="{7FA8D25E-ACF2-B5AD-ABA4-23E4B6F72804}"/>
              </a:ext>
            </a:extLst>
          </p:cNvPr>
          <p:cNvSpPr>
            <a:spLocks noGrp="1"/>
          </p:cNvSpPr>
          <p:nvPr>
            <p:ph idx="1"/>
          </p:nvPr>
        </p:nvSpPr>
        <p:spPr>
          <a:xfrm>
            <a:off x="6095999" y="713313"/>
            <a:ext cx="5257801" cy="5431376"/>
          </a:xfrm>
        </p:spPr>
        <p:txBody>
          <a:bodyPr anchor="ctr">
            <a:normAutofit/>
          </a:bodyPr>
          <a:lstStyle/>
          <a:p>
            <a:pPr marL="0" indent="0">
              <a:buNone/>
            </a:pPr>
            <a:r>
              <a:rPr lang="en-US" sz="2000"/>
              <a:t>Be aware of common pitfalls when using Math and Date methods, such as floating-point precision issues and date parsing inconsistencies. Understanding these challenges will help you write more robust and error-free code.</a:t>
            </a:r>
          </a:p>
        </p:txBody>
      </p:sp>
    </p:spTree>
    <p:extLst>
      <p:ext uri="{BB962C8B-B14F-4D97-AF65-F5344CB8AC3E}">
        <p14:creationId xmlns:p14="http://schemas.microsoft.com/office/powerpoint/2010/main" val="221885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565BB04-A9B6-958F-4EE5-A6C913861308}"/>
              </a:ext>
            </a:extLst>
          </p:cNvPr>
          <p:cNvSpPr>
            <a:spLocks noGrp="1"/>
          </p:cNvSpPr>
          <p:nvPr>
            <p:ph type="title"/>
          </p:nvPr>
        </p:nvSpPr>
        <p:spPr>
          <a:xfrm>
            <a:off x="838200" y="713312"/>
            <a:ext cx="4038600" cy="5431376"/>
          </a:xfrm>
        </p:spPr>
        <p:txBody>
          <a:bodyPr>
            <a:normAutofit/>
          </a:bodyPr>
          <a:lstStyle/>
          <a:p>
            <a:r>
              <a:rPr lang="en-US" dirty="0"/>
              <a:t>CONCLUSION AND BEST PRACTICES</a:t>
            </a:r>
          </a:p>
        </p:txBody>
      </p:sp>
      <p:sp>
        <p:nvSpPr>
          <p:cNvPr id="3" name="Content Placeholder 2">
            <a:extLst>
              <a:ext uri="{FF2B5EF4-FFF2-40B4-BE49-F238E27FC236}">
                <a16:creationId xmlns:a16="http://schemas.microsoft.com/office/drawing/2014/main" id="{792C0B2B-8307-A38C-2845-A88BFA642D08}"/>
              </a:ext>
            </a:extLst>
          </p:cNvPr>
          <p:cNvSpPr>
            <a:spLocks noGrp="1"/>
          </p:cNvSpPr>
          <p:nvPr>
            <p:ph idx="1"/>
          </p:nvPr>
        </p:nvSpPr>
        <p:spPr>
          <a:xfrm>
            <a:off x="6095999" y="713313"/>
            <a:ext cx="5257801" cy="5431376"/>
          </a:xfrm>
        </p:spPr>
        <p:txBody>
          <a:bodyPr anchor="ctr">
            <a:normAutofit/>
          </a:bodyPr>
          <a:lstStyle/>
          <a:p>
            <a:pPr marL="0" indent="0">
              <a:buNone/>
            </a:pPr>
            <a:r>
              <a:rPr lang="en-US" sz="2000" dirty="0"/>
              <a:t>In conclusion, mastering Math and Date methods in JavaScript is essential for any developer. By applying best practices and understanding their functionalities, you can enhance your coding efficiency and build more reliable applications. Keep Practicing and exploring.</a:t>
            </a:r>
          </a:p>
        </p:txBody>
      </p:sp>
    </p:spTree>
    <p:extLst>
      <p:ext uri="{BB962C8B-B14F-4D97-AF65-F5344CB8AC3E}">
        <p14:creationId xmlns:p14="http://schemas.microsoft.com/office/powerpoint/2010/main" val="56692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DEC8-BC45-8D56-0B2B-949DB78DA15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THANKS</a:t>
            </a:r>
          </a:p>
        </p:txBody>
      </p:sp>
      <p:pic>
        <p:nvPicPr>
          <p:cNvPr id="20" name="Graphic 5" descr="Smiling Face with No Fill">
            <a:extLst>
              <a:ext uri="{FF2B5EF4-FFF2-40B4-BE49-F238E27FC236}">
                <a16:creationId xmlns:a16="http://schemas.microsoft.com/office/drawing/2014/main" id="{419602DF-401B-0802-8EA9-9A96053C6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2"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45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D5D5B-2B4C-E70F-6F3A-A632C6C0CC84}"/>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INTRODUCTION TO JAVASCRIPT MATH</a:t>
            </a:r>
          </a:p>
        </p:txBody>
      </p:sp>
      <p:grpSp>
        <p:nvGrpSpPr>
          <p:cNvPr id="22" name="Group 21">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23" name="Freeform: Shape 2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F89FEF5D-F5A6-49AA-95AF-7C7EDE8E0553}"/>
              </a:ext>
            </a:extLst>
          </p:cNvPr>
          <p:cNvSpPr>
            <a:spLocks noGrp="1"/>
          </p:cNvSpPr>
          <p:nvPr>
            <p:ph idx="1"/>
          </p:nvPr>
        </p:nvSpPr>
        <p:spPr>
          <a:xfrm>
            <a:off x="3055954" y="2979336"/>
            <a:ext cx="5709721" cy="2430864"/>
          </a:xfrm>
        </p:spPr>
        <p:txBody>
          <a:bodyPr anchor="t">
            <a:normAutofit/>
          </a:bodyPr>
          <a:lstStyle/>
          <a:p>
            <a:r>
              <a:rPr lang="en-US" sz="2000">
                <a:solidFill>
                  <a:schemeClr val="tx2"/>
                </a:solidFill>
              </a:rPr>
              <a:t>In this guide, we will explore JavaScript’s Math and Date methods. Understanding these methods is crucial for performing calculations and managing time effectively in your applications. Let’s dive into the essentials of these powerful tools and how they can enhance your coding experience.</a:t>
            </a:r>
          </a:p>
        </p:txBody>
      </p:sp>
    </p:spTree>
    <p:extLst>
      <p:ext uri="{BB962C8B-B14F-4D97-AF65-F5344CB8AC3E}">
        <p14:creationId xmlns:p14="http://schemas.microsoft.com/office/powerpoint/2010/main" val="378255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B6E55-C1FB-7C54-ACC1-8A162AF0EEF5}"/>
              </a:ext>
            </a:extLst>
          </p:cNvPr>
          <p:cNvSpPr>
            <a:spLocks noGrp="1"/>
          </p:cNvSpPr>
          <p:nvPr>
            <p:ph type="title"/>
          </p:nvPr>
        </p:nvSpPr>
        <p:spPr>
          <a:xfrm>
            <a:off x="3033466" y="991261"/>
            <a:ext cx="5754696" cy="1837349"/>
          </a:xfrm>
        </p:spPr>
        <p:txBody>
          <a:bodyPr anchor="b">
            <a:normAutofit/>
          </a:bodyPr>
          <a:lstStyle/>
          <a:p>
            <a:pPr algn="ctr"/>
            <a:r>
              <a:rPr lang="en-US" sz="3600">
                <a:solidFill>
                  <a:schemeClr val="tx2"/>
                </a:solidFill>
              </a:rPr>
              <a:t>UNDERSTANDING MATH METHODS</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ADC12FB0-E77B-074E-FE7D-5B8C48ECD49E}"/>
              </a:ext>
            </a:extLst>
          </p:cNvPr>
          <p:cNvSpPr>
            <a:spLocks noGrp="1"/>
          </p:cNvSpPr>
          <p:nvPr>
            <p:ph idx="1"/>
          </p:nvPr>
        </p:nvSpPr>
        <p:spPr>
          <a:xfrm>
            <a:off x="3055954" y="2979336"/>
            <a:ext cx="5709721" cy="2430864"/>
          </a:xfrm>
        </p:spPr>
        <p:txBody>
          <a:bodyPr anchor="t">
            <a:normAutofit/>
          </a:bodyPr>
          <a:lstStyle/>
          <a:p>
            <a:pPr marL="0" indent="0">
              <a:buNone/>
            </a:pPr>
            <a:r>
              <a:rPr lang="en-US" sz="2000">
                <a:solidFill>
                  <a:schemeClr val="tx2"/>
                </a:solidFill>
              </a:rPr>
              <a:t>Math methods in JavaScript provide a range of functions to perform mathematical operations. From basic arithmetic to complex calculations, these methods allow developers to manipulate numbers efficiently. Mastering these functions is essential for JavaScript programmer.</a:t>
            </a:r>
          </a:p>
        </p:txBody>
      </p:sp>
    </p:spTree>
    <p:extLst>
      <p:ext uri="{BB962C8B-B14F-4D97-AF65-F5344CB8AC3E}">
        <p14:creationId xmlns:p14="http://schemas.microsoft.com/office/powerpoint/2010/main" val="275239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28B35C8-11E8-FDEF-F103-C84A365F0E80}"/>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KEY MATH FUNCTIONS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E05C02A-C2D3-023E-5A21-2F75B90E9624}"/>
              </a:ext>
            </a:extLst>
          </p:cNvPr>
          <p:cNvSpPr>
            <a:spLocks noGrp="1"/>
          </p:cNvSpPr>
          <p:nvPr>
            <p:ph idx="1"/>
          </p:nvPr>
        </p:nvSpPr>
        <p:spPr>
          <a:xfrm>
            <a:off x="1179226" y="2890979"/>
            <a:ext cx="9833548" cy="2693976"/>
          </a:xfrm>
        </p:spPr>
        <p:txBody>
          <a:bodyPr>
            <a:normAutofit/>
          </a:bodyPr>
          <a:lstStyle/>
          <a:p>
            <a:r>
              <a:rPr lang="en-US" sz="1800">
                <a:solidFill>
                  <a:schemeClr val="tx2"/>
                </a:solidFill>
              </a:rPr>
              <a:t>Some of the most important Math functions include Math.max(), Math.min(), and Math.random(). These functions help you find the maximum or minimum values in a dataset and generate random numbers, respectively. Understanding these can significantly improve your coding skills.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285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9" name="Freeform: Shape 2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22CA70F-4D77-D4A3-B4D0-1FC40C584832}"/>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ROUNDING NUMBERS</a:t>
            </a:r>
          </a:p>
        </p:txBody>
      </p:sp>
      <p:sp>
        <p:nvSpPr>
          <p:cNvPr id="3" name="Content Placeholder 2">
            <a:extLst>
              <a:ext uri="{FF2B5EF4-FFF2-40B4-BE49-F238E27FC236}">
                <a16:creationId xmlns:a16="http://schemas.microsoft.com/office/drawing/2014/main" id="{A8E25C0B-D752-5FF3-2B79-FEB5F86DE535}"/>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JavaScript offers several methods for rounding numbers Math.round(), Math.ceil() and Math.floor(). Each method serves a specific purpose, whether you need to round to nearest interger, round up, or round down. Knowing when to use each method is vital.</a:t>
            </a:r>
          </a:p>
        </p:txBody>
      </p:sp>
    </p:spTree>
    <p:extLst>
      <p:ext uri="{BB962C8B-B14F-4D97-AF65-F5344CB8AC3E}">
        <p14:creationId xmlns:p14="http://schemas.microsoft.com/office/powerpoint/2010/main" val="324042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2509A78-DF18-C647-AA22-01A075306123}"/>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WORKING WITH TRIGONOMETRY</a:t>
            </a:r>
          </a:p>
        </p:txBody>
      </p:sp>
      <p:sp>
        <p:nvSpPr>
          <p:cNvPr id="3" name="Content Placeholder 2">
            <a:extLst>
              <a:ext uri="{FF2B5EF4-FFF2-40B4-BE49-F238E27FC236}">
                <a16:creationId xmlns:a16="http://schemas.microsoft.com/office/drawing/2014/main" id="{DAD3389A-34B3-666A-01D8-BD925A174DAA}"/>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Trigonometric functions like Math.sin(), Math.cos(), and Math.tan() are essential for calculations involving angles and triangles. These functions are crucial for applications in graphics, physics simulations and more. Mastering these will expand your programming capabilities.</a:t>
            </a:r>
          </a:p>
        </p:txBody>
      </p:sp>
    </p:spTree>
    <p:extLst>
      <p:ext uri="{BB962C8B-B14F-4D97-AF65-F5344CB8AC3E}">
        <p14:creationId xmlns:p14="http://schemas.microsoft.com/office/powerpoint/2010/main" val="5621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019C30-499C-2457-5FC0-F6D6BCAF516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DATE OBJECT OVERVIEW</a:t>
            </a:r>
          </a:p>
        </p:txBody>
      </p:sp>
      <p:sp>
        <p:nvSpPr>
          <p:cNvPr id="3" name="Content Placeholder 2">
            <a:extLst>
              <a:ext uri="{FF2B5EF4-FFF2-40B4-BE49-F238E27FC236}">
                <a16:creationId xmlns:a16="http://schemas.microsoft.com/office/drawing/2014/main" id="{BA959DCC-78AD-DDCD-1620-7F27922C991B}"/>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The Date object in JavaScript allows you to work dates and times. It provides methods to get and set date values, compare dates, and perform date arithmetic. Understanding how to utilize the Date object is key for any time-sensitive applications.</a:t>
            </a:r>
          </a:p>
        </p:txBody>
      </p:sp>
    </p:spTree>
    <p:extLst>
      <p:ext uri="{BB962C8B-B14F-4D97-AF65-F5344CB8AC3E}">
        <p14:creationId xmlns:p14="http://schemas.microsoft.com/office/powerpoint/2010/main" val="71479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75D4126-68B4-AC67-22A6-3701336DB7D4}"/>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CREATING DATE INSTANCES</a:t>
            </a:r>
          </a:p>
        </p:txBody>
      </p:sp>
      <p:sp>
        <p:nvSpPr>
          <p:cNvPr id="3" name="Content Placeholder 2">
            <a:extLst>
              <a:ext uri="{FF2B5EF4-FFF2-40B4-BE49-F238E27FC236}">
                <a16:creationId xmlns:a16="http://schemas.microsoft.com/office/drawing/2014/main" id="{7C5B5C44-2C5A-168A-6190-061695456566}"/>
              </a:ext>
            </a:extLst>
          </p:cNvPr>
          <p:cNvSpPr>
            <a:spLocks noGrp="1"/>
          </p:cNvSpPr>
          <p:nvPr>
            <p:ph idx="1"/>
          </p:nvPr>
        </p:nvSpPr>
        <p:spPr>
          <a:xfrm>
            <a:off x="3055954" y="2979336"/>
            <a:ext cx="5709721" cy="2430864"/>
          </a:xfrm>
        </p:spPr>
        <p:txBody>
          <a:bodyPr anchor="t">
            <a:normAutofit/>
          </a:bodyPr>
          <a:lstStyle/>
          <a:p>
            <a:pPr marL="0" indent="0">
              <a:buNone/>
            </a:pPr>
            <a:r>
              <a:rPr lang="en-US" sz="2000">
                <a:solidFill>
                  <a:schemeClr val="tx2"/>
                </a:solidFill>
              </a:rPr>
              <a:t>You can create new Date instance using the Date() constructor. This allows you to represent specific points in time. Familiarity with the various formats for creating dates is crucial for effective date manipulation in your applications.</a:t>
            </a:r>
          </a:p>
        </p:txBody>
      </p:sp>
    </p:spTree>
    <p:extLst>
      <p:ext uri="{BB962C8B-B14F-4D97-AF65-F5344CB8AC3E}">
        <p14:creationId xmlns:p14="http://schemas.microsoft.com/office/powerpoint/2010/main" val="302934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7A07D7-96E1-BF4B-D8EC-6042D7DCCE33}"/>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FORMATTING DATES </a:t>
            </a:r>
          </a:p>
        </p:txBody>
      </p:sp>
      <p:sp>
        <p:nvSpPr>
          <p:cNvPr id="3" name="Content Placeholder 2">
            <a:extLst>
              <a:ext uri="{FF2B5EF4-FFF2-40B4-BE49-F238E27FC236}">
                <a16:creationId xmlns:a16="http://schemas.microsoft.com/office/drawing/2014/main" id="{921BAB75-A47A-C305-86A6-DE0974A9B0CE}"/>
              </a:ext>
            </a:extLst>
          </p:cNvPr>
          <p:cNvSpPr>
            <a:spLocks noGrp="1"/>
          </p:cNvSpPr>
          <p:nvPr>
            <p:ph idx="1"/>
          </p:nvPr>
        </p:nvSpPr>
        <p:spPr>
          <a:xfrm>
            <a:off x="6172200" y="804672"/>
            <a:ext cx="5221224" cy="5230368"/>
          </a:xfrm>
        </p:spPr>
        <p:txBody>
          <a:bodyPr anchor="ctr">
            <a:normAutofit/>
          </a:bodyPr>
          <a:lstStyle/>
          <a:p>
            <a:pPr marL="0" indent="0">
              <a:buNone/>
            </a:pPr>
            <a:r>
              <a:rPr lang="en-US" sz="1800">
                <a:solidFill>
                  <a:schemeClr val="tx2"/>
                </a:solidFill>
              </a:rPr>
              <a:t>JavaScript provides methods like toLocateDateString() and toISOString() for formatting dates. Proper formatting is essential for displaying dates in user-friendly ways. Understanding these methods will enhance the usability of your applications.</a:t>
            </a:r>
          </a:p>
        </p:txBody>
      </p:sp>
    </p:spTree>
    <p:extLst>
      <p:ext uri="{BB962C8B-B14F-4D97-AF65-F5344CB8AC3E}">
        <p14:creationId xmlns:p14="http://schemas.microsoft.com/office/powerpoint/2010/main" val="24386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573</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MATH AND DATE METHODS IN JAVASCRIPT</vt:lpstr>
      <vt:lpstr>INTRODUCTION TO JAVASCRIPT MATH</vt:lpstr>
      <vt:lpstr>UNDERSTANDING MATH METHODS</vt:lpstr>
      <vt:lpstr>KEY MATH FUNCTIONS</vt:lpstr>
      <vt:lpstr>ROUNDING NUMBERS</vt:lpstr>
      <vt:lpstr>WORKING WITH TRIGONOMETRY</vt:lpstr>
      <vt:lpstr>DATE OBJECT OVERVIEW</vt:lpstr>
      <vt:lpstr>CREATING DATE INSTANCES</vt:lpstr>
      <vt:lpstr>FORMATTING DATES </vt:lpstr>
      <vt:lpstr>DATE ARITHMETIC</vt:lpstr>
      <vt:lpstr>TIME ZONES AND UTC</vt:lpstr>
      <vt:lpstr>PowerPoint Presentation</vt:lpstr>
      <vt:lpstr>COMMON PITFALLS</vt:lpstr>
      <vt:lpstr>CONCLUSION AND BEST PRACTICES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AND DATE METHODS IN JAVASCRIPT</dc:title>
  <dc:creator>Pendurkar, Hrishikesh</dc:creator>
  <cp:lastModifiedBy>Pendurkar, Hrishikesh</cp:lastModifiedBy>
  <cp:revision>3</cp:revision>
  <dcterms:created xsi:type="dcterms:W3CDTF">2024-07-31T15:15:40Z</dcterms:created>
  <dcterms:modified xsi:type="dcterms:W3CDTF">2024-08-01T04:45:17Z</dcterms:modified>
</cp:coreProperties>
</file>