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304" r:id="rId3"/>
    <p:sldId id="303" r:id="rId4"/>
    <p:sldId id="310" r:id="rId5"/>
    <p:sldId id="313" r:id="rId6"/>
    <p:sldId id="312" r:id="rId7"/>
    <p:sldId id="311" r:id="rId8"/>
    <p:sldId id="300" r:id="rId9"/>
    <p:sldId id="301" r:id="rId10"/>
    <p:sldId id="305" r:id="rId11"/>
    <p:sldId id="302" r:id="rId12"/>
    <p:sldId id="314" r:id="rId13"/>
    <p:sldId id="306" r:id="rId14"/>
    <p:sldId id="307" r:id="rId15"/>
    <p:sldId id="317" r:id="rId16"/>
    <p:sldId id="309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/>
          <p:nvPr userDrawn="1"/>
        </p:nvSpPr>
        <p:spPr>
          <a:xfrm>
            <a:off x="87757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4054364" y="-3766"/>
            <a:ext cx="813763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89989" y="16153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9989" y="44508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989" y="4712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5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449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220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11567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0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9264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rgbClr val="57C1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0436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039"/>
          <a:stretch/>
        </p:blipFill>
        <p:spPr>
          <a:xfrm>
            <a:off x="4456204" y="-29166"/>
            <a:ext cx="7735796" cy="6915954"/>
          </a:xfrm>
          <a:prstGeom prst="rect">
            <a:avLst/>
          </a:prstGeom>
        </p:spPr>
      </p:pic>
      <p:sp>
        <p:nvSpPr>
          <p:cNvPr id="27" name="Rectangle 11"/>
          <p:cNvSpPr/>
          <p:nvPr userDrawn="1"/>
        </p:nvSpPr>
        <p:spPr>
          <a:xfrm>
            <a:off x="4734036" y="254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0" y="-27642"/>
            <a:ext cx="8137635" cy="6906809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35625" y="16026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5625" y="44381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5" y="4585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5624" y="54596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1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8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1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 userDrawn="1"/>
        </p:nvSpPr>
        <p:spPr>
          <a:xfrm>
            <a:off x="77470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0800000" flipV="1">
            <a:off x="-815" y="-3766"/>
            <a:ext cx="11612244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7621" y="1615384"/>
            <a:ext cx="7006312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7621" y="4450841"/>
            <a:ext cx="6938579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21" y="471245"/>
            <a:ext cx="1825083" cy="767281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7620" y="5472335"/>
            <a:ext cx="6938577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608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2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5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7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15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043657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6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FCB24C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3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 rot="10800000" flipV="1">
            <a:off x="-816" y="-3766"/>
            <a:ext cx="1771731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13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610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50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03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>
            <a:off x="10972799" y="-6021"/>
            <a:ext cx="1231237" cy="12312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8" r:id="rId3"/>
    <p:sldLayoutId id="2147483650" r:id="rId4"/>
    <p:sldLayoutId id="2147483701" r:id="rId5"/>
    <p:sldLayoutId id="2147483671" r:id="rId6"/>
    <p:sldLayoutId id="2147483697" r:id="rId7"/>
    <p:sldLayoutId id="2147483698" r:id="rId8"/>
    <p:sldLayoutId id="2147483699" r:id="rId9"/>
    <p:sldLayoutId id="2147483700" r:id="rId10"/>
    <p:sldLayoutId id="2147483702" r:id="rId11"/>
    <p:sldLayoutId id="2147483691" r:id="rId12"/>
    <p:sldLayoutId id="2147483692" r:id="rId13"/>
    <p:sldLayoutId id="2147483693" r:id="rId14"/>
    <p:sldLayoutId id="2147483666" r:id="rId15"/>
    <p:sldLayoutId id="2147483694" r:id="rId16"/>
    <p:sldLayoutId id="2147483695" r:id="rId17"/>
    <p:sldLayoutId id="2147483659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69" r:id="rId24"/>
    <p:sldLayoutId id="2147483685" r:id="rId25"/>
    <p:sldLayoutId id="2147483681" r:id="rId26"/>
    <p:sldLayoutId id="2147483682" r:id="rId27"/>
    <p:sldLayoutId id="2147483683" r:id="rId28"/>
    <p:sldLayoutId id="2147483684" r:id="rId29"/>
    <p:sldLayoutId id="2147483670" r:id="rId30"/>
    <p:sldLayoutId id="2147483703" r:id="rId31"/>
    <p:sldLayoutId id="2147483677" r:id="rId32"/>
    <p:sldLayoutId id="2147483678" r:id="rId33"/>
    <p:sldLayoutId id="2147483679" r:id="rId34"/>
    <p:sldLayoutId id="2147483680" r:id="rId35"/>
    <p:sldLayoutId id="2147483658" r:id="rId36"/>
    <p:sldLayoutId id="2147483673" r:id="rId37"/>
    <p:sldLayoutId id="2147483674" r:id="rId38"/>
    <p:sldLayoutId id="2147483676" r:id="rId39"/>
    <p:sldLayoutId id="2147483675" r:id="rId40"/>
    <p:sldLayoutId id="2147483654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LPR Digital Activity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tools for transportation services.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5624" y="5459634"/>
            <a:ext cx="4300215" cy="1063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Presented by </a:t>
            </a:r>
            <a:r>
              <a:rPr lang="en-US" smtClean="0"/>
              <a:t>Hrishikesh </a:t>
            </a:r>
            <a:r>
              <a:rPr lang="en-US" dirty="0" err="1" smtClean="0"/>
              <a:t>Gadkari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January</a:t>
            </a:r>
            <a:r>
              <a:rPr lang="en-US" dirty="0" smtClean="0"/>
              <a:t> 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Vacation………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6" y="1496851"/>
            <a:ext cx="7532914" cy="4708071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3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Developing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Reporting system.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Analytics system. </a:t>
            </a:r>
          </a:p>
          <a:p>
            <a:r>
              <a:rPr lang="en-US" dirty="0">
                <a:solidFill>
                  <a:schemeClr val="tx1"/>
                </a:solidFill>
              </a:rPr>
              <a:t>Production support.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system: Current work</a:t>
            </a:r>
          </a:p>
        </p:txBody>
      </p:sp>
    </p:spTree>
    <p:extLst>
      <p:ext uri="{BB962C8B-B14F-4D97-AF65-F5344CB8AC3E}">
        <p14:creationId xmlns:p14="http://schemas.microsoft.com/office/powerpoint/2010/main" val="28909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E597C8-BB81-4F94-B69E-D33A2E34CE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Tracking system – New business opportunity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6" y="1608752"/>
            <a:ext cx="9502066" cy="4457884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84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is divided into 3 phases</a:t>
            </a:r>
          </a:p>
          <a:p>
            <a:r>
              <a:rPr lang="en-US" dirty="0">
                <a:solidFill>
                  <a:schemeClr val="tx1"/>
                </a:solidFill>
              </a:rPr>
              <a:t> Phase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Customize </a:t>
            </a:r>
            <a:r>
              <a:rPr lang="en-US" dirty="0" err="1">
                <a:solidFill>
                  <a:schemeClr val="tx1"/>
                </a:solidFill>
              </a:rPr>
              <a:t>Freematics</a:t>
            </a:r>
            <a:r>
              <a:rPr lang="en-US" dirty="0">
                <a:solidFill>
                  <a:schemeClr val="tx1"/>
                </a:solidFill>
              </a:rPr>
              <a:t> ONE+ device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Develop server to receive and transmit the data.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Develop UI to track the service.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Tracking system: Project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09" y="2902576"/>
            <a:ext cx="4302711" cy="3227033"/>
          </a:xfrm>
          <a:prstGeom prst="rect">
            <a:avLst/>
          </a:prstGeom>
          <a:effectLst>
            <a:glow rad="508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205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Phase 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 the device with vehicles.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Integration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protocols and access management</a:t>
            </a:r>
          </a:p>
          <a:p>
            <a:r>
              <a:rPr lang="en-US" dirty="0">
                <a:solidFill>
                  <a:schemeClr val="tx1"/>
                </a:solidFill>
              </a:rPr>
              <a:t>Phase 3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Commercialize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Tracking system: Project Design</a:t>
            </a:r>
          </a:p>
        </p:txBody>
      </p:sp>
    </p:spTree>
    <p:extLst>
      <p:ext uri="{BB962C8B-B14F-4D97-AF65-F5344CB8AC3E}">
        <p14:creationId xmlns:p14="http://schemas.microsoft.com/office/powerpoint/2010/main" val="101215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“</a:t>
            </a:r>
            <a:r>
              <a:rPr lang="en-US" sz="2400" dirty="0">
                <a:solidFill>
                  <a:srgbClr val="043657"/>
                </a:solidFill>
                <a:ea typeface="+mj-ea"/>
                <a:cs typeface="+mj-cs"/>
              </a:rPr>
              <a:t>To master a new technology, you have to play with it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student : Learning Curve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22" y="2214218"/>
            <a:ext cx="5320938" cy="3990704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17E825-B8FF-4C3B-9A92-D33D0D3DD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158" y="2858001"/>
            <a:ext cx="452225" cy="827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703095-5AD4-4806-83F7-BCED0DFE95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2062803"/>
            <a:ext cx="1184101" cy="592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3336EF7-36E4-43F7-B92D-FBA5E76D74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25" y="410648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C55ABEC-3664-49AD-BF19-DDBC861872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52" y="5308070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0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are developing digital solution to LPR by providing tools which will reduce the human involvement to a great extent through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Transportation system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Vehicle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106119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A8CDCFD-7F4D-49B7-A93F-EA7C5D4D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E1A46D-EBC2-41C6-A7ED-246CA10ED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98E28C-635F-4A56-9FD2-FEF7B8F75775}"/>
              </a:ext>
            </a:extLst>
          </p:cNvPr>
          <p:cNvSpPr/>
          <p:nvPr/>
        </p:nvSpPr>
        <p:spPr>
          <a:xfrm>
            <a:off x="4285251" y="2967335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861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aim of the project is to provide business tools for LPR</a:t>
            </a:r>
          </a:p>
          <a:p>
            <a:r>
              <a:rPr lang="en-US" dirty="0">
                <a:solidFill>
                  <a:schemeClr val="tx1"/>
                </a:solidFill>
              </a:rPr>
              <a:t>LPR provides transportation services to students with special needs from home to the school and vice-versa.  Our client has fleet of vehicles to provide the services.</a:t>
            </a:r>
          </a:p>
          <a:p>
            <a:r>
              <a:rPr lang="en-US" dirty="0">
                <a:solidFill>
                  <a:schemeClr val="tx1"/>
                </a:solidFill>
              </a:rPr>
              <a:t>Transition from manual work to digital tools.</a:t>
            </a:r>
          </a:p>
          <a:p>
            <a:r>
              <a:rPr lang="en-US" dirty="0">
                <a:solidFill>
                  <a:schemeClr val="tx1"/>
                </a:solidFill>
              </a:rPr>
              <a:t>Manual work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Track the rides through excel sheets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Paper work for billing system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Pile of documents with information.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 drivers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Track the vehicles through third party services.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52" y="2931061"/>
            <a:ext cx="2921750" cy="2921750"/>
          </a:xfrm>
          <a:prstGeom prst="rect">
            <a:avLst/>
          </a:prstGeom>
          <a:effectLst>
            <a:glow rad="508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3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</a:rPr>
              <a:t>Provided solution through the business Tools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Transportation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Vehicle Tracking system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5AEFDB-1B18-442B-B6E0-1ECC3419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37" y="3305413"/>
            <a:ext cx="9621734" cy="2509669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025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system: Create orders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70" y="1336432"/>
            <a:ext cx="9113880" cy="2575534"/>
          </a:xfr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70" y="4225880"/>
            <a:ext cx="9236246" cy="2282789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075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C30801-F044-4EAF-9957-E820C9ACFE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system: Track the rides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67" y="1610070"/>
            <a:ext cx="9640484" cy="430176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0076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59" y="1275229"/>
            <a:ext cx="2499442" cy="2354670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system: Billing System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5" y="2308568"/>
            <a:ext cx="7719318" cy="3760081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167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27" y="2061346"/>
            <a:ext cx="4516816" cy="3437760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system: Billing System(Drivers)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3" y="2176556"/>
            <a:ext cx="6476617" cy="332255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8423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Driver management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Ride Along Management/ Billing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School Information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Statistics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Cash advance tracking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&amp; many more…….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</a:t>
            </a:r>
          </a:p>
        </p:txBody>
      </p:sp>
    </p:spTree>
    <p:extLst>
      <p:ext uri="{BB962C8B-B14F-4D97-AF65-F5344CB8AC3E}">
        <p14:creationId xmlns:p14="http://schemas.microsoft.com/office/powerpoint/2010/main" val="250567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Track about 20,000 Rides per month.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Reduce billing time from 2 weeks to half hour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 300 Active Drivers Effectively.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 Database of more than 300 schools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 Price variations.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 exceptional services to the clients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Expand the business : Manage 1000 Orders simultaneously.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New Job Opportunities.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system</a:t>
            </a:r>
          </a:p>
        </p:txBody>
      </p:sp>
    </p:spTree>
    <p:extLst>
      <p:ext uri="{BB962C8B-B14F-4D97-AF65-F5344CB8AC3E}">
        <p14:creationId xmlns:p14="http://schemas.microsoft.com/office/powerpoint/2010/main" val="17196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DU Angle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ODU-PowerPoint_Angle-Theme</Template>
  <TotalTime>490</TotalTime>
  <Words>373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ODU Angle Theme</vt:lpstr>
      <vt:lpstr>LPR Digital Activity System</vt:lpstr>
      <vt:lpstr>Introduction</vt:lpstr>
      <vt:lpstr>Business Tools</vt:lpstr>
      <vt:lpstr>Transportation system: Create orders</vt:lpstr>
      <vt:lpstr>Transportation system: Track the rides</vt:lpstr>
      <vt:lpstr>Transportation system: Billing System</vt:lpstr>
      <vt:lpstr>Transportation system: Billing System(Drivers)</vt:lpstr>
      <vt:lpstr>Transportation system</vt:lpstr>
      <vt:lpstr>Transportation system</vt:lpstr>
      <vt:lpstr> Vacation………</vt:lpstr>
      <vt:lpstr>Transportation system: Current work</vt:lpstr>
      <vt:lpstr>Vehicle Tracking system – New business opportunity</vt:lpstr>
      <vt:lpstr>Vehicle Tracking system: Project Design</vt:lpstr>
      <vt:lpstr>Vehicle Tracking system: Project Design</vt:lpstr>
      <vt:lpstr>Graduate student : Learning Curve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ODU PRESENTATION</dc:title>
  <dc:creator>Spears, Kayla M.</dc:creator>
  <cp:lastModifiedBy>HRISHI</cp:lastModifiedBy>
  <cp:revision>54</cp:revision>
  <dcterms:created xsi:type="dcterms:W3CDTF">2017-04-24T13:01:22Z</dcterms:created>
  <dcterms:modified xsi:type="dcterms:W3CDTF">2019-02-14T05:40:05Z</dcterms:modified>
</cp:coreProperties>
</file>