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lack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35D5-E877-4B5D-BB8F-E9CAF1C82F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Web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F12BE-1F31-4682-9D25-E2BCB069B4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CS518</a:t>
            </a:r>
          </a:p>
          <a:p>
            <a:r>
              <a:rPr lang="en-US" dirty="0"/>
              <a:t>Professor: Justin Brunelle</a:t>
            </a:r>
          </a:p>
          <a:p>
            <a:r>
              <a:rPr lang="en-US" dirty="0"/>
              <a:t>Team: Mehak Bhagat &amp; </a:t>
            </a:r>
            <a:r>
              <a:rPr lang="en-US" dirty="0" err="1"/>
              <a:t>Hrishi</a:t>
            </a:r>
            <a:r>
              <a:rPr lang="en-US" dirty="0"/>
              <a:t> </a:t>
            </a:r>
            <a:r>
              <a:rPr lang="en-US" dirty="0" err="1"/>
              <a:t>Gadkari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4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AC4E1-F18D-4704-9AF0-E4DE04732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Webpage Layout and Website Design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7B48E-AE47-4503-AFFC-5C1BF53CE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Technical definitions:  </a:t>
            </a:r>
          </a:p>
          <a:p>
            <a:pPr lvl="1"/>
            <a:r>
              <a:rPr lang="en-US" altLang="en-US" sz="3200" dirty="0"/>
              <a:t>A webpage is a single HTML document</a:t>
            </a:r>
          </a:p>
          <a:p>
            <a:pPr lvl="1"/>
            <a:r>
              <a:rPr lang="en-US" altLang="en-US" sz="3200" dirty="0"/>
              <a:t>A website is a collection of related webpages</a:t>
            </a:r>
          </a:p>
          <a:p>
            <a:r>
              <a:rPr lang="en-US" altLang="en-US" sz="3200" dirty="0"/>
              <a:t>Designing a good website requires more than just putting together a few pages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44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B4024-95F2-445E-BB08-ECDDD8AA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473AC-C8C8-45E3-A7D5-F7037E2C2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410" y="1443898"/>
            <a:ext cx="8596668" cy="388077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www.slack.com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D674F-5D74-4006-8E1F-FFC96A4CD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982" y="1930400"/>
            <a:ext cx="7721371" cy="434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2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F8C80-CB9B-4F53-990A-1A4270B4D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Enter your workspace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2D8B5F-FEF6-49DB-A7F8-6199C15B3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799" y="1479449"/>
            <a:ext cx="8365420" cy="4703253"/>
          </a:xfrm>
        </p:spPr>
      </p:pic>
    </p:spTree>
    <p:extLst>
      <p:ext uri="{BB962C8B-B14F-4D97-AF65-F5344CB8AC3E}">
        <p14:creationId xmlns:p14="http://schemas.microsoft.com/office/powerpoint/2010/main" val="108272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1F982-1965-414A-90AF-17053059F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Enter Credentials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2AA01BC-C4AF-4D8A-AE16-40FB94065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168" y="2160588"/>
            <a:ext cx="6903701" cy="3881437"/>
          </a:xfrm>
        </p:spPr>
      </p:pic>
    </p:spTree>
    <p:extLst>
      <p:ext uri="{BB962C8B-B14F-4D97-AF65-F5344CB8AC3E}">
        <p14:creationId xmlns:p14="http://schemas.microsoft.com/office/powerpoint/2010/main" val="71428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1E92D-F0A7-475F-9C59-5B0D5E976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Page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ACC2A4F-CF6B-4B65-8CE2-2D7FE20E2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642" y="1561515"/>
            <a:ext cx="8332136" cy="4684540"/>
          </a:xfrm>
        </p:spPr>
      </p:pic>
    </p:spTree>
    <p:extLst>
      <p:ext uri="{BB962C8B-B14F-4D97-AF65-F5344CB8AC3E}">
        <p14:creationId xmlns:p14="http://schemas.microsoft.com/office/powerpoint/2010/main" val="2587540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CC066-FEC0-42C8-BA16-C44F183B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Future To-Do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C0E27-9C84-4FD1-B440-F4FF9E073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Design dashboard</a:t>
            </a:r>
          </a:p>
          <a:p>
            <a:r>
              <a:rPr lang="en-US" sz="3200" dirty="0"/>
              <a:t>Connection with database</a:t>
            </a:r>
          </a:p>
          <a:p>
            <a:r>
              <a:rPr lang="en-US" sz="3200" dirty="0"/>
              <a:t>Linking channels</a:t>
            </a:r>
          </a:p>
          <a:p>
            <a:r>
              <a:rPr lang="en-US" sz="3200" dirty="0"/>
              <a:t>Connecting users with other users for DM</a:t>
            </a:r>
          </a:p>
        </p:txBody>
      </p:sp>
    </p:spTree>
    <p:extLst>
      <p:ext uri="{BB962C8B-B14F-4D97-AF65-F5344CB8AC3E}">
        <p14:creationId xmlns:p14="http://schemas.microsoft.com/office/powerpoint/2010/main" val="39054187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</TotalTime>
  <Words>78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Web Programming</vt:lpstr>
      <vt:lpstr>Webpage Layout and Website Design</vt:lpstr>
      <vt:lpstr>Reference</vt:lpstr>
      <vt:lpstr>Enter your workspace</vt:lpstr>
      <vt:lpstr>Enter Credentials</vt:lpstr>
      <vt:lpstr>Page</vt:lpstr>
      <vt:lpstr>Future To-Do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</dc:title>
  <dc:creator>Mehak Bhagat</dc:creator>
  <cp:lastModifiedBy>Mehak Bhagat</cp:lastModifiedBy>
  <cp:revision>17</cp:revision>
  <dcterms:created xsi:type="dcterms:W3CDTF">2017-10-03T04:00:08Z</dcterms:created>
  <dcterms:modified xsi:type="dcterms:W3CDTF">2017-10-03T19:37:06Z</dcterms:modified>
</cp:coreProperties>
</file>