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6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HI" initials="H" lastIdx="1" clrIdx="0">
    <p:extLst>
      <p:ext uri="{19B8F6BF-5375-455C-9EA6-DF929625EA0E}">
        <p15:presenceInfo xmlns:p15="http://schemas.microsoft.com/office/powerpoint/2012/main" userId="HRIS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AD8B-2DB1-4B41-997E-8A980426AA7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317F1-5837-4D46-8CDA-217BE3D0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clickthrough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5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features of caption pairs, if any, lead users to prefer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caption over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1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consider caption pairs, which appear adjacent to one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in the result list.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primary tool for examining the influence of caption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is a type of pattern observed with respect to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caption pairs, which we call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clickthrough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inversion. A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clickthrough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inversion occurs at position N when the result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position N receives fewer clicks than the result at position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+ 1. Following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Joachims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 [9], we interpret a click-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inversion as indicating a preference for the lower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ranking result, overcoming any trust bias. For simplicity,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remainder of this paper we refer to the higher rank-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caption in a pair as “caption A” and the lower ranking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caption as “caption B”.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clickthrough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set, containing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clickthrough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inversions, as the INV set; we refer to the sec-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set, containing caption pairs for which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clickthroughs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consistent with their rank order, as the CON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9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encoding all pairwise features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ternary values (i.e., with possible values (􀀀1; 0; 1).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Inorder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avoid individual features dominating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3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 model, that does not take any visual features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account (but is trained using relevance and position features,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predicts click behavior using document position alone).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17F1-5837-4D46-8CDA-217BE3D0E5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3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8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4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100F-5951-471C-8B81-8FF965E751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966E-3E0A-4064-901F-D372B4CC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2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84" y="673769"/>
            <a:ext cx="9144000" cy="5859378"/>
          </a:xfrm>
        </p:spPr>
        <p:txBody>
          <a:bodyPr>
            <a:normAutofit lnSpcReduction="10000"/>
          </a:bodyPr>
          <a:lstStyle/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Paper 1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Influence of Caption Features on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Clickthrough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Patterns in Web Search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Clarke, C. L.,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Agichtein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E.,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Dumais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S., &amp; White, R. W. (2007)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Paper 2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 Caption Bias in Interleaving Experiments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/>
              <a:t>Katja</a:t>
            </a:r>
            <a:r>
              <a:rPr lang="en-US" dirty="0" smtClean="0"/>
              <a:t> Hofmann, Fritz Behr &amp;  </a:t>
            </a:r>
            <a:r>
              <a:rPr lang="en-US" dirty="0"/>
              <a:t>Filip </a:t>
            </a:r>
            <a:r>
              <a:rPr lang="en-US" dirty="0" err="1" smtClean="0"/>
              <a:t>Radlinski</a:t>
            </a:r>
            <a:r>
              <a:rPr lang="en-US" dirty="0" smtClean="0"/>
              <a:t> (2012)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sz="2000" dirty="0" smtClean="0"/>
              <a:t>- </a:t>
            </a:r>
            <a:r>
              <a:rPr lang="en-US" sz="2000" dirty="0" err="1" smtClean="0"/>
              <a:t>Hrishikesh</a:t>
            </a:r>
            <a:r>
              <a:rPr lang="en-US" sz="2000" dirty="0" smtClean="0"/>
              <a:t> </a:t>
            </a:r>
            <a:r>
              <a:rPr lang="en-US" sz="2000" dirty="0" err="1" smtClean="0"/>
              <a:t>Gadkari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634537" y="6388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7DAEA97-F711-41B5-9504-90B406126D8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Influence of Caption Features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1379987"/>
            <a:ext cx="6867357" cy="5376414"/>
          </a:xfrm>
        </p:spPr>
      </p:pic>
      <p:sp>
        <p:nvSpPr>
          <p:cNvPr id="6" name="TextBox 5"/>
          <p:cNvSpPr txBox="1"/>
          <p:nvPr/>
        </p:nvSpPr>
        <p:spPr>
          <a:xfrm>
            <a:off x="1235366" y="1392017"/>
            <a:ext cx="9954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130800" y="302301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(B)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6202" y="378796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+ 1 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4388" y="2284349"/>
            <a:ext cx="4977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per the hypothesis,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the preference is due to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absence of snippet in A but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presence in B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clickthrough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inversions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may include this too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Caption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9" y="1825625"/>
            <a:ext cx="9780381" cy="4351338"/>
          </a:xfrm>
        </p:spPr>
      </p:pic>
    </p:spTree>
    <p:extLst>
      <p:ext uri="{BB962C8B-B14F-4D97-AF65-F5344CB8AC3E}">
        <p14:creationId xmlns:p14="http://schemas.microsoft.com/office/powerpoint/2010/main" val="15186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1" y="1948375"/>
            <a:ext cx="6677957" cy="4029637"/>
          </a:xfrm>
        </p:spPr>
      </p:pic>
      <p:sp>
        <p:nvSpPr>
          <p:cNvPr id="5" name="TextBox 4"/>
          <p:cNvSpPr txBox="1"/>
          <p:nvPr/>
        </p:nvSpPr>
        <p:spPr>
          <a:xfrm>
            <a:off x="745834" y="6388100"/>
            <a:ext cx="62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5 Page 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6700" y="1948375"/>
            <a:ext cx="420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caption A as the higher ranked</a:t>
            </a:r>
          </a:p>
          <a:p>
            <a:r>
              <a:rPr lang="en-US" dirty="0"/>
              <a:t> </a:t>
            </a:r>
            <a:r>
              <a:rPr lang="en-US" dirty="0" smtClean="0"/>
              <a:t>    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(+) </a:t>
            </a:r>
            <a:r>
              <a:rPr lang="en-US" dirty="0" err="1" smtClean="0"/>
              <a:t>favores</a:t>
            </a:r>
            <a:r>
              <a:rPr lang="en-US" dirty="0" smtClean="0"/>
              <a:t> B consistent with inversion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(-) </a:t>
            </a:r>
            <a:r>
              <a:rPr lang="en-US" dirty="0" err="1" smtClean="0"/>
              <a:t>favores</a:t>
            </a:r>
            <a:r>
              <a:rPr lang="en-US" dirty="0" smtClean="0"/>
              <a:t>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Missing snippets, short snippets and complex URLs negatively impact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clickthrough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possible all of the query terms should appear in the caption, reflecting their relationship to the associated page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When query terms are present in the title, they need not be repeated in the snippet URLs should be selected and displayed in a manner that emphasizes their relationship to the query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On Caption Bias in Interleaving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Training the following models </a:t>
            </a:r>
            <a:r>
              <a:rPr lang="en-US" dirty="0"/>
              <a:t>on a sample of log data obtained</a:t>
            </a:r>
          </a:p>
          <a:p>
            <a:pPr marL="0" indent="0">
              <a:buNone/>
            </a:pPr>
            <a:r>
              <a:rPr lang="en-US" dirty="0" smtClean="0"/>
              <a:t>    from </a:t>
            </a:r>
            <a:r>
              <a:rPr lang="en-US" dirty="0"/>
              <a:t>a large commercial Web search engine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highlighting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 document-wise model</a:t>
            </a:r>
            <a:endParaRPr lang="en-US" dirty="0"/>
          </a:p>
          <a:p>
            <a:pPr lvl="1"/>
            <a:r>
              <a:rPr lang="en-US" dirty="0"/>
              <a:t> pairwise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combined model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retrieval functions (also called rankers</a:t>
            </a:r>
            <a:r>
              <a:rPr lang="en-US" dirty="0" smtClean="0"/>
              <a:t>) are used for presenting </a:t>
            </a:r>
            <a:r>
              <a:rPr lang="en-US" dirty="0"/>
              <a:t>users with a list of results that combines </a:t>
            </a:r>
            <a:r>
              <a:rPr lang="en-US" dirty="0" smtClean="0"/>
              <a:t>documents returned </a:t>
            </a:r>
            <a:r>
              <a:rPr lang="en-US" dirty="0"/>
              <a:t>by the two </a:t>
            </a:r>
            <a:r>
              <a:rPr lang="en-US" dirty="0" smtClean="0"/>
              <a:t>rankers</a:t>
            </a:r>
          </a:p>
          <a:p>
            <a:r>
              <a:rPr lang="en-US" dirty="0" smtClean="0"/>
              <a:t>The models were evaluated by comparing the results with human judgements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Caption Bias 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901824"/>
            <a:ext cx="10693400" cy="4689475"/>
          </a:xfrm>
        </p:spPr>
      </p:pic>
    </p:spTree>
    <p:extLst>
      <p:ext uri="{BB962C8B-B14F-4D97-AF65-F5344CB8AC3E}">
        <p14:creationId xmlns:p14="http://schemas.microsoft.com/office/powerpoint/2010/main" val="10923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Evaluating Caption Bias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1690688"/>
            <a:ext cx="10604499" cy="4351338"/>
          </a:xfrm>
        </p:spPr>
      </p:pic>
      <p:sp>
        <p:nvSpPr>
          <p:cNvPr id="5" name="TextBox 4"/>
          <p:cNvSpPr txBox="1"/>
          <p:nvPr/>
        </p:nvSpPr>
        <p:spPr>
          <a:xfrm>
            <a:off x="965200" y="6211669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3: Results (modeling caption bias): Visual features included in each trained model, with estimated regression weights </a:t>
            </a:r>
            <a:r>
              <a:rPr lang="en-US" dirty="0" smtClean="0"/>
              <a:t>and standard </a:t>
            </a:r>
            <a:r>
              <a:rPr lang="en-US" dirty="0"/>
              <a:t>error of the weight estimates.</a:t>
            </a:r>
          </a:p>
        </p:txBody>
      </p:sp>
    </p:spTree>
    <p:extLst>
      <p:ext uri="{BB962C8B-B14F-4D97-AF65-F5344CB8AC3E}">
        <p14:creationId xmlns:p14="http://schemas.microsoft.com/office/powerpoint/2010/main" val="871896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 of Caption 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75" y="1393825"/>
            <a:ext cx="9600849" cy="4351338"/>
          </a:xfrm>
        </p:spPr>
      </p:pic>
      <p:sp>
        <p:nvSpPr>
          <p:cNvPr id="5" name="TextBox 4"/>
          <p:cNvSpPr txBox="1"/>
          <p:nvPr/>
        </p:nvSpPr>
        <p:spPr>
          <a:xfrm>
            <a:off x="1295575" y="5745163"/>
            <a:ext cx="10286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this result list, the two results with the lowest weights (i.e.,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attractive visually) were clicked by the user.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suggests that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 behavior may have been affected by caption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Predicting User Preferences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2071688"/>
            <a:ext cx="8420100" cy="1954212"/>
          </a:xfrm>
        </p:spPr>
      </p:pic>
      <p:sp>
        <p:nvSpPr>
          <p:cNvPr id="5" name="TextBox 4"/>
          <p:cNvSpPr txBox="1"/>
          <p:nvPr/>
        </p:nvSpPr>
        <p:spPr>
          <a:xfrm>
            <a:off x="1422401" y="4191000"/>
            <a:ext cx="7962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the baseline model, no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preferences can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inferred, as both URLs were clicked for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given query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quality of the pairwise model is the same as 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model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would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document-wise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highlighting models are slightly higher.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preference predictions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obtained by our combined model.</a:t>
            </a:r>
          </a:p>
        </p:txBody>
      </p:sp>
    </p:spTree>
    <p:extLst>
      <p:ext uri="{BB962C8B-B14F-4D97-AF65-F5344CB8AC3E}">
        <p14:creationId xmlns:p14="http://schemas.microsoft.com/office/powerpoint/2010/main" val="50837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Influence of Caption Features on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Clickthrough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Patterns in Web Search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Cite The First Paper?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used the caption features that </a:t>
            </a:r>
            <a:r>
              <a:rPr lang="en-US" dirty="0"/>
              <a:t>had longer snippets, shorter URLs, more query </a:t>
            </a:r>
            <a:r>
              <a:rPr lang="en-US" dirty="0" smtClean="0"/>
              <a:t>terms matching </a:t>
            </a:r>
            <a:r>
              <a:rPr lang="en-US" dirty="0"/>
              <a:t>the caption, matches of the whole query as a phrase, </a:t>
            </a:r>
            <a:r>
              <a:rPr lang="en-US" dirty="0" smtClean="0"/>
              <a:t>if the </a:t>
            </a:r>
            <a:r>
              <a:rPr lang="en-US" dirty="0"/>
              <a:t>caption was more </a:t>
            </a:r>
            <a:r>
              <a:rPr lang="en-US" dirty="0" smtClean="0"/>
              <a:t>readable</a:t>
            </a:r>
          </a:p>
          <a:p>
            <a:r>
              <a:rPr lang="en-US" dirty="0"/>
              <a:t>A</a:t>
            </a:r>
            <a:r>
              <a:rPr lang="en-US" dirty="0" smtClean="0"/>
              <a:t>lso added new caption features that helped them to train the models and get precise click behavior of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About Captions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1379986"/>
            <a:ext cx="11333746" cy="5546557"/>
          </a:xfrm>
        </p:spPr>
      </p:pic>
      <p:sp>
        <p:nvSpPr>
          <p:cNvPr id="6" name="TextBox 5"/>
          <p:cNvSpPr txBox="1"/>
          <p:nvPr/>
        </p:nvSpPr>
        <p:spPr>
          <a:xfrm>
            <a:off x="1235366" y="1392017"/>
            <a:ext cx="9954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assist </a:t>
            </a:r>
            <a:r>
              <a:rPr lang="en-US" sz="2000" dirty="0"/>
              <a:t>the user </a:t>
            </a:r>
            <a:r>
              <a:rPr lang="en-US" sz="2000" dirty="0" smtClean="0"/>
              <a:t>in determining </a:t>
            </a:r>
            <a:r>
              <a:rPr lang="en-US" sz="2000" dirty="0"/>
              <a:t>the relevance of the associated page </a:t>
            </a:r>
            <a:r>
              <a:rPr lang="en-US" sz="2000" dirty="0" smtClean="0"/>
              <a:t>without actually </a:t>
            </a:r>
            <a:r>
              <a:rPr lang="en-US" sz="2000" dirty="0"/>
              <a:t>having to </a:t>
            </a:r>
            <a:r>
              <a:rPr lang="en-US" sz="2000" dirty="0" smtClean="0"/>
              <a:t>click </a:t>
            </a:r>
            <a:r>
              <a:rPr lang="en-US" sz="2000" dirty="0"/>
              <a:t>through to the result.</a:t>
            </a:r>
          </a:p>
        </p:txBody>
      </p:sp>
    </p:spTree>
    <p:extLst>
      <p:ext uri="{BB962C8B-B14F-4D97-AF65-F5344CB8AC3E}">
        <p14:creationId xmlns:p14="http://schemas.microsoft.com/office/powerpoint/2010/main" val="34283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This Paper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Introduce </a:t>
            </a:r>
            <a:r>
              <a:rPr lang="en-US" sz="3200" dirty="0" err="1" smtClean="0"/>
              <a:t>clickthrough</a:t>
            </a:r>
            <a:r>
              <a:rPr lang="en-US" sz="3200" dirty="0" smtClean="0"/>
              <a:t> inversion and caption pairs, that better represents the implicit indicators of user preference </a:t>
            </a:r>
            <a:endParaRPr lang="en-US" sz="3200" dirty="0" smtClean="0"/>
          </a:p>
          <a:p>
            <a:r>
              <a:rPr lang="en-US" sz="3200" dirty="0" smtClean="0"/>
              <a:t>Examine </a:t>
            </a:r>
            <a:r>
              <a:rPr lang="en-US" sz="3200" dirty="0"/>
              <a:t>the influence of caption </a:t>
            </a:r>
            <a:r>
              <a:rPr lang="en-US" sz="3200" dirty="0" smtClean="0"/>
              <a:t>features </a:t>
            </a:r>
            <a:r>
              <a:rPr lang="en-US" sz="3200" dirty="0"/>
              <a:t>on user’s Web search behavior, using </a:t>
            </a:r>
            <a:r>
              <a:rPr lang="en-US" sz="3200" dirty="0" err="1" smtClean="0"/>
              <a:t>clickthroughs</a:t>
            </a:r>
            <a:r>
              <a:rPr lang="en-US" sz="3200" dirty="0" smtClean="0"/>
              <a:t> extracted </a:t>
            </a:r>
            <a:r>
              <a:rPr lang="en-US" sz="3200" dirty="0"/>
              <a:t>from search engines </a:t>
            </a:r>
            <a:r>
              <a:rPr lang="en-US" sz="3200" dirty="0" smtClean="0"/>
              <a:t>logs</a:t>
            </a:r>
          </a:p>
          <a:p>
            <a:r>
              <a:rPr lang="en-US" sz="3200" dirty="0" smtClean="0"/>
              <a:t>The characteristics of the feature tags aspects of the captions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97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Clickthrough</a:t>
            </a:r>
            <a:r>
              <a:rPr lang="en-US" b="1" dirty="0" smtClean="0"/>
              <a:t> Inversion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8836"/>
            <a:ext cx="10960100" cy="4270563"/>
          </a:xfrm>
        </p:spPr>
      </p:pic>
      <p:sp>
        <p:nvSpPr>
          <p:cNvPr id="5" name="TextBox 4"/>
          <p:cNvSpPr txBox="1"/>
          <p:nvPr/>
        </p:nvSpPr>
        <p:spPr>
          <a:xfrm>
            <a:off x="8128000" y="127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8000" y="194738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N+1</a:t>
            </a:r>
            <a:endParaRPr lang="en-US" dirty="0"/>
          </a:p>
        </p:txBody>
      </p:sp>
      <p:cxnSp>
        <p:nvCxnSpPr>
          <p:cNvPr id="8" name="Straight Connector 7"/>
          <p:cNvCxnSpPr>
            <a:endCxn id="5" idx="1"/>
          </p:cNvCxnSpPr>
          <p:nvPr/>
        </p:nvCxnSpPr>
        <p:spPr>
          <a:xfrm>
            <a:off x="7188200" y="1454666"/>
            <a:ext cx="9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188200" y="2132052"/>
            <a:ext cx="9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5300" y="5359400"/>
            <a:ext cx="8915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Before Inversion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Caption A: N, Caption B: N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Inversion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Caption B: N, Caption A: N + 1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Extracting </a:t>
            </a:r>
            <a:r>
              <a:rPr lang="en-US" b="1" dirty="0" err="1" smtClean="0"/>
              <a:t>Clickthroughs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Sampled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the queries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clickthroughs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the logs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Live search engine over a period of 3-4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included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 result position, a title, a snippet, 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 number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clickthroughs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result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total number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clickthroughs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query.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enerate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clickthrough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curves and identify inversions.</a:t>
            </a:r>
          </a:p>
        </p:txBody>
      </p:sp>
    </p:spTree>
    <p:extLst>
      <p:ext uri="{BB962C8B-B14F-4D97-AF65-F5344CB8AC3E}">
        <p14:creationId xmlns:p14="http://schemas.microsoft.com/office/powerpoint/2010/main" val="33178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Clickthrough</a:t>
            </a:r>
            <a:r>
              <a:rPr lang="en-US" dirty="0" smtClean="0"/>
              <a:t> Inversions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125"/>
            <a:ext cx="5283200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43000"/>
            <a:ext cx="7010400" cy="4749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7100" y="5934670"/>
            <a:ext cx="1126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</a:t>
            </a:r>
            <a:r>
              <a:rPr lang="en-US" dirty="0" err="1"/>
              <a:t>Clickthrough</a:t>
            </a:r>
            <a:r>
              <a:rPr lang="en-US" dirty="0"/>
              <a:t> curves for </a:t>
            </a:r>
            <a:r>
              <a:rPr lang="en-US" dirty="0" smtClean="0"/>
              <a:t>queries</a:t>
            </a:r>
            <a:r>
              <a:rPr lang="en-US" dirty="0"/>
              <a:t>: </a:t>
            </a:r>
            <a:r>
              <a:rPr lang="en-US" dirty="0" smtClean="0"/>
              <a:t>a) a </a:t>
            </a:r>
            <a:r>
              <a:rPr lang="en-US" dirty="0"/>
              <a:t>stereotypical navigational query, b) a </a:t>
            </a:r>
            <a:r>
              <a:rPr lang="en-US" dirty="0" smtClean="0"/>
              <a:t>stereotypical informational </a:t>
            </a:r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9873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</a:t>
            </a:r>
            <a:r>
              <a:rPr lang="en-US" dirty="0" err="1" smtClean="0"/>
              <a:t>Clickthrough</a:t>
            </a:r>
            <a:r>
              <a:rPr lang="en-US" dirty="0" smtClean="0"/>
              <a:t> Inversion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90689"/>
            <a:ext cx="5664200" cy="4443412"/>
          </a:xfrm>
        </p:spPr>
      </p:pic>
      <p:sp>
        <p:nvSpPr>
          <p:cNvPr id="5" name="TextBox 4"/>
          <p:cNvSpPr txBox="1"/>
          <p:nvPr/>
        </p:nvSpPr>
        <p:spPr>
          <a:xfrm>
            <a:off x="6726953" y="2033588"/>
            <a:ext cx="51348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search engine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May have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failed in its primary goal, ranking more relevant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below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 relevant results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 even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the relative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ranking 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appropriate, a caption may fail to reflect the content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underlying page with respect to the query, leading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make an incorrect judgment.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833" y="6211669"/>
            <a:ext cx="598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 </a:t>
            </a:r>
            <a:r>
              <a:rPr lang="en-US" b="1" dirty="0" err="1"/>
              <a:t>Clickthrough</a:t>
            </a:r>
            <a:r>
              <a:rPr lang="en-US" b="1" dirty="0"/>
              <a:t> curves for </a:t>
            </a:r>
            <a:r>
              <a:rPr lang="en-US" b="1" dirty="0" smtClean="0"/>
              <a:t>query </a:t>
            </a:r>
            <a:r>
              <a:rPr lang="en-US" b="1" dirty="0"/>
              <a:t>c) a </a:t>
            </a:r>
            <a:r>
              <a:rPr lang="en-US" b="1" dirty="0" smtClean="0"/>
              <a:t>query exhibiting click-through </a:t>
            </a:r>
            <a:r>
              <a:rPr lang="en-US" b="1" dirty="0"/>
              <a:t>inversions.</a:t>
            </a:r>
          </a:p>
        </p:txBody>
      </p:sp>
    </p:spTree>
    <p:extLst>
      <p:ext uri="{BB962C8B-B14F-4D97-AF65-F5344CB8AC3E}">
        <p14:creationId xmlns:p14="http://schemas.microsoft.com/office/powerpoint/2010/main" val="38433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Clickthrough</a:t>
            </a:r>
            <a:r>
              <a:rPr lang="en-US" dirty="0" smtClean="0"/>
              <a:t> Inversion Relevance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6" y="1996086"/>
            <a:ext cx="5611008" cy="4379314"/>
          </a:xfrm>
        </p:spPr>
      </p:pic>
      <p:sp>
        <p:nvSpPr>
          <p:cNvPr id="5" name="TextBox 4"/>
          <p:cNvSpPr txBox="1"/>
          <p:nvPr/>
        </p:nvSpPr>
        <p:spPr>
          <a:xfrm>
            <a:off x="7124700" y="1900021"/>
            <a:ext cx="4508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experiment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Used logs from 1,811 queries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Relevance determined by independent assessors viewing the pages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was relevant only 28.7% which lead to the conclusion relevance alone is not enough.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1052</Words>
  <Application>Microsoft Office PowerPoint</Application>
  <PresentationFormat>Widescreen</PresentationFormat>
  <Paragraphs>126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About Captions</vt:lpstr>
      <vt:lpstr>In This Paper </vt:lpstr>
      <vt:lpstr>Clickthrough Inversion</vt:lpstr>
      <vt:lpstr>Extracting Clickthroughs</vt:lpstr>
      <vt:lpstr>No Clickthrough Inversions</vt:lpstr>
      <vt:lpstr>Observed Clickthrough Inversion</vt:lpstr>
      <vt:lpstr>Clickthrough Inversion Relevance</vt:lpstr>
      <vt:lpstr>Influence of Caption Features</vt:lpstr>
      <vt:lpstr>Caption Features</vt:lpstr>
      <vt:lpstr>Results</vt:lpstr>
      <vt:lpstr>Conclusion</vt:lpstr>
      <vt:lpstr>On Caption Bias in Interleaving Experiments</vt:lpstr>
      <vt:lpstr>In This Paper</vt:lpstr>
      <vt:lpstr>Caption Bias Features</vt:lpstr>
      <vt:lpstr>Evaluating Caption Bias Models</vt:lpstr>
      <vt:lpstr>Result of Caption Features</vt:lpstr>
      <vt:lpstr>Predicting User Preferences</vt:lpstr>
      <vt:lpstr>Why Does It Cite The First Paper?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HRISHI</dc:creator>
  <cp:lastModifiedBy>HRISHI</cp:lastModifiedBy>
  <cp:revision>71</cp:revision>
  <dcterms:created xsi:type="dcterms:W3CDTF">2017-11-02T01:23:42Z</dcterms:created>
  <dcterms:modified xsi:type="dcterms:W3CDTF">2017-11-02T22:27:40Z</dcterms:modified>
</cp:coreProperties>
</file>