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199" y="1344705"/>
            <a:ext cx="8534400" cy="184672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Linear regression and it’s types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06" y="3917577"/>
            <a:ext cx="8534400" cy="1710267"/>
          </a:xfrm>
        </p:spPr>
        <p:txBody>
          <a:bodyPr/>
          <a:lstStyle/>
          <a:p>
            <a:r>
              <a:rPr lang="en-US" dirty="0" smtClean="0"/>
              <a:t>By :-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Hrishikesh Deshpande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02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248" y="416858"/>
            <a:ext cx="9230752" cy="838201"/>
          </a:xfrm>
        </p:spPr>
        <p:txBody>
          <a:bodyPr/>
          <a:lstStyle/>
          <a:p>
            <a:r>
              <a:rPr lang="en-US" dirty="0" smtClean="0"/>
              <a:t>What is linear regression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248" y="1255059"/>
            <a:ext cx="7921906" cy="432995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It is type of regression and algorithm. here, dependent variable is continuous in nature, because it is regression and it deals with continuous data which can be expressed in decimal format.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So, Relationship between both dependent var. (label) and independent var.(features) is linear in this nature.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E.g</a:t>
            </a:r>
            <a:r>
              <a:rPr lang="en-US" sz="2400" dirty="0" smtClean="0"/>
              <a:t> If we have 2 independent variables. </a:t>
            </a:r>
            <a:r>
              <a:rPr lang="en-US" sz="2400" dirty="0" err="1" smtClean="0"/>
              <a:t>Rollno</a:t>
            </a:r>
            <a:r>
              <a:rPr lang="en-US" sz="2400" dirty="0" smtClean="0"/>
              <a:t>. </a:t>
            </a:r>
            <a:r>
              <a:rPr lang="en-US" sz="2400" dirty="0"/>
              <a:t>a</a:t>
            </a:r>
            <a:r>
              <a:rPr lang="en-US" sz="2400" dirty="0" smtClean="0"/>
              <a:t>nd marks so result is mostly dependent on marks. So this feature is important that marks are effecting on result and </a:t>
            </a:r>
            <a:r>
              <a:rPr lang="en-US" sz="2400" dirty="0" err="1" smtClean="0"/>
              <a:t>rollno</a:t>
            </a:r>
            <a:r>
              <a:rPr lang="en-US" sz="2400" dirty="0" smtClean="0"/>
              <a:t>. Is less effective. </a:t>
            </a:r>
            <a:r>
              <a:rPr lang="en-US" sz="2400" dirty="0" smtClean="0"/>
              <a:t>So the relationship bet. These 2 </a:t>
            </a:r>
            <a:r>
              <a:rPr lang="en-US" sz="2400" dirty="0" smtClean="0"/>
              <a:t>is linear in nature.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22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59" y="403411"/>
            <a:ext cx="9302470" cy="959224"/>
          </a:xfrm>
        </p:spPr>
        <p:txBody>
          <a:bodyPr>
            <a:normAutofit/>
          </a:bodyPr>
          <a:lstStyle/>
          <a:p>
            <a:r>
              <a:rPr lang="en-US" dirty="0" smtClean="0"/>
              <a:t>Different types of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58" y="1362635"/>
            <a:ext cx="10727859" cy="5226423"/>
          </a:xfrm>
        </p:spPr>
        <p:txBody>
          <a:bodyPr/>
          <a:lstStyle/>
          <a:p>
            <a:r>
              <a:rPr lang="en-US" dirty="0" smtClean="0"/>
              <a:t>There are 2 different types of linear regression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1. Simple Linear Regression</a:t>
            </a:r>
            <a:r>
              <a:rPr lang="en-IN" b="1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Type of L.R. where, we have one independent var. &amp; one 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And, one dependent var. &amp; one label.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Like, we have one feature and one label.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can say that one independent var. -</a:t>
            </a:r>
            <a:r>
              <a:rPr lang="en-US" dirty="0" smtClean="0">
                <a:sym typeface="Wingdings" panose="05000000000000000000" pitchFamily="2" charset="2"/>
              </a:rPr>
              <a:t> (x)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  one dependent var.  - (y)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So, the equation is, 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Y = mx + c</a:t>
            </a:r>
            <a:r>
              <a:rPr lang="en-US" dirty="0" smtClean="0">
                <a:sym typeface="Wingdings" panose="05000000000000000000" pitchFamily="2" charset="2"/>
              </a:rPr>
              <a:t> where,  m = slope and c = coefficient or intercept.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09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70" y="430307"/>
            <a:ext cx="11086447" cy="6355976"/>
          </a:xfrm>
        </p:spPr>
        <p:txBody>
          <a:bodyPr>
            <a:normAutofit/>
          </a:bodyPr>
          <a:lstStyle/>
          <a:p>
            <a:r>
              <a:rPr lang="en-US" dirty="0" smtClean="0"/>
              <a:t>2. Multiple Linear Regression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Type of L.R. where we have, more than one independent var.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And only one dependent variable.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Like, we have multiple features and one label.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say that one independent var. -</a:t>
            </a:r>
            <a:r>
              <a:rPr lang="en-US" dirty="0">
                <a:sym typeface="Wingdings" panose="05000000000000000000" pitchFamily="2" charset="2"/>
              </a:rPr>
              <a:t> (x)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          one dependent var.  - (y)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So, the equation is,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y = c + m1x1 + m2x2 + m3x3 + …… + </a:t>
            </a:r>
            <a:r>
              <a:rPr lang="en-US" b="1" dirty="0" err="1" smtClean="0">
                <a:solidFill>
                  <a:srgbClr val="FF0000"/>
                </a:solidFill>
              </a:rPr>
              <a:t>mnxn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/>
              <a:t>-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where,  m = slope and c = coefficient </a:t>
            </a:r>
            <a:r>
              <a:rPr lang="en-US" dirty="0" smtClean="0">
                <a:sym typeface="Wingdings" panose="05000000000000000000" pitchFamily="2" charset="2"/>
              </a:rPr>
              <a:t>  or </a:t>
            </a:r>
            <a:r>
              <a:rPr lang="en-US" dirty="0">
                <a:sym typeface="Wingdings" panose="05000000000000000000" pitchFamily="2" charset="2"/>
              </a:rPr>
              <a:t>intercept</a:t>
            </a:r>
            <a:r>
              <a:rPr lang="en-US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Here, greater value of slope (m), that has most impact to determine perfectly for output.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E.g. y = 0.4 + 2x1 + 0.4x2 + 4x3 + 1.2x4  -- so, max value of m is ‘4’ so, it has most impact for determine accurately.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90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63" y="255494"/>
            <a:ext cx="10127223" cy="60915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Example of Simple L.R. :</a:t>
            </a:r>
          </a:p>
          <a:p>
            <a:r>
              <a:rPr lang="en-US" dirty="0" smtClean="0"/>
              <a:t>1. Marks obtained by students based on which particular book they used to study. ---</a:t>
            </a:r>
            <a:r>
              <a:rPr lang="en-US" dirty="0" smtClean="0">
                <a:sym typeface="Wingdings" panose="05000000000000000000" pitchFamily="2" charset="2"/>
              </a:rPr>
              <a:t> here, marks scored is dependent var. and book is independent.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2. 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redicting car price based on average of that car. -- here, car price is dependent var. and avg. of car is independent. so we can say that…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Multiple L.R. :</a:t>
            </a:r>
          </a:p>
          <a:p>
            <a:r>
              <a:rPr lang="en-US" dirty="0" smtClean="0"/>
              <a:t>1. Predicting house price based on </a:t>
            </a:r>
            <a:r>
              <a:rPr lang="en-US" dirty="0" err="1" smtClean="0"/>
              <a:t>sqft</a:t>
            </a:r>
            <a:r>
              <a:rPr lang="en-US" dirty="0" smtClean="0"/>
              <a:t>, windows, furniture, rooms. --</a:t>
            </a:r>
            <a:r>
              <a:rPr lang="en-US" dirty="0" smtClean="0">
                <a:sym typeface="Wingdings" panose="05000000000000000000" pitchFamily="2" charset="2"/>
              </a:rPr>
              <a:t> here, house price is dependent but all other parameters are independent and more.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2. Calculating material price for making refrigerator like switch, wire, stabilizer, coolant, trays. -- here, price is dependent, but all others are independent variables. So we can say that….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3474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</TotalTime>
  <Words>525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Slice</vt:lpstr>
      <vt:lpstr>Linear regression and it’s types</vt:lpstr>
      <vt:lpstr>What is linear regression ?</vt:lpstr>
      <vt:lpstr>Different types of linear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it’s types</dc:title>
  <dc:creator>Hrishikesh Deshpande</dc:creator>
  <cp:lastModifiedBy>Hrishikesh Deshpande</cp:lastModifiedBy>
  <cp:revision>11</cp:revision>
  <dcterms:created xsi:type="dcterms:W3CDTF">2021-05-31T03:39:25Z</dcterms:created>
  <dcterms:modified xsi:type="dcterms:W3CDTF">2021-05-31T04:50:48Z</dcterms:modified>
</cp:coreProperties>
</file>