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 in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 :</a:t>
            </a:r>
          </a:p>
          <a:p>
            <a:r>
              <a:rPr lang="en-US" dirty="0" smtClean="0"/>
              <a:t>Hrishikesh Deshpande </a:t>
            </a:r>
          </a:p>
          <a:p>
            <a:r>
              <a:rPr lang="en-US" dirty="0" smtClean="0"/>
              <a:t>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50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is random forest ?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Random forest or Random Decision Forest is a supervised Machine learning algorithm used for classification,</a:t>
            </a:r>
            <a:br>
              <a:rPr lang="en-US" sz="2800" dirty="0"/>
            </a:br>
            <a:r>
              <a:rPr lang="en-US" sz="2800" dirty="0"/>
              <a:t>regression, and other tasks using decision trees.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1669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classification and regression problem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In the case of a classification problem, the final output is taken by using the majority voting classifier. </a:t>
            </a:r>
          </a:p>
          <a:p>
            <a:r>
              <a:rPr lang="en-US" sz="2800" dirty="0"/>
              <a:t>In the case of a regression problem, the final output is the mean of all the outputs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56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how uses Random forest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 Random Forest is an ensemble technique(Uses bagging method) capable of performing both regression and classification </a:t>
            </a:r>
            <a:r>
              <a:rPr lang="en-US" sz="2400" dirty="0" smtClean="0"/>
              <a:t>tasks with </a:t>
            </a:r>
            <a:r>
              <a:rPr lang="en-US" sz="2400" dirty="0"/>
              <a:t>the use of multiple decision </a:t>
            </a:r>
            <a:r>
              <a:rPr lang="en-US" sz="2400" dirty="0" smtClean="0"/>
              <a:t>trees.</a:t>
            </a:r>
          </a:p>
          <a:p>
            <a:endParaRPr lang="en-US" sz="2400" dirty="0"/>
          </a:p>
          <a:p>
            <a:r>
              <a:rPr lang="en-US" sz="2400" dirty="0" smtClean="0"/>
              <a:t>Random </a:t>
            </a:r>
            <a:r>
              <a:rPr lang="en-US" sz="2400" dirty="0"/>
              <a:t>Forest has multiple decision trees as base learning models.</a:t>
            </a:r>
          </a:p>
          <a:p>
            <a:endParaRPr lang="en-US" sz="2400" dirty="0"/>
          </a:p>
          <a:p>
            <a:r>
              <a:rPr lang="en-US" sz="2400" dirty="0"/>
              <a:t>The basic idea behind this is to combine multiple decision trees in determining the final output rather than relying on individual decision trees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7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193" y="1084824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Every decision tree has high variance, but when we combine all of them together in parallel then the resultant variance is low as each decision </a:t>
            </a:r>
          </a:p>
          <a:p>
            <a:endParaRPr lang="en-US" sz="2000" dirty="0" smtClean="0"/>
          </a:p>
          <a:p>
            <a:r>
              <a:rPr lang="en-US" sz="2000" dirty="0" smtClean="0"/>
              <a:t>tree </a:t>
            </a:r>
            <a:r>
              <a:rPr lang="en-US" sz="2000" dirty="0"/>
              <a:t>gets perfectly trained on that particular sample data and hence the output doesn’t depend on one decision tree but multiple decision trees.</a:t>
            </a:r>
          </a:p>
          <a:p>
            <a:endParaRPr lang="en-US" sz="2000" dirty="0"/>
          </a:p>
          <a:p>
            <a:r>
              <a:rPr lang="en-US" sz="2000" dirty="0"/>
              <a:t>A Random Forest is an ensemble technique capable of performing both regression and classification tasks with the use of multiple decision </a:t>
            </a:r>
            <a:r>
              <a:rPr lang="en-US" sz="2000" dirty="0" smtClean="0"/>
              <a:t> trees </a:t>
            </a:r>
            <a:r>
              <a:rPr lang="en-US" sz="2000" dirty="0"/>
              <a:t>and a technique called Bootstrap and Aggregation, commonly known as bagging.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737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Random forest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57" y="2160588"/>
            <a:ext cx="5116278" cy="4263565"/>
          </a:xfrm>
        </p:spPr>
      </p:pic>
    </p:spTree>
    <p:extLst>
      <p:ext uri="{BB962C8B-B14F-4D97-AF65-F5344CB8AC3E}">
        <p14:creationId xmlns:p14="http://schemas.microsoft.com/office/powerpoint/2010/main" val="74216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75" y="1577788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!!!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863811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241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Random Forest in Machine Learning</vt:lpstr>
      <vt:lpstr>What is random forest ?  </vt:lpstr>
      <vt:lpstr>What happens in classification and regression problem ?</vt:lpstr>
      <vt:lpstr>What and how uses Random forest ?</vt:lpstr>
      <vt:lpstr>PowerPoint Presentation</vt:lpstr>
      <vt:lpstr>Representation of Random forest :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in Machine Learning</dc:title>
  <dc:creator>Hrishikesh Deshpande</dc:creator>
  <cp:lastModifiedBy>Hrishikesh Deshpande</cp:lastModifiedBy>
  <cp:revision>1</cp:revision>
  <dcterms:created xsi:type="dcterms:W3CDTF">2021-07-25T04:40:17Z</dcterms:created>
  <dcterms:modified xsi:type="dcterms:W3CDTF">2021-07-25T04:49:17Z</dcterms:modified>
</cp:coreProperties>
</file>