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validation in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76283" y="4450976"/>
            <a:ext cx="8676222" cy="1905000"/>
          </a:xfrm>
        </p:spPr>
        <p:txBody>
          <a:bodyPr/>
          <a:lstStyle/>
          <a:p>
            <a:r>
              <a:rPr lang="en-US" dirty="0" smtClean="0"/>
              <a:t>Presented by :-</a:t>
            </a:r>
          </a:p>
          <a:p>
            <a:r>
              <a:rPr lang="en-US" dirty="0" smtClean="0"/>
              <a:t>Hrishikesh Deshpande</a:t>
            </a:r>
          </a:p>
          <a:p>
            <a:r>
              <a:rPr lang="en-US" dirty="0" smtClean="0"/>
              <a:t>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47" y="491378"/>
            <a:ext cx="1682282" cy="181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90" y="537882"/>
            <a:ext cx="9905998" cy="1192306"/>
          </a:xfrm>
        </p:spPr>
        <p:txBody>
          <a:bodyPr/>
          <a:lstStyle/>
          <a:p>
            <a:r>
              <a:rPr lang="en-US" dirty="0" smtClean="0"/>
              <a:t>What is cross validation in machine learning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4659"/>
            <a:ext cx="9905998" cy="3926541"/>
          </a:xfrm>
        </p:spPr>
        <p:txBody>
          <a:bodyPr/>
          <a:lstStyle/>
          <a:p>
            <a:r>
              <a:rPr lang="en-US" dirty="0"/>
              <a:t>Cross-validation is a technique in which we train our model using the subset of </a:t>
            </a:r>
            <a:r>
              <a:rPr lang="en-US" dirty="0" smtClean="0"/>
              <a:t>our </a:t>
            </a:r>
            <a:r>
              <a:rPr lang="en-US" dirty="0"/>
              <a:t>data-set and then </a:t>
            </a:r>
            <a:r>
              <a:rPr lang="en-US" dirty="0" smtClean="0"/>
              <a:t>evaluate that using </a:t>
            </a:r>
            <a:r>
              <a:rPr lang="en-US" dirty="0"/>
              <a:t>the complementary subset of the data-set</a:t>
            </a:r>
            <a:r>
              <a:rPr lang="en-US" dirty="0" smtClean="0"/>
              <a:t>. Mainly, we use one part for training and one part for testing.</a:t>
            </a:r>
          </a:p>
          <a:p>
            <a:r>
              <a:rPr lang="en-US" dirty="0" smtClean="0"/>
              <a:t>Like, we should not only train but test also for our model. We should remain some part for testing our dataset.</a:t>
            </a:r>
          </a:p>
          <a:p>
            <a:r>
              <a:rPr lang="en-US" b="1" dirty="0" smtClean="0"/>
              <a:t>Steps in cross validation 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1. Reserve some portion of given sample dataset for testing purpose for model.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2. using the rest dataset to train our model.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66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72" y="582706"/>
            <a:ext cx="10476846" cy="1147482"/>
          </a:xfrm>
        </p:spPr>
        <p:txBody>
          <a:bodyPr/>
          <a:lstStyle/>
          <a:p>
            <a:r>
              <a:rPr lang="en-US" dirty="0" smtClean="0"/>
              <a:t>Which are the methods of cross validation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79813"/>
            <a:ext cx="9905998" cy="3711388"/>
          </a:xfrm>
        </p:spPr>
        <p:txBody>
          <a:bodyPr/>
          <a:lstStyle/>
          <a:p>
            <a:r>
              <a:rPr lang="en-US" dirty="0" smtClean="0"/>
              <a:t>There are three methods for cross validation.</a:t>
            </a:r>
          </a:p>
          <a:p>
            <a:r>
              <a:rPr lang="en-US" dirty="0" smtClean="0"/>
              <a:t>But in first 2 , there are some disadvantage so we preferably use 3</a:t>
            </a:r>
            <a:r>
              <a:rPr lang="en-US" baseline="30000" dirty="0" smtClean="0"/>
              <a:t>rd</a:t>
            </a:r>
            <a:r>
              <a:rPr lang="en-US" dirty="0" smtClean="0"/>
              <a:t> method for validation.</a:t>
            </a:r>
          </a:p>
          <a:p>
            <a:r>
              <a:rPr lang="en-US" dirty="0" smtClean="0"/>
              <a:t>1. Validation</a:t>
            </a:r>
          </a:p>
          <a:p>
            <a:r>
              <a:rPr lang="en-US" dirty="0" smtClean="0"/>
              <a:t>2. LOOCV (Leave one out cross validation)</a:t>
            </a:r>
          </a:p>
          <a:p>
            <a:r>
              <a:rPr lang="en-US" dirty="0" smtClean="0"/>
              <a:t>3. K-fold cross validation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3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18565"/>
            <a:ext cx="9905998" cy="5746376"/>
          </a:xfrm>
        </p:spPr>
        <p:txBody>
          <a:bodyPr/>
          <a:lstStyle/>
          <a:p>
            <a:r>
              <a:rPr lang="en-US" b="1" dirty="0" smtClean="0"/>
              <a:t>1. validation </a:t>
            </a:r>
            <a:r>
              <a:rPr lang="en-US" dirty="0" smtClean="0"/>
              <a:t>: here, we divide our dataset into 50% training and 50% testing.</a:t>
            </a:r>
          </a:p>
          <a:p>
            <a:r>
              <a:rPr lang="en-US" dirty="0" smtClean="0"/>
              <a:t>But, if we use 50% data </a:t>
            </a:r>
            <a:r>
              <a:rPr lang="en-US" dirty="0"/>
              <a:t>f</a:t>
            </a:r>
            <a:r>
              <a:rPr lang="en-US" dirty="0" smtClean="0"/>
              <a:t>or training then there might chances that remaining 50% of testing data may contain important data which is important for prediction for new values.</a:t>
            </a:r>
          </a:p>
          <a:p>
            <a:r>
              <a:rPr lang="en-US" dirty="0" smtClean="0"/>
              <a:t>so, due to this, </a:t>
            </a:r>
            <a:r>
              <a:rPr lang="en-US" dirty="0" err="1" smtClean="0"/>
              <a:t>underfitting</a:t>
            </a:r>
            <a:r>
              <a:rPr lang="en-US" dirty="0" smtClean="0"/>
              <a:t> prob. May occur like high biased.</a:t>
            </a:r>
          </a:p>
          <a:p>
            <a:r>
              <a:rPr lang="en-US" dirty="0" smtClean="0"/>
              <a:t>To overcome this advantage we use next method which is </a:t>
            </a:r>
            <a:r>
              <a:rPr lang="en-US" dirty="0" err="1" smtClean="0"/>
              <a:t>loocv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2. </a:t>
            </a:r>
            <a:r>
              <a:rPr lang="en-US" b="1" dirty="0" err="1" smtClean="0"/>
              <a:t>loocv</a:t>
            </a:r>
            <a:r>
              <a:rPr lang="en-US" b="1" dirty="0" smtClean="0"/>
              <a:t> (Leave one out cross validation) </a:t>
            </a:r>
            <a:r>
              <a:rPr lang="en-US" dirty="0" smtClean="0"/>
              <a:t>: here, we use more like 99% data for training and remain 1% data for testing.</a:t>
            </a:r>
          </a:p>
          <a:p>
            <a:r>
              <a:rPr lang="en-US" dirty="0"/>
              <a:t>In this method, we perform training on the whole data-set but leaves only one data-point of the </a:t>
            </a:r>
            <a:r>
              <a:rPr lang="en-US" dirty="0" smtClean="0"/>
              <a:t>available </a:t>
            </a:r>
            <a:r>
              <a:rPr lang="en-US" dirty="0"/>
              <a:t>data-set and then iterates for each data-point.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2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28919"/>
            <a:ext cx="9905998" cy="5755340"/>
          </a:xfrm>
        </p:spPr>
        <p:txBody>
          <a:bodyPr/>
          <a:lstStyle/>
          <a:p>
            <a:r>
              <a:rPr lang="en-US" dirty="0" smtClean="0"/>
              <a:t>E.g. if we have 10 </a:t>
            </a:r>
            <a:r>
              <a:rPr lang="en-US" dirty="0" err="1" smtClean="0"/>
              <a:t>datapoints</a:t>
            </a:r>
            <a:r>
              <a:rPr lang="en-US" dirty="0" smtClean="0"/>
              <a:t> so,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 : 9 for training , 1 for testing.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 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datapoint</a:t>
            </a:r>
            <a:r>
              <a:rPr lang="en-US" dirty="0" smtClean="0"/>
              <a:t> for testing, remaining for training.</a:t>
            </a:r>
          </a:p>
          <a:p>
            <a:r>
              <a:rPr lang="en-US" dirty="0" smtClean="0"/>
              <a:t>3</a:t>
            </a:r>
            <a:r>
              <a:rPr lang="en-US" baseline="30000" dirty="0"/>
              <a:t>r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iteration : 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datapoint</a:t>
            </a:r>
            <a:r>
              <a:rPr lang="en-US" dirty="0" smtClean="0"/>
              <a:t> </a:t>
            </a:r>
            <a:r>
              <a:rPr lang="en-US" dirty="0"/>
              <a:t>for testing, remaining for training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iteration :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/>
              <a:t>dataoint</a:t>
            </a:r>
            <a:r>
              <a:rPr lang="en-US" dirty="0"/>
              <a:t> for testing, remaining for </a:t>
            </a:r>
            <a:r>
              <a:rPr lang="en-US" dirty="0" smtClean="0"/>
              <a:t>training……</a:t>
            </a:r>
            <a:r>
              <a:rPr lang="en-US" dirty="0" err="1" smtClean="0"/>
              <a:t>upto</a:t>
            </a:r>
            <a:r>
              <a:rPr lang="en-US" dirty="0" smtClean="0"/>
              <a:t> nth iterations.</a:t>
            </a:r>
          </a:p>
          <a:p>
            <a:r>
              <a:rPr lang="en-US" dirty="0" smtClean="0"/>
              <a:t>Like this, all data will get trained and tested.</a:t>
            </a:r>
          </a:p>
          <a:p>
            <a:r>
              <a:rPr lang="en-US" dirty="0" smtClean="0"/>
              <a:t>Advantage : low bias because we have trained all data.</a:t>
            </a:r>
          </a:p>
          <a:p>
            <a:r>
              <a:rPr lang="en-US" dirty="0" smtClean="0"/>
              <a:t>Disadvantage : it leads for higher variations for testing because we are testing for each </a:t>
            </a:r>
            <a:r>
              <a:rPr lang="en-US" dirty="0" err="1" smtClean="0"/>
              <a:t>dtpoint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Iterations will be more. High computation rate.</a:t>
            </a:r>
          </a:p>
          <a:p>
            <a:r>
              <a:rPr lang="en-US" dirty="0" smtClean="0"/>
              <a:t>More execution time as it operates on iterations n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9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770965"/>
            <a:ext cx="9905998" cy="57463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3. K-fold cross validation :</a:t>
            </a:r>
          </a:p>
          <a:p>
            <a:r>
              <a:rPr lang="en-US" dirty="0" smtClean="0"/>
              <a:t>In this method, we split dataset into k- times (k parts). Then we perform training on all subsets.</a:t>
            </a:r>
          </a:p>
          <a:p>
            <a:r>
              <a:rPr lang="en-US" dirty="0" smtClean="0"/>
              <a:t>we </a:t>
            </a:r>
            <a:r>
              <a:rPr lang="en-US" dirty="0"/>
              <a:t>split the data-set into k number of subsets(known as folds) then we perform training on the all </a:t>
            </a:r>
            <a:r>
              <a:rPr lang="en-US" dirty="0" smtClean="0"/>
              <a:t>the </a:t>
            </a:r>
            <a:r>
              <a:rPr lang="en-US" dirty="0"/>
              <a:t>subsets but leave </a:t>
            </a:r>
            <a:r>
              <a:rPr lang="en-US" dirty="0" smtClean="0"/>
              <a:t>one part(k-1</a:t>
            </a:r>
            <a:r>
              <a:rPr lang="en-US" dirty="0"/>
              <a:t>) subset for the evaluation of the trained model. In this method, we iterate k times with a different subset reserved for testing </a:t>
            </a:r>
            <a:r>
              <a:rPr lang="en-US" dirty="0" smtClean="0"/>
              <a:t>purpose </a:t>
            </a:r>
            <a:r>
              <a:rPr lang="en-US" dirty="0"/>
              <a:t>each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most used method for cross validation.</a:t>
            </a:r>
          </a:p>
          <a:p>
            <a:r>
              <a:rPr lang="en-US" dirty="0" smtClean="0"/>
              <a:t>E.g. we have 100 </a:t>
            </a:r>
            <a:r>
              <a:rPr lang="en-US" dirty="0" err="1" smtClean="0"/>
              <a:t>datapoints</a:t>
            </a:r>
            <a:r>
              <a:rPr lang="en-US" dirty="0" smtClean="0"/>
              <a:t> (100 rows),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then, instead only 1 keeping for testing &amp; rest for train , we divide our dataset in 10 parts so, here K = 10.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then 90% we use for training and rest for testing.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 : we include 10 % testing into training from previous iteration and remaining for testing </a:t>
            </a:r>
          </a:p>
          <a:p>
            <a:r>
              <a:rPr lang="en-US" dirty="0" smtClean="0"/>
              <a:t>Other 10% for testing and remaining more will be in training.</a:t>
            </a:r>
          </a:p>
          <a:p>
            <a:r>
              <a:rPr lang="en-US" dirty="0" smtClean="0"/>
              <a:t>This is how k fold works.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09" y="1197297"/>
            <a:ext cx="3887360" cy="44818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1" y="1197297"/>
            <a:ext cx="4578914" cy="45956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082" y="385482"/>
            <a:ext cx="6275294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 – fold cross validation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78" y="475129"/>
            <a:ext cx="9905998" cy="1120588"/>
          </a:xfrm>
        </p:spPr>
        <p:txBody>
          <a:bodyPr/>
          <a:lstStyle/>
          <a:p>
            <a:r>
              <a:rPr lang="en-US" dirty="0">
                <a:effectLst/>
              </a:rPr>
              <a:t>Why do we prefer using k-fold cross validation over other </a:t>
            </a:r>
            <a:r>
              <a:rPr lang="en-US" dirty="0" smtClean="0">
                <a:effectLst/>
              </a:rPr>
              <a:t>methods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4307"/>
            <a:ext cx="9905998" cy="3836894"/>
          </a:xfrm>
        </p:spPr>
        <p:txBody>
          <a:bodyPr/>
          <a:lstStyle/>
          <a:p>
            <a:r>
              <a:rPr lang="en-US" dirty="0" smtClean="0"/>
              <a:t>Because there are important advantages of K-fold :</a:t>
            </a:r>
          </a:p>
          <a:p>
            <a:r>
              <a:rPr lang="en-US" dirty="0"/>
              <a:t>1. This runs K times faster than Leave One Out cross-validation because K-fold cross-validation repeats the train/test split K-times.</a:t>
            </a:r>
          </a:p>
          <a:p>
            <a:r>
              <a:rPr lang="en-US" dirty="0"/>
              <a:t>2. It is more accurate. </a:t>
            </a:r>
          </a:p>
          <a:p>
            <a:r>
              <a:rPr lang="en-US" dirty="0"/>
              <a:t>3. More “efficient” use of data as every observation is used for both training and testing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used mostly for cross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</TotalTime>
  <Words>686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Cross validation in machine learning</vt:lpstr>
      <vt:lpstr>What is cross validation in machine learning ?</vt:lpstr>
      <vt:lpstr>Which are the methods of cross validation ?</vt:lpstr>
      <vt:lpstr>PowerPoint Presentation</vt:lpstr>
      <vt:lpstr>PowerPoint Presentation</vt:lpstr>
      <vt:lpstr>PowerPoint Presentation</vt:lpstr>
      <vt:lpstr>PowerPoint Presentation</vt:lpstr>
      <vt:lpstr>Why do we prefer using k-fold cross validation over other methods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 in machine learning</dc:title>
  <dc:creator>Hrishikesh Deshpande</dc:creator>
  <cp:lastModifiedBy>Hrishikesh Deshpande</cp:lastModifiedBy>
  <cp:revision>5</cp:revision>
  <dcterms:created xsi:type="dcterms:W3CDTF">2021-06-24T06:03:58Z</dcterms:created>
  <dcterms:modified xsi:type="dcterms:W3CDTF">2021-06-24T06:44:46Z</dcterms:modified>
</cp:coreProperties>
</file>