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41" y="2489094"/>
            <a:ext cx="11471565" cy="1087824"/>
          </a:xfrm>
        </p:spPr>
        <p:txBody>
          <a:bodyPr>
            <a:noAutofit/>
          </a:bodyPr>
          <a:lstStyle/>
          <a:p>
            <a:r>
              <a:rPr lang="en-US" sz="4400" dirty="0" smtClean="0"/>
              <a:t>Feature scaling and techniques in machine learning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:-</a:t>
            </a:r>
          </a:p>
          <a:p>
            <a:r>
              <a:rPr lang="en-US" dirty="0" smtClean="0"/>
              <a:t>Hrishikesh Deshpande</a:t>
            </a:r>
          </a:p>
          <a:p>
            <a:r>
              <a:rPr lang="en-US" dirty="0" smtClean="0"/>
              <a:t>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17" y="206025"/>
            <a:ext cx="1302153" cy="16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after get normalized and standardized :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5" y="2407864"/>
            <a:ext cx="5806935" cy="4110527"/>
          </a:xfrm>
        </p:spPr>
      </p:pic>
    </p:spTree>
    <p:extLst>
      <p:ext uri="{BB962C8B-B14F-4D97-AF65-F5344CB8AC3E}">
        <p14:creationId xmlns:p14="http://schemas.microsoft.com/office/powerpoint/2010/main" val="6027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9694" y="3119718"/>
            <a:ext cx="5423647" cy="286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Thank you…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8245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feature scaling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one of the most important data processing step in machine learning.</a:t>
            </a:r>
          </a:p>
          <a:p>
            <a:r>
              <a:rPr lang="en-US" dirty="0" smtClean="0"/>
              <a:t>We use mainly this concept of feature scaling in the algorithms where uses the concept of </a:t>
            </a:r>
            <a:r>
              <a:rPr lang="en-US" b="1" dirty="0" smtClean="0"/>
              <a:t>Distance and Gradient Descent. </a:t>
            </a:r>
            <a:endParaRPr lang="en-US" dirty="0" smtClean="0"/>
          </a:p>
          <a:p>
            <a:r>
              <a:rPr lang="en-US" dirty="0" smtClean="0"/>
              <a:t>This algorithms compute distance between features which are biased for numerically larger values if the data is not scaled.</a:t>
            </a:r>
          </a:p>
          <a:p>
            <a:r>
              <a:rPr lang="en-US" dirty="0" smtClean="0"/>
              <a:t>Like ,if we don’t apply feature scaling on unscaled data then training will not perfect.</a:t>
            </a:r>
          </a:p>
          <a:p>
            <a:r>
              <a:rPr lang="en-US" dirty="0" smtClean="0"/>
              <a:t>Also, Feature Scaling helps ML, DL algorithms to train and coverage faster for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6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feature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One feature is in whole KMs other in </a:t>
            </a:r>
            <a:r>
              <a:rPr lang="en-US" sz="2400" dirty="0" err="1" smtClean="0"/>
              <a:t>Mtrs</a:t>
            </a:r>
            <a:r>
              <a:rPr lang="en-US" sz="2400" dirty="0" smtClean="0"/>
              <a:t> and another one is in CM^2,  so how we can use these features as they vary vastly.</a:t>
            </a:r>
          </a:p>
          <a:p>
            <a:r>
              <a:rPr lang="en-US" sz="2400" dirty="0" smtClean="0"/>
              <a:t>This is where concept of feature scaling used.</a:t>
            </a:r>
          </a:p>
          <a:p>
            <a:r>
              <a:rPr lang="en-US" sz="2400" dirty="0" smtClean="0"/>
              <a:t>Firstly, we scale our data before applying distance </a:t>
            </a:r>
            <a:r>
              <a:rPr lang="en-US" sz="2400" dirty="0" err="1" smtClean="0"/>
              <a:t>algo</a:t>
            </a:r>
            <a:r>
              <a:rPr lang="en-US" sz="2400" dirty="0" smtClean="0"/>
              <a:t>. on them so, that all features contribute equally to the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1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76" y="2345291"/>
            <a:ext cx="4930567" cy="3741744"/>
          </a:xfrm>
        </p:spPr>
      </p:pic>
      <p:sp>
        <p:nvSpPr>
          <p:cNvPr id="7" name="Rectangle 6"/>
          <p:cNvSpPr/>
          <p:nvPr/>
        </p:nvSpPr>
        <p:spPr>
          <a:xfrm>
            <a:off x="869577" y="2243928"/>
            <a:ext cx="1972235" cy="394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model should not take priority for salary over experience feature. so….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128469" cy="1508760"/>
          </a:xfrm>
        </p:spPr>
        <p:txBody>
          <a:bodyPr/>
          <a:lstStyle/>
          <a:p>
            <a:r>
              <a:rPr lang="en-US" dirty="0" smtClean="0"/>
              <a:t>Algorithms used for feature scaling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algorithms for feature scaling like :-</a:t>
            </a:r>
          </a:p>
          <a:p>
            <a:r>
              <a:rPr lang="en-US" dirty="0"/>
              <a:t>1</a:t>
            </a:r>
            <a:r>
              <a:rPr lang="en-US" dirty="0" smtClean="0"/>
              <a:t>. KNN</a:t>
            </a:r>
          </a:p>
          <a:p>
            <a:r>
              <a:rPr lang="en-US" dirty="0" smtClean="0"/>
              <a:t>2. K means clustering</a:t>
            </a:r>
            <a:endParaRPr lang="en-IN" dirty="0" smtClean="0"/>
          </a:p>
          <a:p>
            <a:r>
              <a:rPr lang="en-US" dirty="0" smtClean="0"/>
              <a:t>3. Deep learning based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63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 feature scaling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techniques used in feature scaling :-</a:t>
            </a:r>
          </a:p>
          <a:p>
            <a:r>
              <a:rPr lang="en-US" dirty="0" smtClean="0"/>
              <a:t>1. Normalization  / Min-Max scaling :</a:t>
            </a:r>
          </a:p>
          <a:p>
            <a:r>
              <a:rPr lang="en-US" dirty="0" smtClean="0"/>
              <a:t>2. Standardization / Z score normalization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6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/ min-max scaling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02885"/>
          </a:xfrm>
        </p:spPr>
        <p:txBody>
          <a:bodyPr/>
          <a:lstStyle/>
          <a:p>
            <a:r>
              <a:rPr lang="en-US" dirty="0" smtClean="0"/>
              <a:t>It mainly helps down feature in range between o and 1. </a:t>
            </a:r>
          </a:p>
          <a:p>
            <a:r>
              <a:rPr lang="en-US" dirty="0" smtClean="0"/>
              <a:t>Here, new point is calculated as, </a:t>
            </a:r>
          </a:p>
          <a:p>
            <a:r>
              <a:rPr lang="en-US" smtClean="0"/>
              <a:t>Formula 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Scale ranges between 0 to 1.</a:t>
            </a:r>
            <a:r>
              <a:rPr lang="en-IN" dirty="0" smtClean="0"/>
              <a:t> and also called as Min – Max scalar.</a:t>
            </a:r>
          </a:p>
          <a:p>
            <a:r>
              <a:rPr lang="en-US" dirty="0" smtClean="0"/>
              <a:t>This technique used in classification problem.</a:t>
            </a:r>
          </a:p>
          <a:p>
            <a:r>
              <a:rPr lang="en-US" dirty="0" smtClean="0"/>
              <a:t>It is required where attributes are on a different scale. When multiple attributes are there and have on different and big scale, it will lead in poor data model. So, they normalized this to bring all attributes / features on same scale.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3048671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51199" cy="1508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Standardization / z score normalization 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49096"/>
          </a:xfrm>
        </p:spPr>
        <p:txBody>
          <a:bodyPr/>
          <a:lstStyle/>
          <a:p>
            <a:r>
              <a:rPr lang="en-US" dirty="0" smtClean="0"/>
              <a:t>This is transformation of features by subtracting from mean and dividing it by standard deviation. This also called as Z-score.</a:t>
            </a:r>
          </a:p>
          <a:p>
            <a:r>
              <a:rPr lang="en-US" dirty="0" smtClean="0"/>
              <a:t>It also helps to scale down features based on standard normal distribution.</a:t>
            </a:r>
          </a:p>
          <a:p>
            <a:r>
              <a:rPr lang="en-US" dirty="0" smtClean="0"/>
              <a:t>But, here it ranges in negative values also. So we cannot define range here.</a:t>
            </a:r>
          </a:p>
          <a:p>
            <a:r>
              <a:rPr lang="en-US" dirty="0" smtClean="0"/>
              <a:t>Formula :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where, z= new data point , x = column                  value , next mean and standard deviation.</a:t>
            </a:r>
          </a:p>
          <a:p>
            <a:r>
              <a:rPr lang="en-US" dirty="0" smtClean="0"/>
              <a:t>So, basically it is a scaling technique where values are centered around mean with a standard deviation. So, after scaling down features , mean of attributes becomes zero and resultant distribution has a standard deviation with value 1.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01" y="3872752"/>
            <a:ext cx="2752725" cy="11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original, normalized and standardized data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70" y="1990165"/>
            <a:ext cx="7646577" cy="4715435"/>
          </a:xfrm>
        </p:spPr>
      </p:pic>
    </p:spTree>
    <p:extLst>
      <p:ext uri="{BB962C8B-B14F-4D97-AF65-F5344CB8AC3E}">
        <p14:creationId xmlns:p14="http://schemas.microsoft.com/office/powerpoint/2010/main" val="16660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</TotalTime>
  <Words>482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Banded</vt:lpstr>
      <vt:lpstr>Feature scaling and techniques in machine learning</vt:lpstr>
      <vt:lpstr>What is feature scaling ?</vt:lpstr>
      <vt:lpstr>Example for feature scaling</vt:lpstr>
      <vt:lpstr>PowerPoint Presentation</vt:lpstr>
      <vt:lpstr>Algorithms used for feature scaling :</vt:lpstr>
      <vt:lpstr>Techniques in feature scaling :</vt:lpstr>
      <vt:lpstr>Normalization / min-max scaling :</vt:lpstr>
      <vt:lpstr>Standardization / z score normalization :</vt:lpstr>
      <vt:lpstr>Difference between original, normalized and standardized data :</vt:lpstr>
      <vt:lpstr>Data after get normalized and standardized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scaling and techniques in machine learning</dc:title>
  <dc:creator>Hrishikesh Deshpande</dc:creator>
  <cp:lastModifiedBy>Hrishikesh Deshpande</cp:lastModifiedBy>
  <cp:revision>7</cp:revision>
  <dcterms:created xsi:type="dcterms:W3CDTF">2021-06-25T12:11:05Z</dcterms:created>
  <dcterms:modified xsi:type="dcterms:W3CDTF">2021-06-28T13:37:27Z</dcterms:modified>
</cp:coreProperties>
</file>