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541" y="1111624"/>
            <a:ext cx="8676222" cy="2653552"/>
          </a:xfrm>
        </p:spPr>
        <p:txBody>
          <a:bodyPr>
            <a:normAutofit/>
          </a:bodyPr>
          <a:lstStyle/>
          <a:p>
            <a:r>
              <a:rPr lang="en-US" dirty="0" smtClean="0"/>
              <a:t>Accuracy metrics or confusion metrics in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459" y="4621306"/>
            <a:ext cx="8676222" cy="1905000"/>
          </a:xfrm>
        </p:spPr>
        <p:txBody>
          <a:bodyPr/>
          <a:lstStyle/>
          <a:p>
            <a:r>
              <a:rPr lang="en-US" dirty="0" smtClean="0"/>
              <a:t>Presented by :- </a:t>
            </a:r>
          </a:p>
          <a:p>
            <a:r>
              <a:rPr lang="en-US" dirty="0" smtClean="0"/>
              <a:t>Hrishikesh Deshpande</a:t>
            </a:r>
          </a:p>
          <a:p>
            <a:r>
              <a:rPr lang="en-US" dirty="0" smtClean="0"/>
              <a:t>ads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09" y="367834"/>
            <a:ext cx="1523433" cy="19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225" y="376517"/>
            <a:ext cx="9905998" cy="5038165"/>
          </a:xfrm>
        </p:spPr>
        <p:txBody>
          <a:bodyPr/>
          <a:lstStyle/>
          <a:p>
            <a:r>
              <a:rPr lang="en-US" dirty="0" smtClean="0"/>
              <a:t>F1 score is harmonic mean of precision and recall, and so it gives combined idea of these two metrics. </a:t>
            </a:r>
          </a:p>
          <a:p>
            <a:r>
              <a:rPr lang="en-US" dirty="0" smtClean="0"/>
              <a:t>Closer the f1 score to the 1, better the accuracy of our model.</a:t>
            </a:r>
          </a:p>
          <a:p>
            <a:r>
              <a:rPr lang="en-US" b="1" dirty="0" smtClean="0"/>
              <a:t>F1 = 2 * recall * precision / Recall + precision</a:t>
            </a:r>
          </a:p>
          <a:p>
            <a:r>
              <a:rPr lang="en-US" b="1" dirty="0" smtClean="0"/>
              <a:t> 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74" y="3710872"/>
            <a:ext cx="3924640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07" y="2348753"/>
            <a:ext cx="9905998" cy="1905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!!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8052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14400"/>
            <a:ext cx="9905998" cy="1905000"/>
          </a:xfrm>
        </p:spPr>
        <p:txBody>
          <a:bodyPr/>
          <a:lstStyle/>
          <a:p>
            <a:r>
              <a:rPr lang="en-US" dirty="0" smtClean="0"/>
              <a:t>What is confusion metrics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we use confusion metrics to find accuracy and complete performance and details of </a:t>
            </a:r>
            <a:r>
              <a:rPr lang="en-US" dirty="0" smtClean="0"/>
              <a:t>all our </a:t>
            </a:r>
            <a:r>
              <a:rPr lang="en-US" dirty="0" smtClean="0"/>
              <a:t>classification based model.</a:t>
            </a:r>
          </a:p>
          <a:p>
            <a:r>
              <a:rPr lang="en-US" dirty="0" smtClean="0"/>
              <a:t>When we calculate confusion metrics it gives us 4 values.</a:t>
            </a:r>
          </a:p>
          <a:p>
            <a:r>
              <a:rPr lang="en-US" dirty="0" smtClean="0"/>
              <a:t>It is much better way to enhance performance of classifier.</a:t>
            </a:r>
          </a:p>
          <a:p>
            <a:r>
              <a:rPr lang="en-US" dirty="0" smtClean="0"/>
              <a:t>And it used to compare predicted and actual values.</a:t>
            </a:r>
          </a:p>
          <a:p>
            <a:r>
              <a:rPr lang="en-US" dirty="0" smtClean="0"/>
              <a:t>These 4 values are </a:t>
            </a:r>
            <a:r>
              <a:rPr lang="en-US" dirty="0" err="1" smtClean="0"/>
              <a:t>tp</a:t>
            </a:r>
            <a:r>
              <a:rPr lang="en-US" dirty="0" smtClean="0"/>
              <a:t>, </a:t>
            </a:r>
            <a:r>
              <a:rPr lang="en-US" dirty="0" err="1" smtClean="0"/>
              <a:t>tn</a:t>
            </a:r>
            <a:r>
              <a:rPr lang="en-US" dirty="0" smtClean="0"/>
              <a:t>, </a:t>
            </a:r>
            <a:r>
              <a:rPr lang="en-US" dirty="0" err="1" smtClean="0"/>
              <a:t>fp</a:t>
            </a:r>
            <a:r>
              <a:rPr lang="en-US" dirty="0" smtClean="0"/>
              <a:t>, fn. ( true </a:t>
            </a:r>
            <a:r>
              <a:rPr lang="en-US" dirty="0"/>
              <a:t>positive, true negative, false positive and false positive values 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1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7500563" cy="20798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are true positive, true negative, false positive and false positive values 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05318"/>
            <a:ext cx="9905998" cy="4294093"/>
          </a:xfrm>
        </p:spPr>
        <p:txBody>
          <a:bodyPr/>
          <a:lstStyle/>
          <a:p>
            <a:r>
              <a:rPr lang="en-US" dirty="0" smtClean="0"/>
              <a:t>There are 2 types of main values :- Predicted and actual.</a:t>
            </a:r>
          </a:p>
          <a:p>
            <a:r>
              <a:rPr lang="en-US" dirty="0" smtClean="0"/>
              <a:t>Predicted : values given by our model.</a:t>
            </a:r>
          </a:p>
          <a:p>
            <a:r>
              <a:rPr lang="en-US" dirty="0" smtClean="0"/>
              <a:t>Actual : the </a:t>
            </a:r>
            <a:r>
              <a:rPr lang="en-US" smtClean="0"/>
              <a:t>actual </a:t>
            </a:r>
            <a:r>
              <a:rPr lang="en-US" smtClean="0"/>
              <a:t>target value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E.g. if team is winning (+) or losing (-) the  match.</a:t>
            </a:r>
          </a:p>
          <a:p>
            <a:r>
              <a:rPr lang="en-US" dirty="0" smtClean="0"/>
              <a:t>According to predicted and actual values we can get 4 values that are </a:t>
            </a:r>
            <a:r>
              <a:rPr lang="en-US" dirty="0" err="1" smtClean="0"/>
              <a:t>tp</a:t>
            </a:r>
            <a:r>
              <a:rPr lang="en-US" dirty="0" smtClean="0"/>
              <a:t>, </a:t>
            </a:r>
            <a:r>
              <a:rPr lang="en-US" dirty="0" err="1" smtClean="0"/>
              <a:t>tn</a:t>
            </a:r>
            <a:r>
              <a:rPr lang="en-US" dirty="0" smtClean="0"/>
              <a:t>, </a:t>
            </a:r>
            <a:r>
              <a:rPr lang="en-US" dirty="0" err="1" smtClean="0"/>
              <a:t>fp</a:t>
            </a:r>
            <a:r>
              <a:rPr lang="en-US" dirty="0" smtClean="0"/>
              <a:t>, fn.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141413" y="474663"/>
            <a:ext cx="9906000" cy="5316537"/>
          </a:xfrm>
        </p:spPr>
        <p:txBody>
          <a:bodyPr/>
          <a:lstStyle/>
          <a:p>
            <a:r>
              <a:rPr lang="en-US" dirty="0" smtClean="0"/>
              <a:t>1. true positive (</a:t>
            </a:r>
            <a:r>
              <a:rPr lang="en-US" dirty="0" err="1" smtClean="0"/>
              <a:t>tp</a:t>
            </a:r>
            <a:r>
              <a:rPr lang="en-US" dirty="0" smtClean="0"/>
              <a:t>) : Actual positive and predicted as positive. Here p is model predicted positive value. According to basis of categorizing with actual values we get this.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e.g. team has won the match and is told that they won it.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smtClean="0"/>
              <a:t>true negative </a:t>
            </a:r>
            <a:r>
              <a:rPr lang="en-US" dirty="0"/>
              <a:t>(</a:t>
            </a:r>
            <a:r>
              <a:rPr lang="en-US" dirty="0" err="1" smtClean="0"/>
              <a:t>tn</a:t>
            </a:r>
            <a:r>
              <a:rPr lang="en-US" dirty="0" smtClean="0"/>
              <a:t>) </a:t>
            </a:r>
            <a:r>
              <a:rPr lang="en-US" dirty="0"/>
              <a:t>: Actual </a:t>
            </a:r>
            <a:r>
              <a:rPr lang="en-US" dirty="0" smtClean="0"/>
              <a:t>negative </a:t>
            </a:r>
            <a:r>
              <a:rPr lang="en-US" dirty="0"/>
              <a:t>and predicted as </a:t>
            </a:r>
            <a:r>
              <a:rPr lang="en-US" dirty="0" smtClean="0"/>
              <a:t>negative. </a:t>
            </a:r>
            <a:r>
              <a:rPr lang="en-US" dirty="0"/>
              <a:t>Here p is model predicted </a:t>
            </a:r>
            <a:r>
              <a:rPr lang="en-US" dirty="0" smtClean="0"/>
              <a:t>negative </a:t>
            </a:r>
            <a:r>
              <a:rPr lang="en-US" dirty="0"/>
              <a:t>value.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e.g</a:t>
            </a:r>
            <a:r>
              <a:rPr lang="en-US" dirty="0"/>
              <a:t>. team has </a:t>
            </a:r>
            <a:r>
              <a:rPr lang="en-US" dirty="0" smtClean="0"/>
              <a:t>lost </a:t>
            </a:r>
            <a:r>
              <a:rPr lang="en-US" dirty="0"/>
              <a:t>the match and is told that </a:t>
            </a:r>
            <a:r>
              <a:rPr lang="en-US" dirty="0" smtClean="0"/>
              <a:t>they lost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2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797859"/>
            <a:ext cx="9905998" cy="5853953"/>
          </a:xfrm>
        </p:spPr>
        <p:txBody>
          <a:bodyPr/>
          <a:lstStyle/>
          <a:p>
            <a:r>
              <a:rPr lang="en-US" dirty="0" smtClean="0"/>
              <a:t>3. false positive (</a:t>
            </a:r>
            <a:r>
              <a:rPr lang="en-US" dirty="0" err="1" smtClean="0"/>
              <a:t>fp</a:t>
            </a:r>
            <a:r>
              <a:rPr lang="en-US" dirty="0" smtClean="0"/>
              <a:t>) </a:t>
            </a:r>
            <a:r>
              <a:rPr lang="en-US" dirty="0"/>
              <a:t>: Actual </a:t>
            </a:r>
            <a:r>
              <a:rPr lang="en-US" dirty="0" smtClean="0"/>
              <a:t>negative but </a:t>
            </a:r>
            <a:r>
              <a:rPr lang="en-US" dirty="0"/>
              <a:t>predicted as </a:t>
            </a:r>
            <a:r>
              <a:rPr lang="en-US" dirty="0" smtClean="0"/>
              <a:t>positive. </a:t>
            </a:r>
            <a:r>
              <a:rPr lang="en-US" dirty="0"/>
              <a:t>Here p is model predicted </a:t>
            </a:r>
            <a:r>
              <a:rPr lang="en-US" dirty="0" smtClean="0"/>
              <a:t>positive </a:t>
            </a:r>
            <a:r>
              <a:rPr lang="en-US" dirty="0"/>
              <a:t>value. </a:t>
            </a:r>
            <a:endParaRPr lang="en-US" dirty="0" smtClean="0"/>
          </a:p>
          <a:p>
            <a:r>
              <a:rPr lang="en-US" dirty="0" smtClean="0"/>
              <a:t>Also called as type 1 error.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e.g. team has lost the match </a:t>
            </a:r>
            <a:r>
              <a:rPr lang="en-US" dirty="0" smtClean="0"/>
              <a:t>but </a:t>
            </a:r>
            <a:r>
              <a:rPr lang="en-US" dirty="0"/>
              <a:t>is told that they </a:t>
            </a:r>
            <a:r>
              <a:rPr lang="en-US" dirty="0" smtClean="0"/>
              <a:t>won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/>
              <a:t>false </a:t>
            </a:r>
            <a:r>
              <a:rPr lang="en-US" dirty="0" smtClean="0"/>
              <a:t>negative (</a:t>
            </a:r>
            <a:r>
              <a:rPr lang="en-US" dirty="0" err="1" smtClean="0"/>
              <a:t>fn</a:t>
            </a:r>
            <a:r>
              <a:rPr lang="en-US" dirty="0"/>
              <a:t>) : Actual </a:t>
            </a:r>
            <a:r>
              <a:rPr lang="en-US" dirty="0" smtClean="0"/>
              <a:t>positive </a:t>
            </a:r>
            <a:r>
              <a:rPr lang="en-US" dirty="0"/>
              <a:t>but predicted as </a:t>
            </a:r>
            <a:r>
              <a:rPr lang="en-US" dirty="0" smtClean="0"/>
              <a:t>negative</a:t>
            </a:r>
            <a:r>
              <a:rPr lang="en-US" dirty="0"/>
              <a:t>. Here p is model predicted </a:t>
            </a:r>
            <a:r>
              <a:rPr lang="en-US" dirty="0" smtClean="0"/>
              <a:t>negative </a:t>
            </a:r>
            <a:r>
              <a:rPr lang="en-US" dirty="0"/>
              <a:t>value. </a:t>
            </a:r>
          </a:p>
          <a:p>
            <a:r>
              <a:rPr lang="en-US" dirty="0"/>
              <a:t>Also called as type </a:t>
            </a:r>
            <a:r>
              <a:rPr lang="en-US" dirty="0" smtClean="0"/>
              <a:t>2 </a:t>
            </a:r>
            <a:r>
              <a:rPr lang="en-US" dirty="0"/>
              <a:t>error.</a:t>
            </a:r>
          </a:p>
          <a:p>
            <a:pPr marL="0" indent="0">
              <a:buNone/>
            </a:pPr>
            <a:r>
              <a:rPr lang="en-US" dirty="0"/>
              <a:t>     e.g. team has </a:t>
            </a:r>
            <a:r>
              <a:rPr lang="en-US" dirty="0" smtClean="0"/>
              <a:t>won </a:t>
            </a:r>
            <a:r>
              <a:rPr lang="en-US" dirty="0"/>
              <a:t>the match but is told that they </a:t>
            </a:r>
            <a:r>
              <a:rPr lang="en-US" dirty="0" smtClean="0"/>
              <a:t>lost it.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good model can be considered as with high </a:t>
            </a:r>
            <a:r>
              <a:rPr lang="en-US" dirty="0" err="1" smtClean="0"/>
              <a:t>tp</a:t>
            </a:r>
            <a:r>
              <a:rPr lang="en-US" dirty="0" smtClean="0"/>
              <a:t> and </a:t>
            </a:r>
            <a:r>
              <a:rPr lang="en-US" dirty="0" err="1" smtClean="0"/>
              <a:t>tn</a:t>
            </a:r>
            <a:r>
              <a:rPr lang="en-US" dirty="0" smtClean="0"/>
              <a:t> rates while, low </a:t>
            </a:r>
            <a:r>
              <a:rPr lang="en-US" dirty="0" err="1" smtClean="0"/>
              <a:t>fp</a:t>
            </a:r>
            <a:r>
              <a:rPr lang="en-US" dirty="0" smtClean="0"/>
              <a:t> and </a:t>
            </a:r>
            <a:r>
              <a:rPr lang="en-US" dirty="0" err="1" smtClean="0"/>
              <a:t>fn</a:t>
            </a:r>
            <a:r>
              <a:rPr lang="en-US" dirty="0" smtClean="0"/>
              <a:t> rates.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591671"/>
            <a:ext cx="9786563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TYPE 1 AND TYPE 2 ERROR 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716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89" y="860425"/>
            <a:ext cx="5810648" cy="4930775"/>
          </a:xfrm>
        </p:spPr>
      </p:pic>
    </p:spTree>
    <p:extLst>
      <p:ext uri="{BB962C8B-B14F-4D97-AF65-F5344CB8AC3E}">
        <p14:creationId xmlns:p14="http://schemas.microsoft.com/office/powerpoint/2010/main" val="3012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88141"/>
          </a:xfrm>
        </p:spPr>
        <p:txBody>
          <a:bodyPr/>
          <a:lstStyle/>
          <a:p>
            <a:r>
              <a:rPr lang="en-US" dirty="0" smtClean="0"/>
              <a:t>What is accuracy and error rate 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741"/>
            <a:ext cx="9905998" cy="3939989"/>
          </a:xfrm>
        </p:spPr>
        <p:txBody>
          <a:bodyPr/>
          <a:lstStyle/>
          <a:p>
            <a:r>
              <a:rPr lang="en-US" dirty="0" smtClean="0"/>
              <a:t>Accuracy : it is nothing but how many true values we are getting out of the total. From all classes how many we have predicted correctly.</a:t>
            </a:r>
          </a:p>
          <a:p>
            <a:r>
              <a:rPr lang="en-US" dirty="0" smtClean="0"/>
              <a:t>It should be high as possible.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accuracy = (</a:t>
            </a:r>
            <a:r>
              <a:rPr lang="en-US" b="1" dirty="0" err="1" smtClean="0"/>
              <a:t>tp</a:t>
            </a:r>
            <a:r>
              <a:rPr lang="en-US" b="1" dirty="0" smtClean="0"/>
              <a:t> + </a:t>
            </a:r>
            <a:r>
              <a:rPr lang="en-US" b="1" dirty="0" err="1" smtClean="0"/>
              <a:t>tn</a:t>
            </a:r>
            <a:r>
              <a:rPr lang="en-US" b="1" dirty="0" smtClean="0"/>
              <a:t>) / total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Error rate : this is value of errors of false values we are getting and it is vise versa of accuracy.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error rate = (</a:t>
            </a:r>
            <a:r>
              <a:rPr lang="en-US" b="1" dirty="0" err="1" smtClean="0"/>
              <a:t>fp</a:t>
            </a:r>
            <a:r>
              <a:rPr lang="en-US" b="1" dirty="0" smtClean="0"/>
              <a:t> + </a:t>
            </a:r>
            <a:r>
              <a:rPr lang="en-US" b="1" dirty="0" err="1" smtClean="0"/>
              <a:t>fn</a:t>
            </a:r>
            <a:r>
              <a:rPr lang="en-US" b="1" dirty="0" smtClean="0"/>
              <a:t>) / total </a:t>
            </a:r>
            <a:r>
              <a:rPr lang="en-US" b="1" i="1" u="sng" dirty="0" smtClean="0"/>
              <a:t>or </a:t>
            </a:r>
            <a:r>
              <a:rPr lang="en-US" b="1" dirty="0" smtClean="0"/>
              <a:t> 1 –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8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precision and recall ?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Precision (positive predicted value)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recall (Sensitivity, hit rate, true positive rate 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41282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Precision : here, we are calculating total true / positive values from predicted yes values. </a:t>
            </a:r>
          </a:p>
          <a:p>
            <a:r>
              <a:rPr lang="en-US" dirty="0" smtClean="0"/>
              <a:t>Precision should be high as possible.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Ppv</a:t>
            </a:r>
            <a:r>
              <a:rPr lang="en-US" b="1" dirty="0" smtClean="0"/>
              <a:t> = </a:t>
            </a:r>
            <a:r>
              <a:rPr lang="en-US" b="1" dirty="0" err="1" smtClean="0"/>
              <a:t>tp</a:t>
            </a:r>
            <a:r>
              <a:rPr lang="en-US" b="1" dirty="0" smtClean="0"/>
              <a:t> / predicted yes </a:t>
            </a:r>
          </a:p>
          <a:p>
            <a:pPr marL="0" indent="0">
              <a:buNone/>
            </a:pPr>
            <a:r>
              <a:rPr lang="en-US" b="1" dirty="0" smtClean="0"/>
              <a:t>    = </a:t>
            </a:r>
            <a:r>
              <a:rPr lang="en-US" b="1" dirty="0" err="1" smtClean="0"/>
              <a:t>Ppv</a:t>
            </a:r>
            <a:r>
              <a:rPr lang="en-US" b="1" dirty="0" smtClean="0"/>
              <a:t> = </a:t>
            </a:r>
            <a:r>
              <a:rPr lang="en-US" b="1" dirty="0" err="1" smtClean="0"/>
              <a:t>tp</a:t>
            </a:r>
            <a:r>
              <a:rPr lang="en-US" b="1" dirty="0" smtClean="0"/>
              <a:t> / (</a:t>
            </a:r>
            <a:r>
              <a:rPr lang="en-US" b="1" dirty="0" err="1" smtClean="0"/>
              <a:t>tp</a:t>
            </a:r>
            <a:r>
              <a:rPr lang="en-US" b="1" dirty="0" smtClean="0"/>
              <a:t> + </a:t>
            </a:r>
            <a:r>
              <a:rPr lang="en-US" b="1" dirty="0" err="1" smtClean="0"/>
              <a:t>fp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Recall : here, from actual positive classes we are finding how many we are predicted correctly.</a:t>
            </a:r>
          </a:p>
          <a:p>
            <a:r>
              <a:rPr lang="en-US" dirty="0" smtClean="0"/>
              <a:t>Recall also should be high as possible.</a:t>
            </a:r>
          </a:p>
          <a:p>
            <a:r>
              <a:rPr lang="en-US" b="1" dirty="0" err="1" smtClean="0"/>
              <a:t>Tpr</a:t>
            </a:r>
            <a:r>
              <a:rPr lang="en-US" b="1" dirty="0" smtClean="0"/>
              <a:t> = </a:t>
            </a:r>
            <a:r>
              <a:rPr lang="en-US" b="1" dirty="0" err="1" smtClean="0"/>
              <a:t>tp</a:t>
            </a:r>
            <a:r>
              <a:rPr lang="en-US" b="1" dirty="0" smtClean="0"/>
              <a:t> / actual yes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= </a:t>
            </a:r>
            <a:r>
              <a:rPr lang="en-US" b="1" dirty="0" err="1" smtClean="0"/>
              <a:t>tpr</a:t>
            </a:r>
            <a:r>
              <a:rPr lang="en-US" b="1" dirty="0" smtClean="0"/>
              <a:t> = </a:t>
            </a:r>
            <a:r>
              <a:rPr lang="en-US" b="1" dirty="0" err="1" smtClean="0"/>
              <a:t>tp</a:t>
            </a:r>
            <a:r>
              <a:rPr lang="en-US" b="1" dirty="0" smtClean="0"/>
              <a:t> / (</a:t>
            </a:r>
            <a:r>
              <a:rPr lang="en-US" b="1" dirty="0" err="1" smtClean="0"/>
              <a:t>tp</a:t>
            </a:r>
            <a:r>
              <a:rPr lang="en-US" b="1" dirty="0" smtClean="0"/>
              <a:t> + </a:t>
            </a:r>
            <a:r>
              <a:rPr lang="en-US" b="1" dirty="0" err="1" smtClean="0"/>
              <a:t>fn</a:t>
            </a:r>
            <a:r>
              <a:rPr lang="en-US" b="1" dirty="0" smtClean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08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f1 score in accuracy metrics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say if our model has high precision and recall both, our model will be good.</a:t>
            </a:r>
          </a:p>
          <a:p>
            <a:r>
              <a:rPr lang="en-US" dirty="0" smtClean="0"/>
              <a:t>Or if it has low precision or recall then model won’t be good or cannot predicted well.</a:t>
            </a:r>
          </a:p>
          <a:p>
            <a:r>
              <a:rPr lang="en-US" dirty="0" smtClean="0"/>
              <a:t>But, what if we have low precision and high recall or vice versa, so to make them comparable we use f1 score. </a:t>
            </a:r>
          </a:p>
          <a:p>
            <a:r>
              <a:rPr lang="en-US" dirty="0" smtClean="0"/>
              <a:t>It helps to measure recall and precision at the same time. It uses here harmonic mean instead of arithmetic mean.</a:t>
            </a:r>
          </a:p>
          <a:p>
            <a:r>
              <a:rPr lang="en-US" dirty="0" smtClean="0"/>
              <a:t>It gives us result by comparing both precision and recall.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6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252</TotalTime>
  <Words>718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Mesh</vt:lpstr>
      <vt:lpstr>Accuracy metrics or confusion metrics in Machine Learning</vt:lpstr>
      <vt:lpstr>What is confusion metrics ?</vt:lpstr>
      <vt:lpstr>What are true positive, true negative, false positive and false positive values ?</vt:lpstr>
      <vt:lpstr>PowerPoint Presentation</vt:lpstr>
      <vt:lpstr>PowerPoint Presentation</vt:lpstr>
      <vt:lpstr>PowerPoint Presentation</vt:lpstr>
      <vt:lpstr>What is accuracy and error rate ? </vt:lpstr>
      <vt:lpstr>What is precision and recall ? Precision (positive predicted value) recall (Sensitivity, hit rate, true positive rate )</vt:lpstr>
      <vt:lpstr>What is f1 score in accuracy metrics ?</vt:lpstr>
      <vt:lpstr>PowerPoint Presentation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metrics or confusion metrics in Machine Learning</dc:title>
  <dc:creator>Hrishikesh Deshpande</dc:creator>
  <cp:lastModifiedBy>Hrishikesh Deshpande</cp:lastModifiedBy>
  <cp:revision>16</cp:revision>
  <dcterms:created xsi:type="dcterms:W3CDTF">2021-06-29T07:27:36Z</dcterms:created>
  <dcterms:modified xsi:type="dcterms:W3CDTF">2021-06-29T13:56:01Z</dcterms:modified>
</cp:coreProperties>
</file>