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5400" dirty="0" err="1"/>
              <a:t>Hyperparameter</a:t>
            </a:r>
            <a:r>
              <a:rPr lang="en-IN" sz="5400" dirty="0"/>
              <a:t> </a:t>
            </a:r>
            <a:r>
              <a:rPr lang="en-US" sz="5400" dirty="0" smtClean="0"/>
              <a:t>tuning in machine learning</a:t>
            </a:r>
            <a:endParaRPr lang="en-IN" sz="5400" dirty="0"/>
          </a:p>
        </p:txBody>
      </p:sp>
      <p:sp>
        <p:nvSpPr>
          <p:cNvPr id="3" name="Subtitle 2"/>
          <p:cNvSpPr>
            <a:spLocks noGrp="1"/>
          </p:cNvSpPr>
          <p:nvPr>
            <p:ph type="subTitle" idx="1"/>
          </p:nvPr>
        </p:nvSpPr>
        <p:spPr/>
        <p:txBody>
          <a:bodyPr>
            <a:normAutofit fontScale="92500" lnSpcReduction="10000"/>
          </a:bodyPr>
          <a:lstStyle/>
          <a:p>
            <a:r>
              <a:rPr lang="en-US" dirty="0" smtClean="0"/>
              <a:t>Presented by :- </a:t>
            </a:r>
          </a:p>
          <a:p>
            <a:r>
              <a:rPr lang="en-US" dirty="0" smtClean="0"/>
              <a:t>Hrishikesh Deshpande</a:t>
            </a:r>
          </a:p>
          <a:p>
            <a:r>
              <a:rPr lang="en-US" dirty="0" smtClean="0"/>
              <a:t>ADS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1579" y="251292"/>
            <a:ext cx="1405696" cy="1819556"/>
          </a:xfrm>
          <a:prstGeom prst="rect">
            <a:avLst/>
          </a:prstGeom>
        </p:spPr>
      </p:pic>
    </p:spTree>
    <p:extLst>
      <p:ext uri="{BB962C8B-B14F-4D97-AF65-F5344CB8AC3E}">
        <p14:creationId xmlns:p14="http://schemas.microsoft.com/office/powerpoint/2010/main" val="10111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t>
            </a:r>
            <a:r>
              <a:rPr lang="en-IN" dirty="0"/>
              <a:t>is </a:t>
            </a:r>
            <a:r>
              <a:rPr lang="en-IN" dirty="0" err="1"/>
              <a:t>H</a:t>
            </a:r>
            <a:r>
              <a:rPr lang="en-IN" dirty="0" err="1" smtClean="0"/>
              <a:t>yperparameter</a:t>
            </a:r>
            <a:r>
              <a:rPr lang="en-IN" dirty="0" smtClean="0"/>
              <a:t> </a:t>
            </a:r>
            <a:r>
              <a:rPr lang="en-IN" dirty="0"/>
              <a:t>tuning?</a:t>
            </a:r>
            <a:endParaRPr lang="en-IN" dirty="0"/>
          </a:p>
        </p:txBody>
      </p:sp>
      <p:sp>
        <p:nvSpPr>
          <p:cNvPr id="3" name="Content Placeholder 2"/>
          <p:cNvSpPr>
            <a:spLocks noGrp="1"/>
          </p:cNvSpPr>
          <p:nvPr>
            <p:ph idx="1"/>
          </p:nvPr>
        </p:nvSpPr>
        <p:spPr/>
        <p:txBody>
          <a:bodyPr/>
          <a:lstStyle/>
          <a:p>
            <a:r>
              <a:rPr lang="en-US" dirty="0" smtClean="0"/>
              <a:t>This is the process of determining the right combination of </a:t>
            </a:r>
            <a:r>
              <a:rPr lang="en-US" dirty="0" err="1" smtClean="0"/>
              <a:t>hyperparameters</a:t>
            </a:r>
            <a:r>
              <a:rPr lang="en-US" dirty="0" smtClean="0"/>
              <a:t> that allows model to increase performance and predictions. By using this tuning we can enhance our accuracy of model.</a:t>
            </a:r>
          </a:p>
          <a:p>
            <a:r>
              <a:rPr lang="en-US" dirty="0" smtClean="0"/>
              <a:t>There are methods like passing one by one parameters, but it is time consuming , high computation and execution rate also.</a:t>
            </a:r>
          </a:p>
          <a:p>
            <a:r>
              <a:rPr lang="en-US" dirty="0" smtClean="0"/>
              <a:t>To overcome this and to maximize model performance we use </a:t>
            </a:r>
            <a:r>
              <a:rPr lang="en-US" dirty="0" err="1" smtClean="0"/>
              <a:t>Hyperparamter</a:t>
            </a:r>
            <a:r>
              <a:rPr lang="en-US" dirty="0" smtClean="0"/>
              <a:t> tuning.</a:t>
            </a:r>
          </a:p>
          <a:p>
            <a:r>
              <a:rPr lang="en-US" dirty="0" smtClean="0"/>
              <a:t>To get / extract max performance of model we have to set the right combination of parameters.  </a:t>
            </a:r>
            <a:endParaRPr lang="en-IN" dirty="0"/>
          </a:p>
        </p:txBody>
      </p:sp>
    </p:spTree>
    <p:extLst>
      <p:ext uri="{BB962C8B-B14F-4D97-AF65-F5344CB8AC3E}">
        <p14:creationId xmlns:p14="http://schemas.microsoft.com/office/powerpoint/2010/main" val="122177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of </a:t>
            </a:r>
            <a:r>
              <a:rPr lang="en-US" dirty="0" err="1" smtClean="0"/>
              <a:t>Hyperparamter</a:t>
            </a:r>
            <a:r>
              <a:rPr lang="en-US" dirty="0" smtClean="0"/>
              <a:t> Tuning :</a:t>
            </a:r>
            <a:endParaRPr lang="en-IN" dirty="0"/>
          </a:p>
        </p:txBody>
      </p:sp>
      <p:sp>
        <p:nvSpPr>
          <p:cNvPr id="3" name="Content Placeholder 2"/>
          <p:cNvSpPr>
            <a:spLocks noGrp="1"/>
          </p:cNvSpPr>
          <p:nvPr>
            <p:ph idx="1"/>
          </p:nvPr>
        </p:nvSpPr>
        <p:spPr/>
        <p:txBody>
          <a:bodyPr/>
          <a:lstStyle/>
          <a:p>
            <a:r>
              <a:rPr lang="en-US" dirty="0" smtClean="0"/>
              <a:t>1. Grid Search</a:t>
            </a:r>
          </a:p>
          <a:p>
            <a:endParaRPr lang="en-US" dirty="0"/>
          </a:p>
          <a:p>
            <a:r>
              <a:rPr lang="en-US" dirty="0" smtClean="0"/>
              <a:t>2. Random Search</a:t>
            </a:r>
          </a:p>
          <a:p>
            <a:endParaRPr lang="en-US" dirty="0"/>
          </a:p>
          <a:p>
            <a:endParaRPr lang="en-US" dirty="0" smtClean="0"/>
          </a:p>
          <a:p>
            <a:r>
              <a:rPr lang="en-US" dirty="0" smtClean="0"/>
              <a:t>In these techniques instead of using one by one parameters we set parameters at a time. So, computation time decreases and accuracy increases.</a:t>
            </a:r>
            <a:endParaRPr lang="en-IN" dirty="0"/>
          </a:p>
        </p:txBody>
      </p:sp>
    </p:spTree>
    <p:extLst>
      <p:ext uri="{BB962C8B-B14F-4D97-AF65-F5344CB8AC3E}">
        <p14:creationId xmlns:p14="http://schemas.microsoft.com/office/powerpoint/2010/main" val="94645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Search Technique :</a:t>
            </a:r>
            <a:endParaRPr lang="en-IN" dirty="0"/>
          </a:p>
        </p:txBody>
      </p:sp>
      <p:sp>
        <p:nvSpPr>
          <p:cNvPr id="3" name="Content Placeholder 2"/>
          <p:cNvSpPr>
            <a:spLocks noGrp="1"/>
          </p:cNvSpPr>
          <p:nvPr>
            <p:ph idx="1"/>
          </p:nvPr>
        </p:nvSpPr>
        <p:spPr/>
        <p:txBody>
          <a:bodyPr/>
          <a:lstStyle/>
          <a:p>
            <a:r>
              <a:rPr lang="en-US" dirty="0" smtClean="0"/>
              <a:t>Here, we provide some set of parameters and it will make all the combinations and it will check for each and every set like matrix and after that it will give the results. </a:t>
            </a:r>
          </a:p>
          <a:p>
            <a:r>
              <a:rPr lang="en-US" dirty="0" smtClean="0"/>
              <a:t>Basically, we </a:t>
            </a:r>
            <a:r>
              <a:rPr lang="en-US" dirty="0"/>
              <a:t>try every combination of a </a:t>
            </a:r>
            <a:r>
              <a:rPr lang="en-US" dirty="0" smtClean="0"/>
              <a:t>set </a:t>
            </a:r>
            <a:r>
              <a:rPr lang="en-US" dirty="0"/>
              <a:t>of values of the hyper-parameters and evaluate the model for each combination</a:t>
            </a:r>
            <a:r>
              <a:rPr lang="en-US" dirty="0" smtClean="0"/>
              <a:t>. Each set is taken into consideration and accuracy also will get noted.</a:t>
            </a:r>
            <a:endParaRPr lang="en-US" dirty="0"/>
          </a:p>
          <a:p>
            <a:r>
              <a:rPr lang="en-US" dirty="0"/>
              <a:t>Once all the combinations are evaluated, the model with the set of parameters which give the top accuracy is considered to be the best.</a:t>
            </a:r>
          </a:p>
          <a:p>
            <a:r>
              <a:rPr lang="en-US" dirty="0" smtClean="0"/>
              <a:t>But, this way this process is time taking and consuming , computationally expensive. </a:t>
            </a:r>
          </a:p>
          <a:p>
            <a:r>
              <a:rPr lang="en-US" dirty="0" smtClean="0"/>
              <a:t>To overcome this we use Random Search technique.</a:t>
            </a:r>
            <a:endParaRPr lang="en-IN" dirty="0"/>
          </a:p>
        </p:txBody>
      </p:sp>
    </p:spTree>
    <p:extLst>
      <p:ext uri="{BB962C8B-B14F-4D97-AF65-F5344CB8AC3E}">
        <p14:creationId xmlns:p14="http://schemas.microsoft.com/office/powerpoint/2010/main" val="65743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541" y="1390472"/>
            <a:ext cx="4301589" cy="354808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617" y="1390472"/>
            <a:ext cx="4449986" cy="3559989"/>
          </a:xfrm>
          <a:prstGeom prst="rect">
            <a:avLst/>
          </a:prstGeom>
        </p:spPr>
      </p:pic>
    </p:spTree>
    <p:extLst>
      <p:ext uri="{BB962C8B-B14F-4D97-AF65-F5344CB8AC3E}">
        <p14:creationId xmlns:p14="http://schemas.microsoft.com/office/powerpoint/2010/main" val="102978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Grid Search:</a:t>
            </a:r>
            <a:br>
              <a:rPr lang="en-US" dirty="0"/>
            </a:br>
            <a:endParaRPr lang="en-IN" dirty="0"/>
          </a:p>
        </p:txBody>
      </p:sp>
      <p:sp>
        <p:nvSpPr>
          <p:cNvPr id="3" name="Content Placeholder 2"/>
          <p:cNvSpPr>
            <a:spLocks noGrp="1"/>
          </p:cNvSpPr>
          <p:nvPr>
            <p:ph idx="1"/>
          </p:nvPr>
        </p:nvSpPr>
        <p:spPr/>
        <p:txBody>
          <a:bodyPr/>
          <a:lstStyle/>
          <a:p>
            <a:r>
              <a:rPr lang="en-US" dirty="0" smtClean="0"/>
              <a:t> It </a:t>
            </a:r>
            <a:r>
              <a:rPr lang="en-US" dirty="0"/>
              <a:t>is very slow. </a:t>
            </a:r>
          </a:p>
          <a:p>
            <a:r>
              <a:rPr lang="en-US" dirty="0"/>
              <a:t>Checking every combination of the space requires a lot of time. </a:t>
            </a:r>
          </a:p>
          <a:p>
            <a:r>
              <a:rPr lang="en-US" dirty="0"/>
              <a:t>In every point in the grid needs k-fold cross-validation, which requires k training steps. So, tuning the </a:t>
            </a:r>
            <a:r>
              <a:rPr lang="en-US" dirty="0" err="1"/>
              <a:t>hyperparameters</a:t>
            </a:r>
            <a:r>
              <a:rPr lang="en-US" dirty="0"/>
              <a:t> of a model in </a:t>
            </a:r>
            <a:r>
              <a:rPr lang="en-US" dirty="0" smtClean="0"/>
              <a:t>this </a:t>
            </a:r>
            <a:r>
              <a:rPr lang="en-US" dirty="0"/>
              <a:t>way can be quite complex and expensive. </a:t>
            </a:r>
          </a:p>
          <a:p>
            <a:r>
              <a:rPr lang="en-US" dirty="0"/>
              <a:t>If we pass multiple parameter then size of grid will increase, iteration will increase and it will be very time consuming </a:t>
            </a:r>
            <a:r>
              <a:rPr lang="en-US" dirty="0" smtClean="0"/>
              <a:t>process.</a:t>
            </a:r>
            <a:endParaRPr lang="en-US" dirty="0"/>
          </a:p>
          <a:p>
            <a:r>
              <a:rPr lang="en-US" dirty="0" smtClean="0"/>
              <a:t>Very high computation time.</a:t>
            </a:r>
            <a:endParaRPr lang="en-IN" dirty="0"/>
          </a:p>
        </p:txBody>
      </p:sp>
    </p:spTree>
    <p:extLst>
      <p:ext uri="{BB962C8B-B14F-4D97-AF65-F5344CB8AC3E}">
        <p14:creationId xmlns:p14="http://schemas.microsoft.com/office/powerpoint/2010/main" val="25166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Search Technique :</a:t>
            </a:r>
            <a:endParaRPr lang="en-IN" dirty="0"/>
          </a:p>
        </p:txBody>
      </p:sp>
      <p:sp>
        <p:nvSpPr>
          <p:cNvPr id="3" name="Content Placeholder 2"/>
          <p:cNvSpPr>
            <a:spLocks noGrp="1"/>
          </p:cNvSpPr>
          <p:nvPr>
            <p:ph idx="1"/>
          </p:nvPr>
        </p:nvSpPr>
        <p:spPr/>
        <p:txBody>
          <a:bodyPr/>
          <a:lstStyle/>
          <a:p>
            <a:r>
              <a:rPr lang="en-US" dirty="0" smtClean="0"/>
              <a:t>Random search is a technique where random combinations of </a:t>
            </a:r>
            <a:r>
              <a:rPr lang="en-US" dirty="0" err="1" smtClean="0"/>
              <a:t>hyperparamters</a:t>
            </a:r>
            <a:r>
              <a:rPr lang="en-US" dirty="0" smtClean="0"/>
              <a:t> are used to find the best solutions for our model.</a:t>
            </a:r>
          </a:p>
          <a:p>
            <a:r>
              <a:rPr lang="en-US" dirty="0" smtClean="0"/>
              <a:t>Instead of checking for each and every combination it selects some random combinations or </a:t>
            </a:r>
            <a:r>
              <a:rPr lang="en-US" dirty="0" err="1" smtClean="0"/>
              <a:t>hyperparameters</a:t>
            </a:r>
            <a:r>
              <a:rPr lang="en-US" dirty="0" smtClean="0"/>
              <a:t> and it checks for those values only.</a:t>
            </a:r>
          </a:p>
          <a:p>
            <a:r>
              <a:rPr lang="en-US" dirty="0" smtClean="0"/>
              <a:t>So, it gives good results, process is also fast.</a:t>
            </a:r>
          </a:p>
          <a:p>
            <a:r>
              <a:rPr lang="en-US" dirty="0" smtClean="0"/>
              <a:t>It can also use for multiple </a:t>
            </a:r>
            <a:r>
              <a:rPr lang="en-US" dirty="0" err="1" smtClean="0"/>
              <a:t>hyperparameters</a:t>
            </a:r>
            <a:r>
              <a:rPr lang="en-US" dirty="0" smtClean="0"/>
              <a:t> at a time randomly and gives best accuracy. Then, model will give good result.</a:t>
            </a:r>
            <a:endParaRPr lang="en-IN" dirty="0"/>
          </a:p>
        </p:txBody>
      </p:sp>
    </p:spTree>
    <p:extLst>
      <p:ext uri="{BB962C8B-B14F-4D97-AF65-F5344CB8AC3E}">
        <p14:creationId xmlns:p14="http://schemas.microsoft.com/office/powerpoint/2010/main" val="141976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377" y="1443691"/>
            <a:ext cx="4960094" cy="376113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5552" y="1478194"/>
            <a:ext cx="4658285" cy="3726628"/>
          </a:xfrm>
          <a:prstGeom prst="rect">
            <a:avLst/>
          </a:prstGeom>
        </p:spPr>
      </p:pic>
    </p:spTree>
    <p:extLst>
      <p:ext uri="{BB962C8B-B14F-4D97-AF65-F5344CB8AC3E}">
        <p14:creationId xmlns:p14="http://schemas.microsoft.com/office/powerpoint/2010/main" val="5886868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48</TotalTime>
  <Words>435</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Franklin Gothic Book</vt:lpstr>
      <vt:lpstr>Crop</vt:lpstr>
      <vt:lpstr>Hyperparameter tuning in machine learning</vt:lpstr>
      <vt:lpstr>What is Hyperparameter tuning?</vt:lpstr>
      <vt:lpstr>Techniques of Hyperparamter Tuning :</vt:lpstr>
      <vt:lpstr>Grid Search Technique :</vt:lpstr>
      <vt:lpstr>PowerPoint Presentation</vt:lpstr>
      <vt:lpstr>Disadvantages of Grid Search: </vt:lpstr>
      <vt:lpstr>Random Search Technique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Hyperparameter tuning in machine learning</dc:title>
  <dc:creator>Hrishikesh Deshpande</dc:creator>
  <cp:lastModifiedBy>Hrishikesh Deshpande</cp:lastModifiedBy>
  <cp:revision>5</cp:revision>
  <dcterms:created xsi:type="dcterms:W3CDTF">2021-07-01T12:55:19Z</dcterms:created>
  <dcterms:modified xsi:type="dcterms:W3CDTF">2021-07-01T13:43:56Z</dcterms:modified>
</cp:coreProperties>
</file>