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6/21/2021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318" y="812653"/>
            <a:ext cx="6442446" cy="2971051"/>
          </a:xfrm>
        </p:spPr>
        <p:txBody>
          <a:bodyPr/>
          <a:lstStyle/>
          <a:p>
            <a:r>
              <a:rPr lang="en-US" dirty="0" err="1" smtClean="0"/>
              <a:t>Overfitting</a:t>
            </a:r>
            <a:r>
              <a:rPr lang="en-US" dirty="0" smtClean="0"/>
              <a:t> and </a:t>
            </a:r>
            <a:r>
              <a:rPr lang="en-US" dirty="0" err="1" smtClean="0"/>
              <a:t>Underfitting</a:t>
            </a:r>
            <a:r>
              <a:rPr lang="en-US" dirty="0" smtClean="0"/>
              <a:t> in Machine Learning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326141"/>
          </a:xfrm>
        </p:spPr>
        <p:txBody>
          <a:bodyPr/>
          <a:lstStyle/>
          <a:p>
            <a:r>
              <a:rPr lang="en-US" dirty="0"/>
              <a:t>Presented by :- Hrishikesh Deshpande</a:t>
            </a:r>
          </a:p>
          <a:p>
            <a:r>
              <a:rPr lang="en-US" dirty="0"/>
              <a:t>                           ADS Batch </a:t>
            </a:r>
          </a:p>
          <a:p>
            <a:r>
              <a:rPr lang="en-US" dirty="0"/>
              <a:t>         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046" y="812653"/>
            <a:ext cx="1876425" cy="190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46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</a:t>
            </a:r>
            <a:r>
              <a:rPr lang="en-IN" b="0" dirty="0" smtClean="0"/>
              <a:t> </a:t>
            </a:r>
            <a:r>
              <a:rPr lang="en-IN" b="0" dirty="0"/>
              <a:t>bias and </a:t>
            </a:r>
            <a:r>
              <a:rPr lang="en-IN" b="0" dirty="0" smtClean="0"/>
              <a:t>variance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Bias - Bias Means error of the training data.</a:t>
            </a:r>
          </a:p>
          <a:p>
            <a:r>
              <a:rPr lang="en-US" dirty="0"/>
              <a:t>Variance - Variance means error of the testing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7353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generalized model?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Good Model or Generalized Model</a:t>
            </a:r>
          </a:p>
          <a:p>
            <a:r>
              <a:rPr lang="en-US" dirty="0"/>
              <a:t>Accuracy during training as well as testing is very high.</a:t>
            </a:r>
          </a:p>
          <a:p>
            <a:r>
              <a:rPr lang="en-US" dirty="0"/>
              <a:t>It is able to perform well on training dataset as well as on testing dataset.</a:t>
            </a:r>
          </a:p>
          <a:p>
            <a:r>
              <a:rPr lang="en-US" dirty="0"/>
              <a:t>For the best model – High accuracy during training as well as high accuracy during testing.</a:t>
            </a:r>
          </a:p>
          <a:p>
            <a:endParaRPr lang="en-US" dirty="0"/>
          </a:p>
          <a:p>
            <a:r>
              <a:rPr lang="en-US" dirty="0" smtClean="0"/>
              <a:t>It has Low </a:t>
            </a:r>
            <a:r>
              <a:rPr lang="en-US" dirty="0"/>
              <a:t>Training error</a:t>
            </a:r>
          </a:p>
          <a:p>
            <a:r>
              <a:rPr lang="en-US" dirty="0" smtClean="0"/>
              <a:t>It has Low </a:t>
            </a:r>
            <a:r>
              <a:rPr lang="en-US" dirty="0"/>
              <a:t>Testing Error</a:t>
            </a:r>
          </a:p>
          <a:p>
            <a:endParaRPr lang="en-US" dirty="0"/>
          </a:p>
          <a:p>
            <a:r>
              <a:rPr lang="en-US" dirty="0" smtClean="0"/>
              <a:t>It has Low </a:t>
            </a:r>
            <a:r>
              <a:rPr lang="en-US" dirty="0"/>
              <a:t>Bias</a:t>
            </a:r>
          </a:p>
          <a:p>
            <a:r>
              <a:rPr lang="en-US" dirty="0" smtClean="0"/>
              <a:t>It has Low </a:t>
            </a:r>
            <a:r>
              <a:rPr lang="en-US" dirty="0"/>
              <a:t>Variance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2313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What is </a:t>
            </a:r>
            <a:r>
              <a:rPr lang="en-IN" b="0" dirty="0" err="1" smtClean="0"/>
              <a:t>overfitting</a:t>
            </a:r>
            <a:r>
              <a:rPr lang="en-IN" b="0" dirty="0" smtClean="0"/>
              <a:t>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Accuracy during training is very high but accuracy during testing is very low then this condition is </a:t>
            </a:r>
            <a:r>
              <a:rPr lang="en-US" dirty="0" smtClean="0"/>
              <a:t>called </a:t>
            </a:r>
            <a:r>
              <a:rPr lang="en-US" dirty="0" err="1"/>
              <a:t>overfitting</a:t>
            </a:r>
            <a:r>
              <a:rPr lang="en-US" dirty="0"/>
              <a:t>.</a:t>
            </a:r>
          </a:p>
          <a:p>
            <a:r>
              <a:rPr lang="en-US" dirty="0"/>
              <a:t>It is able to perform well on training dataset but it does not perform well on testing dataset.</a:t>
            </a:r>
          </a:p>
          <a:p>
            <a:endParaRPr lang="en-US" dirty="0"/>
          </a:p>
          <a:p>
            <a:r>
              <a:rPr lang="en-US" dirty="0" smtClean="0"/>
              <a:t>It </a:t>
            </a:r>
            <a:r>
              <a:rPr lang="en-US" dirty="0" err="1" smtClean="0"/>
              <a:t>hasLow</a:t>
            </a:r>
            <a:r>
              <a:rPr lang="en-US" dirty="0" smtClean="0"/>
              <a:t> </a:t>
            </a:r>
            <a:r>
              <a:rPr lang="en-US" dirty="0"/>
              <a:t>Training error</a:t>
            </a:r>
          </a:p>
          <a:p>
            <a:r>
              <a:rPr lang="en-US" dirty="0" smtClean="0"/>
              <a:t> </a:t>
            </a:r>
            <a:r>
              <a:rPr lang="en-US" dirty="0"/>
              <a:t>It </a:t>
            </a:r>
            <a:r>
              <a:rPr lang="en-US" dirty="0" smtClean="0"/>
              <a:t>has High </a:t>
            </a:r>
            <a:r>
              <a:rPr lang="en-US" dirty="0"/>
              <a:t>Testing Error</a:t>
            </a:r>
          </a:p>
          <a:p>
            <a:endParaRPr lang="en-US" dirty="0"/>
          </a:p>
          <a:p>
            <a:r>
              <a:rPr lang="en-US" dirty="0"/>
              <a:t>It </a:t>
            </a:r>
            <a:r>
              <a:rPr lang="en-US" dirty="0" smtClean="0"/>
              <a:t>has Low </a:t>
            </a:r>
            <a:r>
              <a:rPr lang="en-US" dirty="0"/>
              <a:t>Bias</a:t>
            </a:r>
          </a:p>
          <a:p>
            <a:r>
              <a:rPr lang="en-US" dirty="0"/>
              <a:t>It </a:t>
            </a:r>
            <a:r>
              <a:rPr lang="en-US" dirty="0" smtClean="0"/>
              <a:t>has High </a:t>
            </a:r>
            <a:r>
              <a:rPr lang="en-US" dirty="0"/>
              <a:t>Variance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3845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What is </a:t>
            </a:r>
            <a:r>
              <a:rPr lang="en-IN" b="0" dirty="0" err="1" smtClean="0"/>
              <a:t>underfitting</a:t>
            </a:r>
            <a:r>
              <a:rPr lang="en-IN" b="0" dirty="0" smtClean="0"/>
              <a:t>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510207"/>
          </a:xfrm>
        </p:spPr>
        <p:txBody>
          <a:bodyPr>
            <a:normAutofit/>
          </a:bodyPr>
          <a:lstStyle/>
          <a:p>
            <a:r>
              <a:rPr lang="en-US" dirty="0"/>
              <a:t>Accuracy during training is very low but accuracy during testing is very high then this </a:t>
            </a:r>
          </a:p>
          <a:p>
            <a:r>
              <a:rPr lang="en-US" dirty="0"/>
              <a:t>condition is called </a:t>
            </a:r>
            <a:r>
              <a:rPr lang="en-US" dirty="0" err="1" smtClean="0"/>
              <a:t>underfitting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It  does not perform well on training dataset as well as on testing dataset.</a:t>
            </a:r>
          </a:p>
          <a:p>
            <a:endParaRPr lang="en-US" dirty="0"/>
          </a:p>
          <a:p>
            <a:r>
              <a:rPr lang="en-US" dirty="0" smtClean="0"/>
              <a:t>It has High </a:t>
            </a:r>
            <a:r>
              <a:rPr lang="en-US" dirty="0"/>
              <a:t>Training error</a:t>
            </a:r>
          </a:p>
          <a:p>
            <a:r>
              <a:rPr lang="en-US" dirty="0"/>
              <a:t>It has </a:t>
            </a:r>
            <a:r>
              <a:rPr lang="en-US" dirty="0" smtClean="0"/>
              <a:t> High </a:t>
            </a:r>
            <a:r>
              <a:rPr lang="en-US" dirty="0"/>
              <a:t>Testing Error</a:t>
            </a:r>
          </a:p>
          <a:p>
            <a:endParaRPr lang="en-US" dirty="0"/>
          </a:p>
          <a:p>
            <a:r>
              <a:rPr lang="en-US" dirty="0"/>
              <a:t>It has </a:t>
            </a:r>
            <a:r>
              <a:rPr lang="en-US" dirty="0" smtClean="0"/>
              <a:t>High </a:t>
            </a:r>
            <a:r>
              <a:rPr lang="en-US" dirty="0"/>
              <a:t>Bias</a:t>
            </a:r>
          </a:p>
          <a:p>
            <a:r>
              <a:rPr lang="en-US" dirty="0"/>
              <a:t>It has </a:t>
            </a:r>
            <a:r>
              <a:rPr lang="en-US" dirty="0" smtClean="0"/>
              <a:t> High </a:t>
            </a:r>
            <a:r>
              <a:rPr lang="en-US" dirty="0"/>
              <a:t>Variance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3562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What is bias variance </a:t>
            </a:r>
            <a:r>
              <a:rPr lang="en-US" b="0" dirty="0" smtClean="0"/>
              <a:t>tradeoff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555031"/>
          </a:xfrm>
        </p:spPr>
        <p:txBody>
          <a:bodyPr>
            <a:normAutofit/>
          </a:bodyPr>
          <a:lstStyle/>
          <a:p>
            <a:r>
              <a:rPr lang="en-US" dirty="0"/>
              <a:t>when there is a huge bias it means the model has not learned the relevant relationship between </a:t>
            </a:r>
            <a:r>
              <a:rPr lang="en-US" dirty="0" smtClean="0"/>
              <a:t>the features </a:t>
            </a:r>
            <a:r>
              <a:rPr lang="en-US" dirty="0"/>
              <a:t>and the target values. This is also called as </a:t>
            </a:r>
            <a:r>
              <a:rPr lang="en-US" dirty="0" err="1"/>
              <a:t>Underfitting</a:t>
            </a:r>
            <a:r>
              <a:rPr lang="en-US" dirty="0"/>
              <a:t>. And, when there is a high variance </a:t>
            </a:r>
          </a:p>
          <a:p>
            <a:r>
              <a:rPr lang="en-US" dirty="0"/>
              <a:t>it means that the model has learned the data well so that it includes the noise. This is also called </a:t>
            </a:r>
            <a:r>
              <a:rPr lang="en-US" dirty="0" err="1"/>
              <a:t>Overfitting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We need to have a model that is neither </a:t>
            </a:r>
            <a:r>
              <a:rPr lang="en-US" dirty="0" err="1"/>
              <a:t>underfitting</a:t>
            </a:r>
            <a:r>
              <a:rPr lang="en-US" dirty="0"/>
              <a:t> and nor </a:t>
            </a:r>
            <a:r>
              <a:rPr lang="en-US" dirty="0" err="1"/>
              <a:t>overfitting</a:t>
            </a:r>
            <a:r>
              <a:rPr lang="en-US" dirty="0"/>
              <a:t>. which is called as </a:t>
            </a:r>
            <a:r>
              <a:rPr lang="en-US" dirty="0" smtClean="0"/>
              <a:t>Bias-Variance </a:t>
            </a:r>
            <a:r>
              <a:rPr lang="en-US" dirty="0"/>
              <a:t>trade-off.</a:t>
            </a:r>
          </a:p>
          <a:p>
            <a:r>
              <a:rPr lang="en-US" dirty="0"/>
              <a:t>If there is no balance between variance and bias then the model will not be able to generalize a </a:t>
            </a:r>
            <a:r>
              <a:rPr lang="en-US" dirty="0" smtClean="0"/>
              <a:t>failure to </a:t>
            </a:r>
            <a:r>
              <a:rPr lang="en-US" dirty="0"/>
              <a:t>perform well on new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76612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82</TotalTime>
  <Words>347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Quotable</vt:lpstr>
      <vt:lpstr>Overfitting and Underfitting in Machine Learning</vt:lpstr>
      <vt:lpstr>What is bias and variance ?</vt:lpstr>
      <vt:lpstr>What is generalized model?</vt:lpstr>
      <vt:lpstr>What is overfitting ?</vt:lpstr>
      <vt:lpstr>What is underfitting ?</vt:lpstr>
      <vt:lpstr>What is bias variance tradeoff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Overfitting and Underfitting in Machine Learning</dc:title>
  <dc:creator>Hrishikesh Deshpande</dc:creator>
  <cp:lastModifiedBy>Hrishikesh Deshpande</cp:lastModifiedBy>
  <cp:revision>3</cp:revision>
  <dcterms:created xsi:type="dcterms:W3CDTF">2021-06-21T06:19:28Z</dcterms:created>
  <dcterms:modified xsi:type="dcterms:W3CDTF">2021-06-21T07:42:26Z</dcterms:modified>
</cp:coreProperties>
</file>