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848" y="400277"/>
            <a:ext cx="6442446" cy="2971051"/>
          </a:xfrm>
        </p:spPr>
        <p:txBody>
          <a:bodyPr/>
          <a:lstStyle/>
          <a:p>
            <a:r>
              <a:rPr lang="en-US" dirty="0" smtClean="0"/>
              <a:t>Regularization in Machine Learning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60612"/>
          </a:xfrm>
        </p:spPr>
        <p:txBody>
          <a:bodyPr>
            <a:normAutofit/>
          </a:bodyPr>
          <a:lstStyle/>
          <a:p>
            <a:r>
              <a:rPr lang="en-US" dirty="0"/>
              <a:t>Presented by :- Hrishikesh Deshpande</a:t>
            </a:r>
          </a:p>
          <a:p>
            <a:r>
              <a:rPr lang="en-US" dirty="0"/>
              <a:t>                           ADS Batch </a:t>
            </a:r>
          </a:p>
          <a:p>
            <a:r>
              <a:rPr lang="en-US" dirty="0"/>
              <a:t>        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51" y="798139"/>
            <a:ext cx="1876425" cy="20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Regularization </a:t>
            </a:r>
            <a:r>
              <a:rPr lang="en-IN" b="0" dirty="0" smtClean="0"/>
              <a:t>technique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is a technique in machine learning used to avoid the </a:t>
            </a:r>
            <a:r>
              <a:rPr lang="en-US" dirty="0" err="1"/>
              <a:t>overfitting</a:t>
            </a:r>
            <a:r>
              <a:rPr lang="en-US" dirty="0"/>
              <a:t> problem. </a:t>
            </a:r>
          </a:p>
          <a:p>
            <a:r>
              <a:rPr lang="en-US" dirty="0"/>
              <a:t>Regularization works by adding a penalty to the complex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8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are the different types of regularization </a:t>
            </a:r>
            <a:r>
              <a:rPr lang="en-US" b="0" dirty="0" smtClean="0"/>
              <a:t>technique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basically two types of regularization technique : </a:t>
            </a:r>
          </a:p>
          <a:p>
            <a:r>
              <a:rPr lang="en-US" dirty="0" smtClean="0"/>
              <a:t>1. </a:t>
            </a:r>
            <a:r>
              <a:rPr lang="en-IN" dirty="0"/>
              <a:t>Ridge Regression (L2 Regularization</a:t>
            </a:r>
            <a:r>
              <a:rPr lang="en-IN" dirty="0" smtClean="0"/>
              <a:t>)</a:t>
            </a:r>
          </a:p>
          <a:p>
            <a:r>
              <a:rPr lang="en-US" dirty="0" smtClean="0"/>
              <a:t>2. </a:t>
            </a:r>
            <a:r>
              <a:rPr lang="en-IN" dirty="0" smtClean="0"/>
              <a:t>Lasso </a:t>
            </a:r>
            <a:r>
              <a:rPr lang="en-IN" dirty="0"/>
              <a:t>Regression (</a:t>
            </a:r>
            <a:r>
              <a:rPr lang="en-IN" dirty="0" smtClean="0"/>
              <a:t>L1 </a:t>
            </a:r>
            <a:r>
              <a:rPr lang="en-IN" dirty="0"/>
              <a:t>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30487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are the Difference between L2 Regularization and L1 </a:t>
            </a:r>
            <a:r>
              <a:rPr lang="en-US" b="0" dirty="0" smtClean="0"/>
              <a:t>Regularization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31252"/>
            <a:ext cx="10554574" cy="3636511"/>
          </a:xfrm>
        </p:spPr>
        <p:txBody>
          <a:bodyPr/>
          <a:lstStyle/>
          <a:p>
            <a:r>
              <a:rPr lang="en-US" dirty="0"/>
              <a:t>Ridge Regression (L2 Regularization</a:t>
            </a:r>
            <a:r>
              <a:rPr lang="en-US" dirty="0" smtClean="0"/>
              <a:t>) :-</a:t>
            </a:r>
            <a:endParaRPr lang="en-US" dirty="0"/>
          </a:p>
          <a:p>
            <a:r>
              <a:rPr lang="en-US" dirty="0"/>
              <a:t>In this technique, the cost function is altered by adding the penalty term to it.</a:t>
            </a:r>
          </a:p>
          <a:p>
            <a:r>
              <a:rPr lang="en-US" dirty="0"/>
              <a:t>The amount of bias added to the model is called Ridge Regression penalty. </a:t>
            </a:r>
          </a:p>
          <a:p>
            <a:r>
              <a:rPr lang="en-US" dirty="0"/>
              <a:t>We can calculate it by multiplying with the lambda to the squared weight of each individual feature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Loss = error (y, y^) + lambda * summation (w2) where w = all 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9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854" y="2643628"/>
            <a:ext cx="10554574" cy="36365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Lasso Regression  (L1 Regularization)</a:t>
            </a:r>
          </a:p>
          <a:p>
            <a:r>
              <a:rPr lang="en-US" dirty="0" smtClean="0"/>
              <a:t>Lasso </a:t>
            </a:r>
            <a:r>
              <a:rPr lang="en-US" dirty="0"/>
              <a:t>regression is another regularization technique to reduce the complexity of the model.</a:t>
            </a:r>
          </a:p>
          <a:p>
            <a:r>
              <a:rPr lang="en-US" dirty="0"/>
              <a:t>It is similar to the Ridge Regression except that the penalty term contains only the absolute weights instead of a square of weights.</a:t>
            </a:r>
          </a:p>
          <a:p>
            <a:r>
              <a:rPr lang="en-US" dirty="0"/>
              <a:t>Since it takes absolute values, hence, it can shrink the slope to 0, whereas Ridge Regression can only shrink it near to 0.</a:t>
            </a:r>
          </a:p>
          <a:p>
            <a:r>
              <a:rPr lang="en-US" dirty="0"/>
              <a:t>Some of the features in this technique are completely neglected for model evaluation.</a:t>
            </a:r>
          </a:p>
          <a:p>
            <a:r>
              <a:rPr lang="en-US" dirty="0"/>
              <a:t>Hence, the Lasso regression can help us to reduce the </a:t>
            </a:r>
            <a:r>
              <a:rPr lang="en-US" dirty="0" err="1"/>
              <a:t>overfitting</a:t>
            </a:r>
            <a:r>
              <a:rPr lang="en-US" dirty="0"/>
              <a:t> in the model as well as the feature selection</a:t>
            </a:r>
            <a:r>
              <a:rPr lang="en-US" dirty="0" smtClean="0"/>
              <a:t>.</a:t>
            </a:r>
          </a:p>
          <a:p>
            <a:r>
              <a:rPr lang="en-US" dirty="0"/>
              <a:t>Loss = error (y, y^) + lambda * </a:t>
            </a:r>
            <a:r>
              <a:rPr lang="en-US" dirty="0" smtClean="0"/>
              <a:t>summation |w| </a:t>
            </a:r>
            <a:r>
              <a:rPr lang="en-US" dirty="0"/>
              <a:t>where w = all weights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46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17" y="295836"/>
            <a:ext cx="10571998" cy="1480390"/>
          </a:xfrm>
        </p:spPr>
        <p:txBody>
          <a:bodyPr/>
          <a:lstStyle/>
          <a:p>
            <a:r>
              <a:rPr lang="en-US" sz="2800" dirty="0" smtClean="0"/>
              <a:t>Key difference between </a:t>
            </a:r>
            <a:r>
              <a:rPr lang="en-US" sz="2800" dirty="0"/>
              <a:t>Lasso Regression  (L1 Regularization</a:t>
            </a:r>
            <a:r>
              <a:rPr lang="en-US" sz="2800" dirty="0" smtClean="0"/>
              <a:t>) and Ridge </a:t>
            </a:r>
            <a:r>
              <a:rPr lang="en-US" sz="2800" dirty="0"/>
              <a:t>Regression  (</a:t>
            </a:r>
            <a:r>
              <a:rPr lang="en-US" sz="2800" dirty="0" smtClean="0"/>
              <a:t>L2 </a:t>
            </a:r>
            <a:r>
              <a:rPr lang="en-US" sz="2800" dirty="0"/>
              <a:t>Regularization)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case of Ridge </a:t>
            </a:r>
            <a:r>
              <a:rPr lang="en-US" dirty="0"/>
              <a:t>regression is mostly used to reduce the </a:t>
            </a:r>
            <a:r>
              <a:rPr lang="en-US" dirty="0" err="1"/>
              <a:t>overfitting</a:t>
            </a:r>
            <a:r>
              <a:rPr lang="en-US" dirty="0"/>
              <a:t> in the model, and it includes all the features present in the model. </a:t>
            </a:r>
          </a:p>
          <a:p>
            <a:r>
              <a:rPr lang="en-US" dirty="0"/>
              <a:t>It reduces the complexity of the model by shrinking the coefficients.</a:t>
            </a:r>
          </a:p>
          <a:p>
            <a:endParaRPr lang="en-US" dirty="0"/>
          </a:p>
          <a:p>
            <a:r>
              <a:rPr lang="en-US" dirty="0"/>
              <a:t>In the case of </a:t>
            </a:r>
            <a:r>
              <a:rPr lang="en-US" dirty="0" smtClean="0"/>
              <a:t> Lasso </a:t>
            </a:r>
            <a:r>
              <a:rPr lang="en-US" dirty="0"/>
              <a:t>regression helps to reduce the </a:t>
            </a:r>
            <a:r>
              <a:rPr lang="en-US" dirty="0" err="1"/>
              <a:t>overfitting</a:t>
            </a:r>
            <a:r>
              <a:rPr lang="en-US" dirty="0"/>
              <a:t> in the model as well as feature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</a:t>
            </a:r>
            <a:r>
              <a:rPr lang="en-IN" b="0" dirty="0" smtClean="0"/>
              <a:t>lambda in regularization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a </a:t>
            </a:r>
            <a:r>
              <a:rPr lang="en-US" dirty="0" err="1"/>
              <a:t>Hyperparameter</a:t>
            </a:r>
            <a:r>
              <a:rPr lang="en-US" dirty="0"/>
              <a:t> Known as </a:t>
            </a:r>
            <a:r>
              <a:rPr lang="en-US" dirty="0" err="1"/>
              <a:t>regularisation</a:t>
            </a:r>
            <a:r>
              <a:rPr lang="en-US" dirty="0"/>
              <a:t> constant and it </a:t>
            </a:r>
            <a:r>
              <a:rPr lang="en-US" dirty="0" smtClean="0"/>
              <a:t>is always </a:t>
            </a:r>
            <a:r>
              <a:rPr lang="en-US" dirty="0"/>
              <a:t>greater than zero.</a:t>
            </a:r>
          </a:p>
        </p:txBody>
      </p:sp>
    </p:spTree>
    <p:extLst>
      <p:ext uri="{BB962C8B-B14F-4D97-AF65-F5344CB8AC3E}">
        <p14:creationId xmlns:p14="http://schemas.microsoft.com/office/powerpoint/2010/main" val="314041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</TotalTime>
  <Words>389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Regularization in Machine Learning </vt:lpstr>
      <vt:lpstr>What is Regularization technique ?</vt:lpstr>
      <vt:lpstr>What are the different types of regularization technique ?</vt:lpstr>
      <vt:lpstr>What are the Difference between L2 Regularization and L1 Regularization ?</vt:lpstr>
      <vt:lpstr>PowerPoint Presentation</vt:lpstr>
      <vt:lpstr>Key difference between Lasso Regression  (L1 Regularization) and Ridge Regression  (L2 Regularization) </vt:lpstr>
      <vt:lpstr>What is lambda in regularization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in Machine Learning</dc:title>
  <dc:creator>Hrishikesh Deshpande</dc:creator>
  <cp:lastModifiedBy>Hrishikesh Deshpande</cp:lastModifiedBy>
  <cp:revision>6</cp:revision>
  <dcterms:created xsi:type="dcterms:W3CDTF">2021-06-21T07:38:32Z</dcterms:created>
  <dcterms:modified xsi:type="dcterms:W3CDTF">2021-06-30T12:14:46Z</dcterms:modified>
</cp:coreProperties>
</file>