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engineering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23124" y="4740537"/>
            <a:ext cx="8676222" cy="1905000"/>
          </a:xfrm>
        </p:spPr>
        <p:txBody>
          <a:bodyPr/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Hrishikesh Deshpande</a:t>
            </a:r>
          </a:p>
          <a:p>
            <a:r>
              <a:rPr lang="en-US" dirty="0" smtClean="0"/>
              <a:t>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260" y="355283"/>
            <a:ext cx="1628992" cy="16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61" y="390144"/>
            <a:ext cx="9905998" cy="972312"/>
          </a:xfrm>
        </p:spPr>
        <p:txBody>
          <a:bodyPr/>
          <a:lstStyle/>
          <a:p>
            <a:r>
              <a:rPr lang="en-US" dirty="0" smtClean="0"/>
              <a:t>What is feature engineering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53896"/>
            <a:ext cx="9905998" cy="4837175"/>
          </a:xfrm>
        </p:spPr>
        <p:txBody>
          <a:bodyPr/>
          <a:lstStyle/>
          <a:p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It is important technique used in machine learning to create a model.</a:t>
            </a:r>
          </a:p>
          <a:p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It used </a:t>
            </a:r>
            <a:r>
              <a:rPr lang="en-US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to </a:t>
            </a:r>
            <a:r>
              <a:rPr lang="en-US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convert </a:t>
            </a: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many operations that are mainly performed on variables / features to fit them into algorithm.</a:t>
            </a:r>
          </a:p>
          <a:p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It also helps to improve accuracy of our model then prediction also will be accurate.</a:t>
            </a:r>
          </a:p>
          <a:p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model with feature engineering is perform better than basic ml model. And mainly it organizes dataset perfectly.</a:t>
            </a:r>
          </a:p>
          <a:p>
            <a:r>
              <a:rPr lang="en-US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Why feature engineering :</a:t>
            </a:r>
          </a:p>
          <a:p>
            <a:pPr marL="0" indent="0">
              <a:buNone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There is some issues in our datasets so, by applying feature engineering scale on variables/ features the model will predict well in future.</a:t>
            </a:r>
            <a:endParaRPr lang="en-IN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3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97" y="627888"/>
            <a:ext cx="9905998" cy="935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imputation technique in feature engineering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82497"/>
            <a:ext cx="9905998" cy="4108704"/>
          </a:xfrm>
        </p:spPr>
        <p:txBody>
          <a:bodyPr/>
          <a:lstStyle/>
          <a:p>
            <a:r>
              <a:rPr lang="en-US" dirty="0" smtClean="0"/>
              <a:t>We will get some missing values in our dataset like in columns, value might get miss. So, handling those missing values, we use imputation technique.</a:t>
            </a:r>
          </a:p>
          <a:p>
            <a:r>
              <a:rPr lang="en-US" dirty="0" smtClean="0"/>
              <a:t>Like datasets also might have missing values, it can cause problems for ml algorithms for predictions.</a:t>
            </a:r>
          </a:p>
          <a:p>
            <a:r>
              <a:rPr lang="en-US" dirty="0" smtClean="0"/>
              <a:t>So, it will be good for handling missing values and replace / reform it for good prediction.</a:t>
            </a:r>
          </a:p>
        </p:txBody>
      </p:sp>
    </p:spTree>
    <p:extLst>
      <p:ext uri="{BB962C8B-B14F-4D97-AF65-F5344CB8AC3E}">
        <p14:creationId xmlns:p14="http://schemas.microsoft.com/office/powerpoint/2010/main" val="15016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41" y="573024"/>
            <a:ext cx="9905998" cy="1182624"/>
          </a:xfrm>
        </p:spPr>
        <p:txBody>
          <a:bodyPr/>
          <a:lstStyle/>
          <a:p>
            <a:r>
              <a:rPr lang="en-US" dirty="0" smtClean="0"/>
              <a:t>How we deal by using imputation for missing values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973" y="1874520"/>
            <a:ext cx="9905998" cy="4526279"/>
          </a:xfrm>
        </p:spPr>
        <p:txBody>
          <a:bodyPr/>
          <a:lstStyle/>
          <a:p>
            <a:r>
              <a:rPr lang="en-US" dirty="0" smtClean="0"/>
              <a:t>For handling missing values for both categorical and numerical datasets / labels, we use </a:t>
            </a:r>
            <a:r>
              <a:rPr lang="en-US" b="1" dirty="0" smtClean="0"/>
              <a:t>mean , median and mode</a:t>
            </a:r>
            <a:r>
              <a:rPr lang="en-US" dirty="0" smtClean="0"/>
              <a:t> here.</a:t>
            </a:r>
          </a:p>
          <a:p>
            <a:r>
              <a:rPr lang="en-US" dirty="0" smtClean="0"/>
              <a:t>It works for both numerical as well as for categorical data.</a:t>
            </a:r>
          </a:p>
          <a:p>
            <a:r>
              <a:rPr lang="en-US" dirty="0" smtClean="0"/>
              <a:t>In practical wise 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x = </a:t>
            </a:r>
            <a:r>
              <a:rPr lang="en-US" dirty="0" err="1" smtClean="0"/>
              <a:t>df</a:t>
            </a:r>
            <a:r>
              <a:rPr lang="en-US" dirty="0" smtClean="0"/>
              <a:t>[‘col.name’].mean()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/>
              <a:t>col.name</a:t>
            </a:r>
            <a:r>
              <a:rPr lang="en-US" dirty="0" smtClean="0"/>
              <a:t>’].</a:t>
            </a:r>
            <a:r>
              <a:rPr lang="en-US" dirty="0" err="1" smtClean="0"/>
              <a:t>fillna</a:t>
            </a:r>
            <a:r>
              <a:rPr lang="en-US" dirty="0" smtClean="0"/>
              <a:t>(x,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>Like this syntax, we use for median and mode also.</a:t>
            </a:r>
          </a:p>
          <a:p>
            <a:r>
              <a:rPr lang="en-US" dirty="0" smtClean="0"/>
              <a:t>For checking missing values we can also use df.info() , </a:t>
            </a:r>
            <a:r>
              <a:rPr lang="en-US" dirty="0" err="1" smtClean="0"/>
              <a:t>df.isnull</a:t>
            </a:r>
            <a:r>
              <a:rPr lang="en-US" dirty="0" smtClean="0"/>
              <a:t>() , </a:t>
            </a:r>
            <a:r>
              <a:rPr lang="en-US" dirty="0" err="1" smtClean="0"/>
              <a:t>df.isnull.sum</a:t>
            </a:r>
            <a:r>
              <a:rPr lang="en-US" dirty="0" smtClean="0"/>
              <a:t>() according to this we will check for each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8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77" y="554736"/>
            <a:ext cx="9905998" cy="1210056"/>
          </a:xfrm>
        </p:spPr>
        <p:txBody>
          <a:bodyPr/>
          <a:lstStyle/>
          <a:p>
            <a:r>
              <a:rPr lang="en-US" dirty="0" smtClean="0"/>
              <a:t>What is feature encoding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91641"/>
            <a:ext cx="9905998" cy="4099560"/>
          </a:xfrm>
        </p:spPr>
        <p:txBody>
          <a:bodyPr/>
          <a:lstStyle/>
          <a:p>
            <a:r>
              <a:rPr lang="en-US" dirty="0" smtClean="0"/>
              <a:t>This is conversion of categorical features / columns into the numeric values or in labels as machine learning models cannot handle the </a:t>
            </a:r>
            <a:r>
              <a:rPr lang="en-US" dirty="0" err="1" smtClean="0"/>
              <a:t>tesxt</a:t>
            </a:r>
            <a:r>
              <a:rPr lang="en-US" dirty="0" smtClean="0"/>
              <a:t> data directly.</a:t>
            </a:r>
          </a:p>
          <a:p>
            <a:r>
              <a:rPr lang="en-US" dirty="0" smtClean="0"/>
              <a:t>According to this our model will predict well and we use algorithms in our model and will develop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83" y="582706"/>
            <a:ext cx="9905998" cy="1120588"/>
          </a:xfrm>
        </p:spPr>
        <p:txBody>
          <a:bodyPr/>
          <a:lstStyle/>
          <a:p>
            <a:r>
              <a:rPr lang="en-US" dirty="0" smtClean="0"/>
              <a:t>What are the different types of feature encoding in ml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2588"/>
            <a:ext cx="9905998" cy="4840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2 types in feature encoding :</a:t>
            </a:r>
          </a:p>
          <a:p>
            <a:r>
              <a:rPr lang="en-US" dirty="0" smtClean="0"/>
              <a:t>1. Label Encoding</a:t>
            </a:r>
          </a:p>
          <a:p>
            <a:r>
              <a:rPr lang="en-US" dirty="0" smtClean="0"/>
              <a:t>2. one hot encoding</a:t>
            </a:r>
          </a:p>
          <a:p>
            <a:endParaRPr lang="en-US" dirty="0"/>
          </a:p>
          <a:p>
            <a:r>
              <a:rPr lang="en-US" dirty="0" smtClean="0"/>
              <a:t>1. label encoding : it converts the labels into numeric form to convert it into machine readable format because without this machine cannot read that data.</a:t>
            </a:r>
          </a:p>
          <a:p>
            <a:r>
              <a:rPr lang="en-US" dirty="0" smtClean="0"/>
              <a:t>After this, machine will handle labels in well manner.</a:t>
            </a:r>
          </a:p>
          <a:p>
            <a:r>
              <a:rPr lang="en-US" dirty="0" smtClean="0"/>
              <a:t>Basically, if your columns data is in category like male, female ,yes, no then we have to convert it into labelled format like 0 ,1 .</a:t>
            </a:r>
          </a:p>
          <a:p>
            <a:r>
              <a:rPr lang="en-US" dirty="0" smtClean="0"/>
              <a:t>E.g. col name = fruits :</a:t>
            </a:r>
          </a:p>
          <a:p>
            <a:r>
              <a:rPr lang="en-US" dirty="0" smtClean="0"/>
              <a:t>                                        mango , apple , watermelon   -----</a:t>
            </a:r>
            <a:r>
              <a:rPr lang="en-US" dirty="0" smtClean="0">
                <a:sym typeface="Wingdings" panose="05000000000000000000" pitchFamily="2" charset="2"/>
              </a:rPr>
              <a:t>    0 , 1 , 2 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so, these are labels for particular names.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260" y="1039907"/>
            <a:ext cx="9905998" cy="4769222"/>
          </a:xfrm>
        </p:spPr>
        <p:txBody>
          <a:bodyPr/>
          <a:lstStyle/>
          <a:p>
            <a:r>
              <a:rPr lang="en-US" dirty="0" smtClean="0"/>
              <a:t>2. One hot encoding :</a:t>
            </a:r>
            <a:r>
              <a:rPr lang="en-IN" dirty="0"/>
              <a:t>there is one advantage of label encoding ----- we apply label encoding for our labels but what if we have to apply that on features column, then it will assign values for data like 0, 1 but our model might consider it like priority basis like 0 – less, 1 – more but it’s not like that.</a:t>
            </a:r>
          </a:p>
          <a:p>
            <a:r>
              <a:rPr lang="en-US" dirty="0" smtClean="0"/>
              <a:t> so,</a:t>
            </a:r>
            <a:r>
              <a:rPr lang="en-IN" dirty="0" smtClean="0"/>
              <a:t> to overcome this </a:t>
            </a:r>
            <a:r>
              <a:rPr lang="en-IN" dirty="0" err="1" smtClean="0"/>
              <a:t>prob</a:t>
            </a:r>
            <a:r>
              <a:rPr lang="en-IN" dirty="0"/>
              <a:t> </a:t>
            </a:r>
            <a:r>
              <a:rPr lang="en-IN" dirty="0" smtClean="0"/>
              <a:t>we use one hot encoding technique to work on features.</a:t>
            </a:r>
          </a:p>
          <a:p>
            <a:r>
              <a:rPr lang="en-IN" dirty="0" smtClean="0"/>
              <a:t>It does operations on features. </a:t>
            </a:r>
          </a:p>
          <a:p>
            <a:r>
              <a:rPr lang="en-IN" dirty="0" smtClean="0"/>
              <a:t>If feature column has 4 values then it will splitting the categories into different columns, then it will put 0 for null value and 1 for appropriated column value.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80" y="2164134"/>
            <a:ext cx="3794680" cy="2264431"/>
          </a:xfrm>
        </p:spPr>
      </p:pic>
      <p:sp>
        <p:nvSpPr>
          <p:cNvPr id="5" name="Rectangle 4"/>
          <p:cNvSpPr/>
          <p:nvPr/>
        </p:nvSpPr>
        <p:spPr>
          <a:xfrm>
            <a:off x="5065059" y="2924313"/>
            <a:ext cx="2563906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After applying one hot encoding to the feature column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80212" y="2477897"/>
            <a:ext cx="2286000" cy="1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0212" y="4114800"/>
            <a:ext cx="2259106" cy="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20" y="2233265"/>
            <a:ext cx="4080947" cy="21952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9906" y="385482"/>
            <a:ext cx="5970494" cy="1398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Example for one hot encoding :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87587" y="4428564"/>
            <a:ext cx="2478625" cy="833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It will split the categories into diff. columns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259</TotalTime>
  <Words>620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Mesh</vt:lpstr>
      <vt:lpstr>Feature engineering in machine learning</vt:lpstr>
      <vt:lpstr>What is feature engineering ?</vt:lpstr>
      <vt:lpstr>What is imputation technique in feature engineering ?</vt:lpstr>
      <vt:lpstr>How we deal by using imputation for missing values ?</vt:lpstr>
      <vt:lpstr>What is feature encoding ?</vt:lpstr>
      <vt:lpstr>What are the different types of feature encoding in ml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 in machine learning</dc:title>
  <dc:creator>Hrishikesh Deshpande</dc:creator>
  <cp:lastModifiedBy>Hrishikesh Deshpande</cp:lastModifiedBy>
  <cp:revision>13</cp:revision>
  <dcterms:created xsi:type="dcterms:W3CDTF">2021-06-23T11:59:08Z</dcterms:created>
  <dcterms:modified xsi:type="dcterms:W3CDTF">2021-06-24T13:13:14Z</dcterms:modified>
</cp:coreProperties>
</file>