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569258"/>
            <a:ext cx="8001000" cy="2971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logistic regression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265208"/>
            <a:ext cx="6400800" cy="1947333"/>
          </a:xfrm>
        </p:spPr>
        <p:txBody>
          <a:bodyPr/>
          <a:lstStyle/>
          <a:p>
            <a:r>
              <a:rPr lang="en-US" dirty="0" smtClean="0"/>
              <a:t>Presented by :-</a:t>
            </a:r>
          </a:p>
          <a:p>
            <a:endParaRPr lang="en-US" dirty="0"/>
          </a:p>
          <a:p>
            <a:r>
              <a:rPr lang="en-US" dirty="0" smtClean="0"/>
              <a:t>                     Hrishikesh Deshpande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1139079"/>
            <a:ext cx="1876425" cy="20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8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9" y="636495"/>
            <a:ext cx="8534400" cy="959223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95718"/>
            <a:ext cx="8534400" cy="4778188"/>
          </a:xfrm>
        </p:spPr>
        <p:txBody>
          <a:bodyPr>
            <a:normAutofit/>
          </a:bodyPr>
          <a:lstStyle/>
          <a:p>
            <a:r>
              <a:rPr lang="en-US" dirty="0" smtClean="0"/>
              <a:t>Basically, logistic regression is type of classification problem and type of supervised learning algorithm.</a:t>
            </a:r>
          </a:p>
          <a:p>
            <a:r>
              <a:rPr lang="en-US" dirty="0" smtClean="0"/>
              <a:t>It is used where variable i.e. label is categorical.</a:t>
            </a:r>
          </a:p>
          <a:p>
            <a:r>
              <a:rPr lang="en-US" b="1" dirty="0" smtClean="0"/>
              <a:t>Mainly it finds relationship between features and probability of particular outcome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If we have to predict students graduated from this college or not, based on feature is no. of students then response variable has two values ---</a:t>
            </a:r>
            <a:r>
              <a:rPr lang="en-US" dirty="0" smtClean="0">
                <a:sym typeface="Wingdings" panose="05000000000000000000" pitchFamily="2" charset="2"/>
              </a:rPr>
              <a:t> yes or no.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So, in this case linear regression doesn’t work because it needs continuous data so we have to use logistic.</a:t>
            </a:r>
          </a:p>
        </p:txBody>
      </p:sp>
    </p:spTree>
    <p:extLst>
      <p:ext uri="{BB962C8B-B14F-4D97-AF65-F5344CB8AC3E}">
        <p14:creationId xmlns:p14="http://schemas.microsoft.com/office/powerpoint/2010/main" val="402915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0635"/>
            <a:ext cx="8534400" cy="1210236"/>
          </a:xfrm>
        </p:spPr>
        <p:txBody>
          <a:bodyPr>
            <a:normAutofit/>
          </a:bodyPr>
          <a:lstStyle/>
          <a:p>
            <a:r>
              <a:rPr lang="en-US" dirty="0" smtClean="0"/>
              <a:t>Function in 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506072"/>
            <a:ext cx="10073435" cy="5074022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 uses this function and it converts independent variable in terms of probability where it ranges between 0 and 1, w.r.t. dependent variable, this function is known as </a:t>
            </a:r>
            <a:r>
              <a:rPr lang="en-US" b="1" dirty="0" smtClean="0"/>
              <a:t>Sigmoid Function.</a:t>
            </a:r>
            <a:endParaRPr lang="en-US" dirty="0" smtClean="0"/>
          </a:p>
          <a:p>
            <a:r>
              <a:rPr lang="en-US" dirty="0" smtClean="0"/>
              <a:t>So, as we passes those independent variable to this function it converts value in probability range of 0 to 1.</a:t>
            </a:r>
          </a:p>
          <a:p>
            <a:r>
              <a:rPr lang="en-US" dirty="0" smtClean="0"/>
              <a:t>We wouldn’t have points in linear nature so to make them in linear nature so we can plot them accurately, we uses Sigmoid Function.</a:t>
            </a:r>
          </a:p>
          <a:p>
            <a:r>
              <a:rPr lang="en-US" b="1" dirty="0" smtClean="0"/>
              <a:t>Y = 1 / 1 + e^(-x)  ---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Where Y = value we get to plot as Sigmoid value.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               </a:t>
            </a:r>
            <a:r>
              <a:rPr lang="en-US" dirty="0" smtClean="0">
                <a:sym typeface="Wingdings" panose="05000000000000000000" pitchFamily="2" charset="2"/>
              </a:rPr>
              <a:t>X = each value of independent variable which gets transformed.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e =  2.718 Constant value.</a:t>
            </a:r>
          </a:p>
          <a:p>
            <a:pPr marL="0" indent="0">
              <a:buNone/>
            </a:pPr>
            <a:r>
              <a:rPr lang="en-US" dirty="0" smtClean="0"/>
              <a:t>                       Natural logarithm base or </a:t>
            </a:r>
            <a:r>
              <a:rPr lang="en-US" b="1" dirty="0" smtClean="0"/>
              <a:t>Euler’s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09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1" y="489073"/>
            <a:ext cx="8534400" cy="828739"/>
          </a:xfrm>
        </p:spPr>
        <p:txBody>
          <a:bodyPr/>
          <a:lstStyle/>
          <a:p>
            <a:r>
              <a:rPr lang="en-US" dirty="0" smtClean="0"/>
              <a:t>Types of 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30" y="1609164"/>
            <a:ext cx="10010682" cy="5177118"/>
          </a:xfrm>
        </p:spPr>
        <p:txBody>
          <a:bodyPr/>
          <a:lstStyle/>
          <a:p>
            <a:r>
              <a:rPr lang="en-US" dirty="0" smtClean="0"/>
              <a:t>There are 3 types of Logistic Regression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1. Binomial Logistic Regression : </a:t>
            </a:r>
          </a:p>
          <a:p>
            <a:pPr marL="0" indent="0">
              <a:buNone/>
            </a:pPr>
            <a:r>
              <a:rPr lang="en-US" dirty="0" smtClean="0"/>
              <a:t>        It uses when target variable or labels have only 2 possible values like “0” or “1” and win or loss , yes or no , pass vs. fail , accept or decline, etc. this type of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2. Multinomial Logistic Regression :</a:t>
            </a:r>
          </a:p>
          <a:p>
            <a:pPr marL="0" indent="0">
              <a:buNone/>
            </a:pPr>
            <a:r>
              <a:rPr lang="en-US" dirty="0" smtClean="0"/>
              <a:t>       We use this LR if target variables or labels have 3 or more possible values.</a:t>
            </a:r>
          </a:p>
          <a:p>
            <a:r>
              <a:rPr lang="en-US" dirty="0" smtClean="0"/>
              <a:t>Here, Order does not matter for predicting values for labels. (have no quantitative nature).</a:t>
            </a:r>
          </a:p>
          <a:p>
            <a:r>
              <a:rPr lang="en-US" dirty="0" smtClean="0"/>
              <a:t>It can be like “Vehicle 1” </a:t>
            </a:r>
            <a:r>
              <a:rPr lang="en-US" dirty="0" err="1" smtClean="0"/>
              <a:t>vs</a:t>
            </a:r>
            <a:r>
              <a:rPr lang="en-US" dirty="0" smtClean="0"/>
              <a:t> “Vehicle 2” </a:t>
            </a:r>
            <a:r>
              <a:rPr lang="en-US" dirty="0" err="1" smtClean="0"/>
              <a:t>vs</a:t>
            </a:r>
            <a:r>
              <a:rPr lang="en-US" dirty="0" smtClean="0"/>
              <a:t> “Vehicle 3” ,here order doesn’t matter.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544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3. Ordinal Logistic Regression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It has same nature like Multinomial like we if labels are 3 or more but, here Order does matter. </a:t>
            </a:r>
          </a:p>
          <a:p>
            <a:r>
              <a:rPr lang="en-US" dirty="0" smtClean="0"/>
              <a:t>Like, we can take data for grading purpose. Here we have labels more than 3, but we have to arrange them in order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e.g. grades like  ---</a:t>
            </a:r>
            <a:r>
              <a:rPr lang="en-US" dirty="0" smtClean="0">
                <a:sym typeface="Wingdings" panose="05000000000000000000" pitchFamily="2" charset="2"/>
              </a:rPr>
              <a:t> very poor, poor, good, very good, excellent.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scores like  ---- 0, 1, 2, 3, 4.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difference between these 2 is just about </a:t>
            </a:r>
            <a:r>
              <a:rPr lang="en-US" b="1" dirty="0" smtClean="0">
                <a:sym typeface="Wingdings" panose="05000000000000000000" pitchFamily="2" charset="2"/>
              </a:rPr>
              <a:t>Order</a:t>
            </a:r>
            <a:r>
              <a:rPr lang="en-US" dirty="0" smtClean="0">
                <a:sym typeface="Wingdings" panose="05000000000000000000" pitchFamily="2" charset="2"/>
              </a:rPr>
              <a:t>. else is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66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29" y="484094"/>
            <a:ext cx="9176964" cy="1021977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of logistic regression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929" y="1945437"/>
            <a:ext cx="8534400" cy="4657164"/>
          </a:xfrm>
        </p:spPr>
        <p:txBody>
          <a:bodyPr/>
          <a:lstStyle/>
          <a:p>
            <a:r>
              <a:rPr lang="en-US" dirty="0" smtClean="0"/>
              <a:t>Fraud Detection </a:t>
            </a:r>
          </a:p>
          <a:p>
            <a:r>
              <a:rPr lang="en-US" dirty="0" smtClean="0"/>
              <a:t>Email spam or not</a:t>
            </a:r>
          </a:p>
          <a:p>
            <a:r>
              <a:rPr lang="en-US" dirty="0" smtClean="0"/>
              <a:t>Disease diagnosis</a:t>
            </a:r>
          </a:p>
          <a:p>
            <a:r>
              <a:rPr lang="en-US" dirty="0" smtClean="0"/>
              <a:t>Detection of things</a:t>
            </a:r>
          </a:p>
          <a:p>
            <a:r>
              <a:rPr lang="en-US" dirty="0" smtClean="0"/>
              <a:t>Logistic regression is used in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Deep Learning also.</a:t>
            </a:r>
          </a:p>
          <a:p>
            <a:r>
              <a:rPr lang="en-US" dirty="0" smtClean="0"/>
              <a:t>Logistic Regression is simple and efficient, has low variance.</a:t>
            </a:r>
          </a:p>
          <a:p>
            <a:r>
              <a:rPr lang="en-US" dirty="0" smtClean="0"/>
              <a:t>And it provides mainly probability for observation.</a:t>
            </a:r>
          </a:p>
          <a:p>
            <a:r>
              <a:rPr lang="en-US" dirty="0" smtClean="0"/>
              <a:t>But, we cannot use in large dataset of categorical labels, coz it will take more time and computation also.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529" y="1506071"/>
            <a:ext cx="5646909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5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27529"/>
            <a:ext cx="9212823" cy="1290917"/>
          </a:xfrm>
        </p:spPr>
        <p:txBody>
          <a:bodyPr>
            <a:normAutofit/>
          </a:bodyPr>
          <a:lstStyle/>
          <a:p>
            <a:r>
              <a:rPr lang="en-US" dirty="0" smtClean="0"/>
              <a:t>Why logistic regression used to solve classification problems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46729"/>
            <a:ext cx="8534400" cy="4921624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name it shows it will do computation for Regression, but basically it deals with independent variables and on labels which are categorical in nature.</a:t>
            </a:r>
          </a:p>
          <a:p>
            <a:r>
              <a:rPr lang="en-US" dirty="0" smtClean="0"/>
              <a:t>And for categorical data we use Classification.  </a:t>
            </a:r>
          </a:p>
          <a:p>
            <a:r>
              <a:rPr lang="en-US" dirty="0" smtClean="0"/>
              <a:t>And mainly, Logistic </a:t>
            </a:r>
            <a:r>
              <a:rPr lang="en-US" dirty="0"/>
              <a:t>regression is not called as Logistic classification even though its a classification algorithm because it produces real values of output based on the input features just like linear regression.</a:t>
            </a:r>
          </a:p>
          <a:p>
            <a:r>
              <a:rPr lang="en-US" dirty="0"/>
              <a:t>But here these real values are applied to a sigmoid or logistic function. Therefore any value greater than 0.5 gets labeled as positive class and other labelled as negative </a:t>
            </a:r>
            <a:r>
              <a:rPr lang="en-US" dirty="0" smtClean="0"/>
              <a:t>class just like yes or no labels. Yes --</a:t>
            </a:r>
            <a:r>
              <a:rPr lang="en-US" dirty="0" smtClean="0">
                <a:sym typeface="Wingdings" panose="05000000000000000000" pitchFamily="2" charset="2"/>
              </a:rPr>
              <a:t>1 and No -- 0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0773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666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Slice</vt:lpstr>
      <vt:lpstr>Machine learning  logistic regression </vt:lpstr>
      <vt:lpstr>Logistic regression</vt:lpstr>
      <vt:lpstr>Function in logistic regression</vt:lpstr>
      <vt:lpstr>Types of logistic regression</vt:lpstr>
      <vt:lpstr>PowerPoint Presentation</vt:lpstr>
      <vt:lpstr>Applications of logistic regression </vt:lpstr>
      <vt:lpstr>Why logistic regression used to solve classification problems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logistic regression</dc:title>
  <dc:creator>Hrishikesh Deshpande</dc:creator>
  <cp:lastModifiedBy>Hrishikesh Deshpande</cp:lastModifiedBy>
  <cp:revision>9</cp:revision>
  <dcterms:created xsi:type="dcterms:W3CDTF">2021-06-04T12:08:54Z</dcterms:created>
  <dcterms:modified xsi:type="dcterms:W3CDTF">2021-06-04T13:22:58Z</dcterms:modified>
</cp:coreProperties>
</file>