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5" r:id="rId4"/>
    <p:sldId id="266" r:id="rId5"/>
    <p:sldId id="257" r:id="rId6"/>
    <p:sldId id="258" r:id="rId7"/>
    <p:sldId id="259" r:id="rId8"/>
    <p:sldId id="263"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6/2/2021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 and types of machine learning</a:t>
            </a:r>
            <a:endParaRPr lang="en-IN" dirty="0"/>
          </a:p>
        </p:txBody>
      </p:sp>
      <p:sp>
        <p:nvSpPr>
          <p:cNvPr id="3" name="Subtitle 2"/>
          <p:cNvSpPr>
            <a:spLocks noGrp="1"/>
          </p:cNvSpPr>
          <p:nvPr>
            <p:ph type="subTitle" idx="1"/>
          </p:nvPr>
        </p:nvSpPr>
        <p:spPr/>
        <p:txBody>
          <a:bodyPr/>
          <a:lstStyle/>
          <a:p>
            <a:endParaRPr lang="en-US" dirty="0" smtClean="0"/>
          </a:p>
          <a:p>
            <a:r>
              <a:rPr lang="en-US" dirty="0" smtClean="0"/>
              <a:t>By:-</a:t>
            </a:r>
            <a:endParaRPr lang="en-US" dirty="0"/>
          </a:p>
          <a:p>
            <a:r>
              <a:rPr lang="en-US" dirty="0" smtClean="0"/>
              <a:t>Hrishikesh Deshpande</a:t>
            </a:r>
          </a:p>
          <a:p>
            <a:endParaRPr lang="en-IN" dirty="0"/>
          </a:p>
        </p:txBody>
      </p:sp>
    </p:spTree>
    <p:extLst>
      <p:ext uri="{BB962C8B-B14F-4D97-AF65-F5344CB8AC3E}">
        <p14:creationId xmlns:p14="http://schemas.microsoft.com/office/powerpoint/2010/main" val="2678232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353" y="322729"/>
            <a:ext cx="8534400" cy="986118"/>
          </a:xfrm>
        </p:spPr>
        <p:txBody>
          <a:bodyPr>
            <a:normAutofit/>
          </a:bodyPr>
          <a:lstStyle/>
          <a:p>
            <a:r>
              <a:rPr lang="en-US" dirty="0" smtClean="0"/>
              <a:t>Types of unsupervised learning</a:t>
            </a:r>
            <a:endParaRPr lang="en-IN" dirty="0"/>
          </a:p>
        </p:txBody>
      </p:sp>
      <p:sp>
        <p:nvSpPr>
          <p:cNvPr id="3" name="Content Placeholder 2"/>
          <p:cNvSpPr>
            <a:spLocks noGrp="1"/>
          </p:cNvSpPr>
          <p:nvPr>
            <p:ph idx="1"/>
          </p:nvPr>
        </p:nvSpPr>
        <p:spPr>
          <a:xfrm>
            <a:off x="624353" y="1604682"/>
            <a:ext cx="8534400" cy="4446494"/>
          </a:xfrm>
        </p:spPr>
        <p:txBody>
          <a:bodyPr/>
          <a:lstStyle/>
          <a:p>
            <a:r>
              <a:rPr lang="en-US" dirty="0" smtClean="0"/>
              <a:t>Clustering : </a:t>
            </a:r>
          </a:p>
          <a:p>
            <a:pPr marL="0" indent="0">
              <a:buNone/>
            </a:pPr>
            <a:r>
              <a:rPr lang="en-US" dirty="0" smtClean="0"/>
              <a:t>Basically clustering means grouping.</a:t>
            </a:r>
          </a:p>
          <a:p>
            <a:pPr marL="0" indent="0">
              <a:buNone/>
            </a:pPr>
            <a:r>
              <a:rPr lang="en-US" dirty="0" smtClean="0"/>
              <a:t>Organizing or arranging any unlabeled data into similar groups so it can modify well , called Clustering. </a:t>
            </a:r>
          </a:p>
          <a:p>
            <a:pPr marL="0" indent="0">
              <a:buNone/>
            </a:pPr>
            <a:r>
              <a:rPr lang="en-US" dirty="0" smtClean="0"/>
              <a:t>E.g. Document analysis, Identifying fake news, spam filters, fraud detection, etc.</a:t>
            </a:r>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232684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07576"/>
            <a:ext cx="8534400" cy="1084730"/>
          </a:xfrm>
        </p:spPr>
        <p:txBody>
          <a:bodyPr>
            <a:normAutofit/>
          </a:bodyPr>
          <a:lstStyle/>
          <a:p>
            <a:r>
              <a:rPr lang="en-US" dirty="0" smtClean="0"/>
              <a:t>Reinforcement learning</a:t>
            </a:r>
            <a:endParaRPr lang="en-IN" dirty="0"/>
          </a:p>
        </p:txBody>
      </p:sp>
      <p:sp>
        <p:nvSpPr>
          <p:cNvPr id="3" name="Content Placeholder 2"/>
          <p:cNvSpPr>
            <a:spLocks noGrp="1"/>
          </p:cNvSpPr>
          <p:nvPr>
            <p:ph idx="1"/>
          </p:nvPr>
        </p:nvSpPr>
        <p:spPr>
          <a:xfrm>
            <a:off x="684212" y="1192306"/>
            <a:ext cx="8534400" cy="1963271"/>
          </a:xfrm>
        </p:spPr>
        <p:txBody>
          <a:bodyPr/>
          <a:lstStyle/>
          <a:p>
            <a:r>
              <a:rPr lang="en-US" dirty="0"/>
              <a:t>Reinforcement learning is an area of machine learning concerned with how intelligent </a:t>
            </a:r>
            <a:r>
              <a:rPr lang="en-US" dirty="0" smtClean="0"/>
              <a:t>agents take suitable actions to maximize reward in particular situation.</a:t>
            </a:r>
          </a:p>
          <a:p>
            <a:r>
              <a:rPr lang="en-US" dirty="0" smtClean="0"/>
              <a:t>E.g. robot or agent tries to reach destination by solving various obstacles or puzzles to get final reward.</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528" y="3460376"/>
            <a:ext cx="4556872" cy="288271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2663" y="3684773"/>
            <a:ext cx="4423242" cy="2572591"/>
          </a:xfrm>
          <a:prstGeom prst="rect">
            <a:avLst/>
          </a:prstGeom>
        </p:spPr>
      </p:pic>
    </p:spTree>
    <p:extLst>
      <p:ext uri="{BB962C8B-B14F-4D97-AF65-F5344CB8AC3E}">
        <p14:creationId xmlns:p14="http://schemas.microsoft.com/office/powerpoint/2010/main" val="1440894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671" y="376518"/>
            <a:ext cx="8534400" cy="1353670"/>
          </a:xfrm>
        </p:spPr>
        <p:txBody>
          <a:bodyPr>
            <a:normAutofit/>
          </a:bodyPr>
          <a:lstStyle/>
          <a:p>
            <a:r>
              <a:rPr lang="en-US" dirty="0" smtClean="0"/>
              <a:t>What is label and features</a:t>
            </a:r>
            <a:endParaRPr lang="en-IN" dirty="0"/>
          </a:p>
        </p:txBody>
      </p:sp>
      <p:sp>
        <p:nvSpPr>
          <p:cNvPr id="3" name="Content Placeholder 2"/>
          <p:cNvSpPr>
            <a:spLocks noGrp="1"/>
          </p:cNvSpPr>
          <p:nvPr>
            <p:ph idx="1"/>
          </p:nvPr>
        </p:nvSpPr>
        <p:spPr>
          <a:xfrm>
            <a:off x="567671" y="1600200"/>
            <a:ext cx="8534400" cy="4325471"/>
          </a:xfrm>
        </p:spPr>
        <p:txBody>
          <a:bodyPr/>
          <a:lstStyle/>
          <a:p>
            <a:r>
              <a:rPr lang="en-US" dirty="0" smtClean="0"/>
              <a:t>Basically Label is dependent variable where we can say that it is output of our dataset.</a:t>
            </a:r>
          </a:p>
          <a:p>
            <a:r>
              <a:rPr lang="en-US" dirty="0" smtClean="0"/>
              <a:t>And, Feature is Independent variable and we can say that it is input for our dataset. </a:t>
            </a:r>
          </a:p>
          <a:p>
            <a:r>
              <a:rPr lang="en-US" dirty="0" smtClean="0"/>
              <a:t>Feature can be more than one as it is input and independent but label should be one as it’s predicted output from all those features.</a:t>
            </a:r>
          </a:p>
          <a:p>
            <a:r>
              <a:rPr lang="en-US" dirty="0" smtClean="0"/>
              <a:t>Features and label both used in Classification and Regression.</a:t>
            </a:r>
            <a:endParaRPr lang="en-IN" dirty="0"/>
          </a:p>
        </p:txBody>
      </p:sp>
    </p:spTree>
    <p:extLst>
      <p:ext uri="{BB962C8B-B14F-4D97-AF65-F5344CB8AC3E}">
        <p14:creationId xmlns:p14="http://schemas.microsoft.com/office/powerpoint/2010/main" val="149290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60791"/>
            <a:ext cx="9320401" cy="819773"/>
          </a:xfrm>
        </p:spPr>
        <p:txBody>
          <a:bodyPr/>
          <a:lstStyle/>
          <a:p>
            <a:r>
              <a:rPr lang="en-US" dirty="0" smtClean="0"/>
              <a:t>Training dataset and testing dataset</a:t>
            </a:r>
            <a:endParaRPr lang="en-IN" dirty="0"/>
          </a:p>
        </p:txBody>
      </p:sp>
      <p:sp>
        <p:nvSpPr>
          <p:cNvPr id="3" name="Content Placeholder 2"/>
          <p:cNvSpPr>
            <a:spLocks noGrp="1"/>
          </p:cNvSpPr>
          <p:nvPr>
            <p:ph idx="1"/>
          </p:nvPr>
        </p:nvSpPr>
        <p:spPr>
          <a:xfrm>
            <a:off x="684212" y="1515035"/>
            <a:ext cx="8534400" cy="5065059"/>
          </a:xfrm>
        </p:spPr>
        <p:txBody>
          <a:bodyPr/>
          <a:lstStyle/>
          <a:p>
            <a:r>
              <a:rPr lang="en-US" dirty="0" smtClean="0"/>
              <a:t>Machine learning is about using data to train our model.</a:t>
            </a:r>
          </a:p>
          <a:p>
            <a:r>
              <a:rPr lang="en-US" dirty="0" smtClean="0"/>
              <a:t> Training </a:t>
            </a:r>
            <a:r>
              <a:rPr lang="en-US" dirty="0"/>
              <a:t>dataset and testing </a:t>
            </a:r>
            <a:r>
              <a:rPr lang="en-US" dirty="0" smtClean="0"/>
              <a:t>dataset are datasets from which we split our dataset into we use in our model to develop and predict future insights.</a:t>
            </a:r>
          </a:p>
          <a:p>
            <a:r>
              <a:rPr lang="en-US" dirty="0" smtClean="0"/>
              <a:t>Training dataset we use to train our model.</a:t>
            </a:r>
          </a:p>
          <a:p>
            <a:r>
              <a:rPr lang="en-US" dirty="0" smtClean="0"/>
              <a:t>Testing dataset we use to test our model to check performance.</a:t>
            </a:r>
          </a:p>
          <a:p>
            <a:r>
              <a:rPr lang="en-US" dirty="0" smtClean="0"/>
              <a:t>So, that our model able to predict future values.</a:t>
            </a:r>
          </a:p>
          <a:p>
            <a:r>
              <a:rPr lang="en-US" dirty="0" smtClean="0"/>
              <a:t>We must train our dataset more and test less. And it should be in ratio of 7:3 or 8:2 between training and testing resp. to get accurate predictions.</a:t>
            </a:r>
          </a:p>
          <a:p>
            <a:endParaRPr lang="en-IN" dirty="0"/>
          </a:p>
        </p:txBody>
      </p:sp>
    </p:spTree>
    <p:extLst>
      <p:ext uri="{BB962C8B-B14F-4D97-AF65-F5344CB8AC3E}">
        <p14:creationId xmlns:p14="http://schemas.microsoft.com/office/powerpoint/2010/main" val="2851073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107" y="510988"/>
            <a:ext cx="8534400" cy="932329"/>
          </a:xfrm>
        </p:spPr>
        <p:txBody>
          <a:bodyPr>
            <a:normAutofit fontScale="90000"/>
          </a:bodyPr>
          <a:lstStyle/>
          <a:p>
            <a:r>
              <a:rPr lang="en-US" dirty="0" smtClean="0"/>
              <a:t>Model split to train and test data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4571" y="1949825"/>
            <a:ext cx="6426200" cy="3614738"/>
          </a:xfrm>
        </p:spPr>
      </p:pic>
    </p:spTree>
    <p:extLst>
      <p:ext uri="{BB962C8B-B14F-4D97-AF65-F5344CB8AC3E}">
        <p14:creationId xmlns:p14="http://schemas.microsoft.com/office/powerpoint/2010/main" val="3008381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247" y="502023"/>
            <a:ext cx="8534400" cy="1057836"/>
          </a:xfrm>
        </p:spPr>
        <p:txBody>
          <a:bodyPr>
            <a:normAutofit/>
          </a:bodyPr>
          <a:lstStyle/>
          <a:p>
            <a:r>
              <a:rPr lang="en-US" dirty="0" smtClean="0"/>
              <a:t>What is Machine learning ?</a:t>
            </a:r>
            <a:endParaRPr lang="en-IN" dirty="0"/>
          </a:p>
        </p:txBody>
      </p:sp>
      <p:sp>
        <p:nvSpPr>
          <p:cNvPr id="3" name="Content Placeholder 2"/>
          <p:cNvSpPr>
            <a:spLocks noGrp="1"/>
          </p:cNvSpPr>
          <p:nvPr>
            <p:ph idx="1"/>
          </p:nvPr>
        </p:nvSpPr>
        <p:spPr>
          <a:xfrm>
            <a:off x="675247" y="3209366"/>
            <a:ext cx="8534400" cy="2680446"/>
          </a:xfrm>
        </p:spPr>
        <p:txBody>
          <a:bodyPr/>
          <a:lstStyle/>
          <a:p>
            <a:r>
              <a:rPr lang="en-US" dirty="0" smtClean="0"/>
              <a:t>Machine learning is an application of Artificial </a:t>
            </a:r>
            <a:r>
              <a:rPr lang="en-US" dirty="0" err="1" smtClean="0"/>
              <a:t>Intelligiance</a:t>
            </a:r>
            <a:r>
              <a:rPr lang="en-US" dirty="0" smtClean="0"/>
              <a:t> where computer learns from past exp. Past exp. Is the data we have provided by that learning according to algorithms it makes future predictions.</a:t>
            </a:r>
          </a:p>
          <a:p>
            <a:endParaRPr lang="en-US" dirty="0" smtClean="0"/>
          </a:p>
          <a:p>
            <a:r>
              <a:rPr lang="en-US" dirty="0" smtClean="0"/>
              <a:t>Some applications are : Shopping websites, social media, image </a:t>
            </a:r>
            <a:r>
              <a:rPr lang="en-US" dirty="0" err="1" smtClean="0"/>
              <a:t>recognizition</a:t>
            </a:r>
            <a:r>
              <a:rPr lang="en-US" dirty="0" smtClean="0"/>
              <a:t>, speech </a:t>
            </a:r>
            <a:r>
              <a:rPr lang="en-US" dirty="0" err="1" smtClean="0"/>
              <a:t>recognizition</a:t>
            </a:r>
            <a:r>
              <a:rPr lang="en-US" dirty="0" smtClean="0"/>
              <a:t> etc.</a:t>
            </a:r>
            <a:endParaRPr lang="en-US" dirty="0"/>
          </a:p>
          <a:p>
            <a:endParaRPr lang="en-US" dirty="0" smtClean="0"/>
          </a:p>
          <a:p>
            <a:pPr marL="0" indent="0">
              <a:buNone/>
            </a:pPr>
            <a:endParaRPr lang="en-US" dirty="0" smtClean="0"/>
          </a:p>
          <a:p>
            <a:endParaRPr lang="en-US" dirty="0"/>
          </a:p>
          <a:p>
            <a:endParaRPr lang="en-US" dirty="0" smtClean="0"/>
          </a:p>
          <a:p>
            <a:endParaRPr lang="en-IN" dirty="0"/>
          </a:p>
        </p:txBody>
      </p:sp>
    </p:spTree>
    <p:extLst>
      <p:ext uri="{BB962C8B-B14F-4D97-AF65-F5344CB8AC3E}">
        <p14:creationId xmlns:p14="http://schemas.microsoft.com/office/powerpoint/2010/main" val="2404735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68941"/>
            <a:ext cx="8534400" cy="1111624"/>
          </a:xfrm>
        </p:spPr>
        <p:txBody>
          <a:bodyPr>
            <a:normAutofit/>
          </a:bodyPr>
          <a:lstStyle/>
          <a:p>
            <a:r>
              <a:rPr lang="en-US" dirty="0" smtClean="0"/>
              <a:t>Types of machine learning</a:t>
            </a:r>
            <a:endParaRPr lang="en-IN" dirty="0"/>
          </a:p>
        </p:txBody>
      </p:sp>
      <p:sp>
        <p:nvSpPr>
          <p:cNvPr id="3" name="Content Placeholder 2"/>
          <p:cNvSpPr>
            <a:spLocks noGrp="1"/>
          </p:cNvSpPr>
          <p:nvPr>
            <p:ph idx="1"/>
          </p:nvPr>
        </p:nvSpPr>
        <p:spPr>
          <a:xfrm>
            <a:off x="684212" y="1528482"/>
            <a:ext cx="8534400" cy="5060577"/>
          </a:xfrm>
        </p:spPr>
        <p:txBody>
          <a:bodyPr/>
          <a:lstStyle/>
          <a:p>
            <a:r>
              <a:rPr lang="en-US" dirty="0" smtClean="0"/>
              <a:t>There are three types of Machine Learning :</a:t>
            </a:r>
          </a:p>
          <a:p>
            <a:pPr marL="0" indent="0">
              <a:buNone/>
            </a:pPr>
            <a:r>
              <a:rPr lang="en-US" dirty="0" smtClean="0"/>
              <a:t>    1. Supervised Learning </a:t>
            </a:r>
          </a:p>
          <a:p>
            <a:pPr marL="0" indent="0">
              <a:buNone/>
            </a:pPr>
            <a:r>
              <a:rPr lang="en-US" dirty="0"/>
              <a:t> </a:t>
            </a:r>
            <a:r>
              <a:rPr lang="en-US" dirty="0" smtClean="0"/>
              <a:t>   2. Unsupervised Learning</a:t>
            </a:r>
          </a:p>
          <a:p>
            <a:pPr marL="0" indent="0">
              <a:buNone/>
            </a:pPr>
            <a:r>
              <a:rPr lang="en-US" dirty="0"/>
              <a:t> </a:t>
            </a:r>
            <a:r>
              <a:rPr lang="en-US" dirty="0" smtClean="0"/>
              <a:t>   3. Reinforcement Learning</a:t>
            </a:r>
          </a:p>
          <a:p>
            <a:pPr marL="0" indent="0">
              <a:buNone/>
            </a:pPr>
            <a:endParaRPr lang="en-US" dirty="0"/>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1640625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894294"/>
          </a:xfrm>
        </p:spPr>
        <p:txBody>
          <a:bodyPr/>
          <a:lstStyle/>
          <a:p>
            <a:r>
              <a:rPr lang="en-US" dirty="0" smtClean="0"/>
              <a:t>1. Supervised Learning : </a:t>
            </a:r>
            <a:endParaRPr lang="en-IN" dirty="0" smtClean="0"/>
          </a:p>
          <a:p>
            <a:pPr marL="0" indent="0">
              <a:buNone/>
            </a:pPr>
            <a:r>
              <a:rPr lang="en-US" dirty="0" smtClean="0"/>
              <a:t>It is type of ML where we provide labelled data to our machine and model.</a:t>
            </a:r>
          </a:p>
          <a:p>
            <a:pPr marL="0" indent="0">
              <a:buNone/>
            </a:pPr>
            <a:r>
              <a:rPr lang="en-US" dirty="0" smtClean="0"/>
              <a:t>It learns from past data and applies learning to present data to predict future events, in this case input and output data provide help to prediction of the future events.</a:t>
            </a:r>
          </a:p>
          <a:p>
            <a:pPr marL="0" indent="0">
              <a:buNone/>
            </a:pPr>
            <a:r>
              <a:rPr lang="en-US" dirty="0" smtClean="0"/>
              <a:t>E.g. house price dataset or stock market pricing, etc.</a:t>
            </a:r>
          </a:p>
          <a:p>
            <a:pPr marL="0" indent="0">
              <a:buNone/>
            </a:pPr>
            <a:endParaRPr lang="en-US" dirty="0"/>
          </a:p>
          <a:p>
            <a:r>
              <a:rPr lang="en-US" dirty="0" smtClean="0"/>
              <a:t> 2. Unsupervised Learning :</a:t>
            </a:r>
          </a:p>
          <a:p>
            <a:pPr marL="0" indent="0">
              <a:buNone/>
            </a:pPr>
            <a:r>
              <a:rPr lang="en-US" dirty="0" smtClean="0"/>
              <a:t>It is also type of ML where machine tries to find patterns. Like in supervised we have to pass labelled data but here it tries to understand by it’s own by provided algorithms and patterns, the future predictions will get take placed.</a:t>
            </a:r>
          </a:p>
          <a:p>
            <a:pPr marL="0" indent="0">
              <a:buNone/>
            </a:pPr>
            <a:r>
              <a:rPr lang="en-US" dirty="0" smtClean="0"/>
              <a:t>Here, output is unknown. </a:t>
            </a:r>
          </a:p>
          <a:p>
            <a:pPr marL="0" indent="0">
              <a:buNone/>
            </a:pPr>
            <a:r>
              <a:rPr lang="en-US" dirty="0" smtClean="0"/>
              <a:t>E.g.  Classification of mails into spam or not spam.</a:t>
            </a:r>
          </a:p>
        </p:txBody>
      </p:sp>
    </p:spTree>
    <p:extLst>
      <p:ext uri="{BB962C8B-B14F-4D97-AF65-F5344CB8AC3E}">
        <p14:creationId xmlns:p14="http://schemas.microsoft.com/office/powerpoint/2010/main" val="3406794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6124" y="1196788"/>
            <a:ext cx="8127169" cy="4361330"/>
          </a:xfrm>
        </p:spPr>
      </p:pic>
    </p:spTree>
    <p:extLst>
      <p:ext uri="{BB962C8B-B14F-4D97-AF65-F5344CB8AC3E}">
        <p14:creationId xmlns:p14="http://schemas.microsoft.com/office/powerpoint/2010/main" val="989920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59976"/>
            <a:ext cx="8534400" cy="779930"/>
          </a:xfrm>
        </p:spPr>
        <p:txBody>
          <a:bodyPr>
            <a:normAutofit/>
          </a:bodyPr>
          <a:lstStyle/>
          <a:p>
            <a:r>
              <a:rPr lang="en-US" dirty="0" smtClean="0"/>
              <a:t>Types of supervised learning</a:t>
            </a:r>
            <a:endParaRPr lang="en-IN" dirty="0"/>
          </a:p>
        </p:txBody>
      </p:sp>
      <p:sp>
        <p:nvSpPr>
          <p:cNvPr id="3" name="Content Placeholder 2"/>
          <p:cNvSpPr>
            <a:spLocks noGrp="1"/>
          </p:cNvSpPr>
          <p:nvPr>
            <p:ph idx="1"/>
          </p:nvPr>
        </p:nvSpPr>
        <p:spPr>
          <a:xfrm>
            <a:off x="684212" y="1039906"/>
            <a:ext cx="8534400" cy="5271247"/>
          </a:xfrm>
        </p:spPr>
        <p:txBody>
          <a:bodyPr/>
          <a:lstStyle/>
          <a:p>
            <a:r>
              <a:rPr lang="en-US" dirty="0" smtClean="0"/>
              <a:t>1. Regression : </a:t>
            </a:r>
          </a:p>
          <a:p>
            <a:pPr marL="0" indent="0">
              <a:buNone/>
            </a:pPr>
            <a:r>
              <a:rPr lang="en-US" dirty="0" smtClean="0"/>
              <a:t>It is type of supervised where the data is in decimal format and it predicts numerical value. </a:t>
            </a:r>
          </a:p>
          <a:p>
            <a:pPr marL="0" indent="0">
              <a:buNone/>
            </a:pPr>
            <a:r>
              <a:rPr lang="en-US" dirty="0" smtClean="0"/>
              <a:t>It has continuous data. </a:t>
            </a:r>
          </a:p>
          <a:p>
            <a:pPr marL="0" indent="0">
              <a:buNone/>
            </a:pPr>
            <a:r>
              <a:rPr lang="en-US" dirty="0" smtClean="0"/>
              <a:t>E.g. predicting house price or car price or Marks of a student, etc.</a:t>
            </a:r>
          </a:p>
          <a:p>
            <a:pPr marL="0" indent="0">
              <a:buNone/>
            </a:pPr>
            <a:endParaRPr lang="en-US" dirty="0"/>
          </a:p>
          <a:p>
            <a:r>
              <a:rPr lang="en-US" dirty="0" smtClean="0"/>
              <a:t>2. Classification :</a:t>
            </a:r>
          </a:p>
          <a:p>
            <a:pPr marL="0" indent="0">
              <a:buNone/>
            </a:pPr>
            <a:r>
              <a:rPr lang="en-US" dirty="0" smtClean="0"/>
              <a:t>It is used to get discrete results, used to classify data into categories.</a:t>
            </a:r>
          </a:p>
          <a:p>
            <a:pPr marL="0" indent="0">
              <a:buNone/>
            </a:pPr>
            <a:r>
              <a:rPr lang="en-US" dirty="0" smtClean="0"/>
              <a:t>Basically it predicts categorical data.</a:t>
            </a:r>
          </a:p>
          <a:p>
            <a:pPr marL="0" indent="0">
              <a:buNone/>
            </a:pPr>
            <a:r>
              <a:rPr lang="en-US" dirty="0" smtClean="0"/>
              <a:t>E.g. the person gender like male or female, If a person is </a:t>
            </a:r>
            <a:r>
              <a:rPr lang="en-US" dirty="0" err="1" smtClean="0"/>
              <a:t>Covid</a:t>
            </a:r>
            <a:r>
              <a:rPr lang="en-US" dirty="0" smtClean="0"/>
              <a:t> +</a:t>
            </a:r>
            <a:r>
              <a:rPr lang="en-US" dirty="0" err="1" smtClean="0"/>
              <a:t>ve</a:t>
            </a:r>
            <a:r>
              <a:rPr lang="en-US" dirty="0" smtClean="0"/>
              <a:t> or –</a:t>
            </a:r>
            <a:r>
              <a:rPr lang="en-US" dirty="0" err="1" smtClean="0"/>
              <a:t>ve</a:t>
            </a:r>
            <a:r>
              <a:rPr lang="en-US" dirty="0"/>
              <a:t>,</a:t>
            </a:r>
            <a:r>
              <a:rPr lang="en-US" dirty="0" smtClean="0"/>
              <a:t> Etc.</a:t>
            </a:r>
            <a:endParaRPr lang="en-IN" dirty="0"/>
          </a:p>
        </p:txBody>
      </p:sp>
    </p:spTree>
    <p:extLst>
      <p:ext uri="{BB962C8B-B14F-4D97-AF65-F5344CB8AC3E}">
        <p14:creationId xmlns:p14="http://schemas.microsoft.com/office/powerpoint/2010/main" val="273257153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77</TotalTime>
  <Words>604</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3</vt:lpstr>
      <vt:lpstr>Slice</vt:lpstr>
      <vt:lpstr>machine learning and types of machine learning</vt:lpstr>
      <vt:lpstr>What is label and features</vt:lpstr>
      <vt:lpstr>Training dataset and testing dataset</vt:lpstr>
      <vt:lpstr>Model split to train and test data :</vt:lpstr>
      <vt:lpstr>What is Machine learning ?</vt:lpstr>
      <vt:lpstr>Types of machine learning</vt:lpstr>
      <vt:lpstr>PowerPoint Presentation</vt:lpstr>
      <vt:lpstr>PowerPoint Presentation</vt:lpstr>
      <vt:lpstr>Types of supervised learning</vt:lpstr>
      <vt:lpstr>Types of unsupervised learning</vt:lpstr>
      <vt:lpstr>Reinforcement learning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and types of machine learning</dc:title>
  <dc:creator>Hrishikesh Deshpande</dc:creator>
  <cp:lastModifiedBy>Hrishikesh Deshpande</cp:lastModifiedBy>
  <cp:revision>10</cp:revision>
  <dcterms:created xsi:type="dcterms:W3CDTF">2021-05-28T12:22:40Z</dcterms:created>
  <dcterms:modified xsi:type="dcterms:W3CDTF">2021-06-02T14:54:19Z</dcterms:modified>
</cp:coreProperties>
</file>