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of python and lists in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965" y="4417608"/>
            <a:ext cx="6400800" cy="1947333"/>
          </a:xfrm>
        </p:spPr>
        <p:txBody>
          <a:bodyPr/>
          <a:lstStyle/>
          <a:p>
            <a:r>
              <a:rPr lang="en-US" dirty="0" smtClean="0"/>
              <a:t>Hrishikesh Deshpande</a:t>
            </a:r>
          </a:p>
          <a:p>
            <a:r>
              <a:rPr lang="en-US" dirty="0" smtClean="0"/>
              <a:t>Batch – Advance Data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0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7918"/>
            <a:ext cx="12254753" cy="6584576"/>
          </a:xfrm>
        </p:spPr>
        <p:txBody>
          <a:bodyPr/>
          <a:lstStyle/>
          <a:p>
            <a:r>
              <a:rPr lang="en-US" b="1" dirty="0" smtClean="0"/>
              <a:t>Slicing in Lists : </a:t>
            </a:r>
          </a:p>
          <a:p>
            <a:pPr marL="0" indent="0">
              <a:buNone/>
            </a:pPr>
            <a:r>
              <a:rPr lang="en-US" dirty="0" smtClean="0"/>
              <a:t>Here, slicing is similar to the string slicing. </a:t>
            </a:r>
            <a:r>
              <a:rPr lang="en-US" dirty="0"/>
              <a:t>It has three para. [start : stop : step]</a:t>
            </a:r>
          </a:p>
          <a:p>
            <a:pPr marL="0" indent="0">
              <a:buNone/>
            </a:pPr>
            <a:r>
              <a:rPr lang="en-US" dirty="0"/>
              <a:t>start = starting position (default value is 0)</a:t>
            </a:r>
          </a:p>
          <a:p>
            <a:pPr marL="0" indent="0">
              <a:buNone/>
            </a:pPr>
            <a:r>
              <a:rPr lang="en-US" dirty="0"/>
              <a:t>stop = end position(exclusive) (default value is end position)</a:t>
            </a:r>
          </a:p>
          <a:p>
            <a:pPr marL="0" indent="0">
              <a:buNone/>
            </a:pPr>
            <a:r>
              <a:rPr lang="en-US" dirty="0"/>
              <a:t>step = step size or increment size (default value is 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e.g. list = [</a:t>
            </a:r>
            <a:r>
              <a:rPr lang="en-US" dirty="0" err="1" smtClean="0"/>
              <a:t>a,b,c,p,q,r,x,y,z,l,m,n,o,p</a:t>
            </a:r>
            <a:r>
              <a:rPr lang="en-US" dirty="0" smtClean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get 1</a:t>
            </a:r>
            <a:r>
              <a:rPr lang="en-US" baseline="30000" dirty="0" smtClean="0"/>
              <a:t>st</a:t>
            </a:r>
            <a:r>
              <a:rPr lang="en-US" dirty="0" smtClean="0"/>
              <a:t> five elements.  ---</a:t>
            </a:r>
            <a:r>
              <a:rPr lang="en-US" dirty="0" smtClean="0">
                <a:sym typeface="Wingdings" panose="05000000000000000000" pitchFamily="2" charset="2"/>
              </a:rPr>
              <a:t>  list[0:5:1]    -----  o/p :  [</a:t>
            </a:r>
            <a:r>
              <a:rPr lang="en-US" dirty="0" err="1" smtClean="0">
                <a:sym typeface="Wingdings" panose="05000000000000000000" pitchFamily="2" charset="2"/>
              </a:rPr>
              <a:t>a,b,c,p,q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To get last five elements  ---  list[-5::1]    -----   o/p : [</a:t>
            </a:r>
            <a:r>
              <a:rPr lang="en-US" dirty="0" err="1" smtClean="0">
                <a:sym typeface="Wingdings" panose="05000000000000000000" pitchFamily="2" charset="2"/>
              </a:rPr>
              <a:t>l,m,n,o,p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get alternate elements   ----</a:t>
            </a:r>
            <a:r>
              <a:rPr lang="en-US" dirty="0" smtClean="0">
                <a:sym typeface="Wingdings" panose="05000000000000000000" pitchFamily="2" charset="2"/>
              </a:rPr>
              <a:t>  list[0::2]</a:t>
            </a:r>
            <a:r>
              <a:rPr lang="en-US" dirty="0" smtClean="0"/>
              <a:t> step is 2   ----</a:t>
            </a:r>
            <a:r>
              <a:rPr lang="en-US" dirty="0" smtClean="0">
                <a:sym typeface="Wingdings" panose="05000000000000000000" pitchFamily="2" charset="2"/>
              </a:rPr>
              <a:t>   o/p : [</a:t>
            </a:r>
            <a:r>
              <a:rPr lang="en-US" dirty="0" err="1" smtClean="0">
                <a:sym typeface="Wingdings" panose="05000000000000000000" pitchFamily="2" charset="2"/>
              </a:rPr>
              <a:t>a,c,q,x,z,m,o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We can give any no. of steps based on how much alternate numbers we want.</a:t>
            </a:r>
          </a:p>
          <a:p>
            <a:r>
              <a:rPr lang="en-US" dirty="0" smtClean="0"/>
              <a:t>Lists are </a:t>
            </a:r>
            <a:r>
              <a:rPr lang="en-US" b="1" dirty="0" smtClean="0"/>
              <a:t>Mutable</a:t>
            </a:r>
            <a:r>
              <a:rPr lang="en-US" dirty="0" smtClean="0"/>
              <a:t>. So we can change elements in lists using indexing of list.</a:t>
            </a:r>
          </a:p>
          <a:p>
            <a:pPr marL="0" indent="0">
              <a:buNone/>
            </a:pPr>
            <a:r>
              <a:rPr lang="en-US" dirty="0" smtClean="0"/>
              <a:t>E.g. </a:t>
            </a:r>
            <a:r>
              <a:rPr lang="en-US" dirty="0"/>
              <a:t>x = [</a:t>
            </a:r>
            <a:r>
              <a:rPr lang="en-US" dirty="0" smtClean="0"/>
              <a:t>1,2,3,4,5,6,7,8,9</a:t>
            </a:r>
            <a:r>
              <a:rPr lang="en-US" dirty="0"/>
              <a:t>] </a:t>
            </a:r>
            <a:r>
              <a:rPr lang="en-US" dirty="0" smtClean="0"/>
              <a:t>----</a:t>
            </a:r>
            <a:r>
              <a:rPr lang="en-US" dirty="0" smtClean="0">
                <a:sym typeface="Wingdings" panose="05000000000000000000" pitchFamily="2" charset="2"/>
              </a:rPr>
              <a:t>  To change 1</a:t>
            </a:r>
            <a:r>
              <a:rPr lang="en-US" baseline="30000" dirty="0" smtClean="0">
                <a:sym typeface="Wingdings" panose="05000000000000000000" pitchFamily="2" charset="2"/>
              </a:rPr>
              <a:t>st</a:t>
            </a:r>
            <a:r>
              <a:rPr lang="en-US" dirty="0" smtClean="0">
                <a:sym typeface="Wingdings" panose="05000000000000000000" pitchFamily="2" charset="2"/>
              </a:rPr>
              <a:t> element -- x[0] =100  -- o/p:</a:t>
            </a:r>
            <a:r>
              <a:rPr lang="en-US" dirty="0"/>
              <a:t> x = [</a:t>
            </a:r>
            <a:r>
              <a:rPr lang="en-US" dirty="0" smtClean="0"/>
              <a:t>100,2,3,4,5,6,7,8,9]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----</a:t>
            </a:r>
            <a:r>
              <a:rPr lang="en-US" dirty="0" smtClean="0">
                <a:sym typeface="Wingdings" panose="05000000000000000000" pitchFamily="2" charset="2"/>
              </a:rPr>
              <a:t> To change last element   -- x[8]=200 -- </a:t>
            </a:r>
            <a:r>
              <a:rPr lang="en-US" dirty="0"/>
              <a:t>x = [</a:t>
            </a:r>
            <a:r>
              <a:rPr lang="en-US" dirty="0" smtClean="0"/>
              <a:t>100,2,3,4,5,6,7,8,200] </a:t>
            </a:r>
          </a:p>
          <a:p>
            <a:r>
              <a:rPr lang="en-US" dirty="0" smtClean="0"/>
              <a:t>Like this we can change any element in the list using assign new value at indexing.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5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12" y="475129"/>
            <a:ext cx="11564470" cy="6678706"/>
          </a:xfrm>
        </p:spPr>
        <p:txBody>
          <a:bodyPr/>
          <a:lstStyle/>
          <a:p>
            <a:r>
              <a:rPr lang="en-US" b="1" dirty="0" smtClean="0"/>
              <a:t>X = [ 1,2,3,4,5,6,7,8,9,10 ]</a:t>
            </a:r>
          </a:p>
          <a:p>
            <a:r>
              <a:rPr lang="en-US" b="1" dirty="0" smtClean="0"/>
              <a:t>Some Inbuilt methods in lists1) append(value) : </a:t>
            </a:r>
            <a:r>
              <a:rPr lang="en-US" dirty="0" smtClean="0"/>
              <a:t>It appends or add new value at end of the list.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 smtClean="0"/>
              <a:t>x. append(“Hello”)   --</a:t>
            </a:r>
            <a:r>
              <a:rPr lang="en-US" dirty="0" smtClean="0">
                <a:sym typeface="Wingdings" panose="05000000000000000000" pitchFamily="2" charset="2"/>
              </a:rPr>
              <a:t>o/p : </a:t>
            </a:r>
            <a:r>
              <a:rPr lang="en-US" b="1" dirty="0"/>
              <a:t>X = [ </a:t>
            </a:r>
            <a:r>
              <a:rPr lang="en-US" b="1" dirty="0" smtClean="0"/>
              <a:t>1,2,3,4,5,6,7,8,9,10,’Hello’ ]</a:t>
            </a:r>
          </a:p>
          <a:p>
            <a:pPr marL="0" indent="0">
              <a:buNone/>
            </a:pPr>
            <a:r>
              <a:rPr lang="en-US" b="1" dirty="0" smtClean="0"/>
              <a:t>2) insert(</a:t>
            </a:r>
            <a:r>
              <a:rPr lang="en-US" b="1" dirty="0" err="1" smtClean="0"/>
              <a:t>pos,ele</a:t>
            </a:r>
            <a:r>
              <a:rPr lang="en-US" b="1" dirty="0" smtClean="0"/>
              <a:t>) : </a:t>
            </a:r>
            <a:r>
              <a:rPr lang="en-US" dirty="0" smtClean="0"/>
              <a:t>acc. To pos. and element we can insert any value in the list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x.insert</a:t>
            </a:r>
            <a:r>
              <a:rPr lang="en-US" dirty="0" smtClean="0"/>
              <a:t>(0, “Python”)    ---</a:t>
            </a:r>
            <a:r>
              <a:rPr lang="en-US" dirty="0" smtClean="0">
                <a:sym typeface="Wingdings" panose="05000000000000000000" pitchFamily="2" charset="2"/>
              </a:rPr>
              <a:t> o/p : </a:t>
            </a:r>
            <a:r>
              <a:rPr lang="en-US" b="1" dirty="0"/>
              <a:t>X = [ </a:t>
            </a:r>
            <a:r>
              <a:rPr lang="en-US" b="1" dirty="0" smtClean="0">
                <a:solidFill>
                  <a:srgbClr val="FF0000"/>
                </a:solidFill>
              </a:rPr>
              <a:t>‘Python’</a:t>
            </a:r>
            <a:r>
              <a:rPr lang="en-US" b="1" dirty="0" smtClean="0"/>
              <a:t>,2,3,4,5,6,7,8,9,’Hello’ ]</a:t>
            </a:r>
          </a:p>
          <a:p>
            <a:pPr marL="0" indent="0">
              <a:buNone/>
            </a:pPr>
            <a:r>
              <a:rPr lang="en-US" dirty="0" err="1" smtClean="0"/>
              <a:t>x.insert</a:t>
            </a:r>
            <a:r>
              <a:rPr lang="en-US" dirty="0" smtClean="0"/>
              <a:t>(5, “1000”)    </a:t>
            </a:r>
            <a:r>
              <a:rPr lang="en-US" dirty="0"/>
              <a:t>---</a:t>
            </a:r>
            <a:r>
              <a:rPr lang="en-US" dirty="0">
                <a:sym typeface="Wingdings" panose="05000000000000000000" pitchFamily="2" charset="2"/>
              </a:rPr>
              <a:t> o/p : </a:t>
            </a:r>
            <a:r>
              <a:rPr lang="en-US" b="1" dirty="0"/>
              <a:t>X = [ ‘Python’,</a:t>
            </a:r>
            <a:r>
              <a:rPr lang="en-US" b="1" dirty="0" smtClean="0"/>
              <a:t>2,3,4,5,</a:t>
            </a:r>
            <a:r>
              <a:rPr lang="en-US" b="1" dirty="0" smtClean="0">
                <a:solidFill>
                  <a:srgbClr val="FF0000"/>
                </a:solidFill>
              </a:rPr>
              <a:t>1000</a:t>
            </a:r>
            <a:r>
              <a:rPr lang="en-US" b="1" dirty="0" smtClean="0"/>
              <a:t>,7,8,9</a:t>
            </a:r>
            <a:r>
              <a:rPr lang="en-US" b="1" dirty="0"/>
              <a:t>,’Hello</a:t>
            </a:r>
            <a:r>
              <a:rPr lang="en-US" b="1" dirty="0" smtClean="0"/>
              <a:t>’]</a:t>
            </a:r>
          </a:p>
          <a:p>
            <a:pPr marL="0" indent="0">
              <a:buNone/>
            </a:pPr>
            <a:r>
              <a:rPr lang="en-US" b="1" dirty="0" smtClean="0"/>
              <a:t>3</a:t>
            </a:r>
            <a:r>
              <a:rPr lang="en-US" b="1" dirty="0"/>
              <a:t>) </a:t>
            </a:r>
            <a:r>
              <a:rPr lang="en-US" b="1" dirty="0" smtClean="0"/>
              <a:t>sort() : </a:t>
            </a:r>
            <a:r>
              <a:rPr lang="en-US" dirty="0" smtClean="0"/>
              <a:t>sorts </a:t>
            </a:r>
            <a:r>
              <a:rPr lang="en-US" dirty="0"/>
              <a:t>the list in alphabetical </a:t>
            </a:r>
            <a:r>
              <a:rPr lang="en-US" dirty="0" smtClean="0"/>
              <a:t>order.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 ['</a:t>
            </a:r>
            <a:r>
              <a:rPr lang="en-US" dirty="0" err="1"/>
              <a:t>a','b','d','c','f','e</a:t>
            </a:r>
            <a:r>
              <a:rPr lang="en-US" dirty="0" smtClean="0"/>
              <a:t>']    ----</a:t>
            </a:r>
            <a:r>
              <a:rPr lang="en-US" dirty="0" smtClean="0">
                <a:sym typeface="Wingdings" panose="05000000000000000000" pitchFamily="2" charset="2"/>
              </a:rPr>
              <a:t>    </a:t>
            </a:r>
            <a:r>
              <a:rPr lang="en-US" dirty="0" err="1" smtClean="0"/>
              <a:t>a.sort</a:t>
            </a:r>
            <a:r>
              <a:rPr lang="en-US" dirty="0" smtClean="0"/>
              <a:t>()  ---</a:t>
            </a:r>
            <a:r>
              <a:rPr lang="en-US" dirty="0" smtClean="0">
                <a:sym typeface="Wingdings" panose="05000000000000000000" pitchFamily="2" charset="2"/>
              </a:rPr>
              <a:t>   </a:t>
            </a:r>
            <a:r>
              <a:rPr lang="en-US" dirty="0" smtClean="0"/>
              <a:t>print(a) : [ </a:t>
            </a:r>
            <a:r>
              <a:rPr lang="en-US" dirty="0"/>
              <a:t>'</a:t>
            </a:r>
            <a:r>
              <a:rPr lang="en-US" dirty="0" err="1"/>
              <a:t>a','b</a:t>
            </a:r>
            <a:r>
              <a:rPr lang="en-US" dirty="0" err="1" smtClean="0"/>
              <a:t>',‘c',‘d',‘e',‘f</a:t>
            </a:r>
            <a:r>
              <a:rPr lang="en-US" dirty="0" smtClean="0"/>
              <a:t>']</a:t>
            </a:r>
          </a:p>
          <a:p>
            <a:r>
              <a:rPr lang="en-US" b="1" dirty="0" smtClean="0"/>
              <a:t>Copying the lists : </a:t>
            </a:r>
            <a:r>
              <a:rPr lang="en-IN" dirty="0" err="1" smtClean="0"/>
              <a:t>x_list_copy</a:t>
            </a:r>
            <a:r>
              <a:rPr lang="en-IN" dirty="0" smtClean="0"/>
              <a:t>= </a:t>
            </a:r>
            <a:r>
              <a:rPr lang="en-IN" dirty="0" err="1" smtClean="0"/>
              <a:t>y_list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y_list</a:t>
            </a:r>
            <a:r>
              <a:rPr lang="en-IN" dirty="0" smtClean="0"/>
              <a:t> = [1,2,3,’false’,’hello’] --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err="1"/>
              <a:t>x_list_copy</a:t>
            </a:r>
            <a:r>
              <a:rPr lang="en-IN" dirty="0"/>
              <a:t>= </a:t>
            </a:r>
            <a:r>
              <a:rPr lang="en-IN" dirty="0" err="1" smtClean="0"/>
              <a:t>y_list</a:t>
            </a:r>
            <a:r>
              <a:rPr lang="en-IN" dirty="0" smtClean="0"/>
              <a:t> --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[</a:t>
            </a:r>
            <a:r>
              <a:rPr lang="en-IN" dirty="0"/>
              <a:t>1,2,3,’false’,’hello</a:t>
            </a:r>
            <a:r>
              <a:rPr lang="en-IN" dirty="0" smtClean="0"/>
              <a:t>’</a:t>
            </a:r>
            <a:r>
              <a:rPr lang="en-IN" dirty="0" smtClean="0">
                <a:sym typeface="Wingdings" panose="05000000000000000000" pitchFamily="2" charset="2"/>
              </a:rPr>
              <a:t>] --- Lists get copied.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One problem with ‘=‘ this assignment that is if we assign some new value using = operator then original list will also change. E.g. </a:t>
            </a:r>
            <a:r>
              <a:rPr lang="en-IN" dirty="0" err="1"/>
              <a:t>y_list</a:t>
            </a:r>
            <a:r>
              <a:rPr lang="en-IN" dirty="0"/>
              <a:t> = [1,2,3,’false’,’hello’]</a:t>
            </a:r>
            <a:r>
              <a:rPr lang="en-US" dirty="0" smtClean="0">
                <a:sym typeface="Wingdings" panose="05000000000000000000" pitchFamily="2" charset="2"/>
              </a:rPr>
              <a:t> -- </a:t>
            </a:r>
            <a:r>
              <a:rPr lang="en-US" dirty="0" err="1" smtClean="0">
                <a:sym typeface="Wingdings" panose="05000000000000000000" pitchFamily="2" charset="2"/>
              </a:rPr>
              <a:t>y_list</a:t>
            </a:r>
            <a:r>
              <a:rPr lang="en-US" dirty="0" smtClean="0">
                <a:sym typeface="Wingdings" panose="05000000000000000000" pitchFamily="2" charset="2"/>
              </a:rPr>
              <a:t>[0] = 25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If like this </a:t>
            </a:r>
            <a:r>
              <a:rPr lang="en-IN" b="1" dirty="0" err="1"/>
              <a:t>x_list_copy</a:t>
            </a:r>
            <a:r>
              <a:rPr lang="en-IN" b="1" dirty="0"/>
              <a:t>= </a:t>
            </a:r>
            <a:r>
              <a:rPr lang="en-IN" b="1" dirty="0" err="1"/>
              <a:t>y_list</a:t>
            </a:r>
            <a:r>
              <a:rPr lang="en-IN" b="1" dirty="0"/>
              <a:t> </a:t>
            </a:r>
            <a:r>
              <a:rPr lang="en-IN" dirty="0" smtClean="0"/>
              <a:t>, then original list will also get change i.e. x-</a:t>
            </a:r>
            <a:r>
              <a:rPr lang="en-IN" dirty="0" err="1" smtClean="0"/>
              <a:t>list_copy</a:t>
            </a:r>
            <a:r>
              <a:rPr lang="en-IN" dirty="0" smtClean="0"/>
              <a:t>. </a:t>
            </a:r>
            <a:endParaRPr lang="en-IN" dirty="0"/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 </a:t>
            </a:r>
            <a:endParaRPr lang="en-IN" dirty="0" smtClean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092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4118"/>
            <a:ext cx="11256776" cy="6472517"/>
          </a:xfrm>
        </p:spPr>
        <p:txBody>
          <a:bodyPr/>
          <a:lstStyle/>
          <a:p>
            <a:r>
              <a:rPr lang="en-US" b="1" dirty="0" smtClean="0"/>
              <a:t>.extend function </a:t>
            </a:r>
            <a:r>
              <a:rPr lang="en-US" dirty="0" smtClean="0"/>
              <a:t>: It extends lists after finishing 1</a:t>
            </a:r>
            <a:r>
              <a:rPr lang="en-US" baseline="30000" dirty="0" smtClean="0"/>
              <a:t>st</a:t>
            </a:r>
            <a:r>
              <a:rPr lang="en-US" dirty="0" smtClean="0"/>
              <a:t> list. : syntax --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list1.extend(list2)</a:t>
            </a:r>
          </a:p>
          <a:p>
            <a:pPr marL="0" indent="0">
              <a:buNone/>
            </a:pPr>
            <a:r>
              <a:rPr lang="en-US" dirty="0" smtClean="0"/>
              <a:t>e.g. list1 = [1,2,3,4]  list2 = [‘</a:t>
            </a:r>
            <a:r>
              <a:rPr lang="en-US" dirty="0" err="1" smtClean="0"/>
              <a:t>a’,’b’,’c’,’d</a:t>
            </a:r>
            <a:r>
              <a:rPr lang="en-US" dirty="0" smtClean="0"/>
              <a:t>’]  list3 = [‘python’, ‘true’]</a:t>
            </a:r>
          </a:p>
          <a:p>
            <a:pPr marL="0" indent="0">
              <a:buNone/>
            </a:pPr>
            <a:r>
              <a:rPr lang="en-IN" dirty="0" smtClean="0"/>
              <a:t>list1.extend(list2)  --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  <a:r>
              <a:rPr lang="en-IN" dirty="0" smtClean="0"/>
              <a:t>list1.extend(list3) ----</a:t>
            </a:r>
            <a:r>
              <a:rPr lang="en-IN" dirty="0" smtClean="0">
                <a:sym typeface="Wingdings" panose="05000000000000000000" pitchFamily="2" charset="2"/>
              </a:rPr>
              <a:t>  </a:t>
            </a:r>
            <a:r>
              <a:rPr lang="en-IN" dirty="0" smtClean="0"/>
              <a:t>list1 :</a:t>
            </a:r>
            <a:r>
              <a:rPr lang="en-US" dirty="0"/>
              <a:t>= [</a:t>
            </a:r>
            <a:r>
              <a:rPr lang="en-US" dirty="0" smtClean="0"/>
              <a:t>1,2,3,4,‘a</a:t>
            </a:r>
            <a:r>
              <a:rPr lang="en-US" dirty="0"/>
              <a:t>’,’b’,’c’,’d</a:t>
            </a:r>
            <a:r>
              <a:rPr lang="en-US" dirty="0" smtClean="0"/>
              <a:t>’,‘python</a:t>
            </a:r>
            <a:r>
              <a:rPr lang="en-US" dirty="0"/>
              <a:t>’, ‘true’]</a:t>
            </a:r>
          </a:p>
          <a:p>
            <a:r>
              <a:rPr lang="en-IN" dirty="0" smtClean="0"/>
              <a:t>  Similarly we can add multiple lists like this using ‘+’.</a:t>
            </a:r>
          </a:p>
          <a:p>
            <a:r>
              <a:rPr lang="en-US" b="1" dirty="0" smtClean="0"/>
              <a:t>POP function </a:t>
            </a:r>
            <a:r>
              <a:rPr lang="en-US" dirty="0" smtClean="0"/>
              <a:t>: .pop(index)  ---</a:t>
            </a:r>
            <a:r>
              <a:rPr lang="en-US" dirty="0" smtClean="0">
                <a:sym typeface="Wingdings" panose="05000000000000000000" pitchFamily="2" charset="2"/>
              </a:rPr>
              <a:t> it pops out or remove element with specified index.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e.g.  A = [9,8,7,6,5,4,3,2,1]  --- B = </a:t>
            </a:r>
            <a:r>
              <a:rPr lang="en-US" dirty="0" err="1" smtClean="0">
                <a:sym typeface="Wingdings" panose="05000000000000000000" pitchFamily="2" charset="2"/>
              </a:rPr>
              <a:t>A.pop</a:t>
            </a:r>
            <a:r>
              <a:rPr lang="en-US" dirty="0" smtClean="0">
                <a:sym typeface="Wingdings" panose="05000000000000000000" pitchFamily="2" charset="2"/>
              </a:rPr>
              <a:t>(2)   --- o/p :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7</a:t>
            </a:r>
            <a:endParaRPr lang="en-IN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 =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[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9,8,6,5,4,3,2,1]  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----  printed list without 7.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Multiple dimensional lists : </a:t>
            </a:r>
          </a:p>
          <a:p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Some other lists examples :  a = [[1,2,3] , [4,5,6] , [7,8,9]]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To access 1</a:t>
            </a:r>
            <a:r>
              <a:rPr lang="en-US" baseline="30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st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 element : a[0][0] : 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To access 5</a:t>
            </a:r>
            <a:r>
              <a:rPr lang="en-US" baseline="30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th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 element : a[1][1] : 5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To access 9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  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: 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a[2][2] : 9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To access 7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: 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a[2][0] : 7</a:t>
            </a:r>
            <a:endParaRPr lang="en-US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80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1140235" cy="6082553"/>
          </a:xfrm>
        </p:spPr>
        <p:txBody>
          <a:bodyPr/>
          <a:lstStyle/>
          <a:p>
            <a:r>
              <a:rPr lang="en-US" dirty="0" smtClean="0"/>
              <a:t>Python is an Interpreted and high programming language and it has data types. Those data types ease the programming in python for various functions.</a:t>
            </a:r>
          </a:p>
          <a:p>
            <a:r>
              <a:rPr lang="en-US" dirty="0" smtClean="0"/>
              <a:t>Data types in Python are :</a:t>
            </a:r>
          </a:p>
          <a:p>
            <a:pPr marL="0" indent="0">
              <a:buNone/>
            </a:pPr>
            <a:r>
              <a:rPr lang="en-US" dirty="0" smtClean="0"/>
              <a:t>   1. Integer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2.Floating Point (float)</a:t>
            </a:r>
          </a:p>
          <a:p>
            <a:pPr marL="0" indent="0">
              <a:buNone/>
            </a:pPr>
            <a:r>
              <a:rPr lang="en-US" dirty="0" smtClean="0"/>
              <a:t>   3.Strings 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4.Lists (list)</a:t>
            </a:r>
          </a:p>
          <a:p>
            <a:pPr marL="0" indent="0">
              <a:buNone/>
            </a:pPr>
            <a:r>
              <a:rPr lang="en-US" dirty="0" smtClean="0"/>
              <a:t>   5.Dictionaries (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6.Sets (set)</a:t>
            </a:r>
          </a:p>
          <a:p>
            <a:pPr marL="0" indent="0">
              <a:buNone/>
            </a:pPr>
            <a:r>
              <a:rPr lang="en-US" dirty="0" smtClean="0"/>
              <a:t>   7.Tuples (</a:t>
            </a:r>
            <a:r>
              <a:rPr lang="en-US" dirty="0" err="1" smtClean="0"/>
              <a:t>tup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8.Booleans (</a:t>
            </a:r>
            <a:r>
              <a:rPr lang="en-US" dirty="0" err="1" smtClean="0"/>
              <a:t>bool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8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589" y="457199"/>
            <a:ext cx="11229882" cy="671456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1. Integer ----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Integer data type has whole numbers such as  5, 10, 300, 2000 etc.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e.g. a = 10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print(a)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type(a)  ---  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2. Floating Point --- float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Floating pt. data type has numbers with a decimal point. Such as 2.3, 5.560, 4.0 etc.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e.g. b = 3.33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type(b)  ---  float 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3. Strings  ---  </a:t>
            </a:r>
            <a:r>
              <a:rPr lang="en-US" dirty="0" err="1" smtClean="0">
                <a:sym typeface="Wingdings" panose="05000000000000000000" pitchFamily="2" charset="2"/>
              </a:rPr>
              <a:t>str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String data type has ordered sequence of characters in inverted coma’s like “……” or ‘……’ like this. It can be numbers or characters but must be in the inverted coma’s.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e.g. x = ‘This is \“Netzwerk Academy\”’             y = “Hello Python”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print(x) </a:t>
            </a:r>
            <a:r>
              <a:rPr lang="en-US" dirty="0">
                <a:sym typeface="Wingdings" panose="05000000000000000000" pitchFamily="2" charset="2"/>
              </a:rPr>
              <a:t>= This is “Netzwerk Academy</a:t>
            </a:r>
            <a:r>
              <a:rPr lang="en-US" dirty="0" smtClean="0">
                <a:sym typeface="Wingdings" panose="05000000000000000000" pitchFamily="2" charset="2"/>
              </a:rPr>
              <a:t>”          print(x</a:t>
            </a:r>
            <a:r>
              <a:rPr lang="en-US" dirty="0">
                <a:sym typeface="Wingdings" panose="05000000000000000000" pitchFamily="2" charset="2"/>
              </a:rPr>
              <a:t>) = </a:t>
            </a:r>
            <a:r>
              <a:rPr lang="en-US" dirty="0" smtClean="0">
                <a:sym typeface="Wingdings" panose="05000000000000000000" pitchFamily="2" charset="2"/>
              </a:rPr>
              <a:t>“Hello Python”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type(x)  -----  </a:t>
            </a:r>
            <a:r>
              <a:rPr lang="en-US" dirty="0" err="1" smtClean="0">
                <a:sym typeface="Wingdings" panose="05000000000000000000" pitchFamily="2" charset="2"/>
              </a:rPr>
              <a:t>str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                    type(y)  -----  </a:t>
            </a:r>
            <a:r>
              <a:rPr lang="en-US" dirty="0" err="1" smtClean="0">
                <a:sym typeface="Wingdings" panose="05000000000000000000" pitchFamily="2" charset="2"/>
              </a:rPr>
              <a:t>str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3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16542"/>
            <a:ext cx="11202988" cy="66607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4. List  ----</a:t>
            </a:r>
            <a:r>
              <a:rPr lang="en-US" dirty="0" smtClean="0">
                <a:sym typeface="Wingdings" panose="05000000000000000000" pitchFamily="2" charset="2"/>
              </a:rPr>
              <a:t> list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List data type has square brackets [….] and has order sequence of objects like integer, float, characters etc.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e.g. y = [300, “hello”, 2.44, ‘world’]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type(y)  ----  list</a:t>
            </a: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 5. Dictionaries    ----  </a:t>
            </a:r>
            <a:r>
              <a:rPr lang="en-US" dirty="0" err="1" smtClean="0">
                <a:sym typeface="Wingdings" panose="05000000000000000000" pitchFamily="2" charset="2"/>
              </a:rPr>
              <a:t>dict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Dictionary data type has 2 operations. Key and value and it represented in curly braces like {“key” : “values”} and these both are characters and has unordered structure.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e.g. z = {“name” : “Hrishikesh”, “city” : “</a:t>
            </a:r>
            <a:r>
              <a:rPr lang="en-US" dirty="0" err="1" smtClean="0">
                <a:sym typeface="Wingdings" panose="05000000000000000000" pitchFamily="2" charset="2"/>
              </a:rPr>
              <a:t>nagar</a:t>
            </a:r>
            <a:r>
              <a:rPr lang="en-US" dirty="0" smtClean="0">
                <a:sym typeface="Wingdings" panose="05000000000000000000" pitchFamily="2" charset="2"/>
              </a:rPr>
              <a:t>”, “country” : “India”}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type(z)  ----  </a:t>
            </a:r>
            <a:r>
              <a:rPr lang="en-US" dirty="0" err="1" smtClean="0">
                <a:sym typeface="Wingdings" panose="05000000000000000000" pitchFamily="2" charset="2"/>
              </a:rPr>
              <a:t>dict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6. Tuples   ----   </a:t>
            </a:r>
            <a:r>
              <a:rPr lang="en-US" dirty="0" err="1" smtClean="0">
                <a:sym typeface="Wingdings" panose="05000000000000000000" pitchFamily="2" charset="2"/>
              </a:rPr>
              <a:t>tup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Tuple data type has orders of immutable sequence of objects. It has </a:t>
            </a:r>
            <a:r>
              <a:rPr lang="en-US" dirty="0" err="1" smtClean="0">
                <a:sym typeface="Wingdings" panose="05000000000000000000" pitchFamily="2" charset="2"/>
              </a:rPr>
              <a:t>intergers</a:t>
            </a:r>
            <a:r>
              <a:rPr lang="en-US" dirty="0" smtClean="0">
                <a:sym typeface="Wingdings" panose="05000000000000000000" pitchFamily="2" charset="2"/>
              </a:rPr>
              <a:t>, characters etc. in round brackets, similar to list but different syntax.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e.g. c = (100, “Hello”, 2.33, ‘</a:t>
            </a:r>
            <a:r>
              <a:rPr lang="en-US" dirty="0" err="1" smtClean="0">
                <a:sym typeface="Wingdings" panose="05000000000000000000" pitchFamily="2" charset="2"/>
              </a:rPr>
              <a:t>msg</a:t>
            </a:r>
            <a:r>
              <a:rPr lang="en-US" dirty="0" smtClean="0">
                <a:sym typeface="Wingdings" panose="05000000000000000000" pitchFamily="2" charset="2"/>
              </a:rPr>
              <a:t>’)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  type(c)    ------   </a:t>
            </a:r>
            <a:r>
              <a:rPr lang="en-US" dirty="0" err="1" smtClean="0">
                <a:sym typeface="Wingdings" panose="05000000000000000000" pitchFamily="2" charset="2"/>
              </a:rPr>
              <a:t>tup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84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71718"/>
            <a:ext cx="11283670" cy="6705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7.  Sets   -----</a:t>
            </a:r>
            <a:r>
              <a:rPr lang="en-US" dirty="0" smtClean="0">
                <a:sym typeface="Wingdings" panose="05000000000000000000" pitchFamily="2" charset="2"/>
              </a:rPr>
              <a:t>  set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Sets data type has unique values which are unordered in curly braces. Sets has only values parameter where </a:t>
            </a:r>
            <a:r>
              <a:rPr lang="en-US" dirty="0" err="1" smtClean="0">
                <a:sym typeface="Wingdings" panose="05000000000000000000" pitchFamily="2" charset="2"/>
              </a:rPr>
              <a:t>dict</a:t>
            </a:r>
            <a:r>
              <a:rPr lang="en-US" dirty="0" smtClean="0">
                <a:sym typeface="Wingdings" panose="05000000000000000000" pitchFamily="2" charset="2"/>
              </a:rPr>
              <a:t> has key and values. It shows like  {“….”, “…..”}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e.g. b =  </a:t>
            </a:r>
            <a:r>
              <a:rPr lang="en-US" dirty="0"/>
              <a:t>{5,4.4,-2,"Hii",'World',"Easy Lang"}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type(b)   -----</a:t>
            </a:r>
            <a:r>
              <a:rPr lang="en-US" dirty="0" smtClean="0">
                <a:sym typeface="Wingdings" panose="05000000000000000000" pitchFamily="2" charset="2"/>
              </a:rPr>
              <a:t>  set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8. Boolean   ---- </a:t>
            </a:r>
            <a:r>
              <a:rPr lang="en-US" dirty="0" err="1" smtClean="0">
                <a:sym typeface="Wingdings" panose="05000000000000000000" pitchFamily="2" charset="2"/>
              </a:rPr>
              <a:t>bool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Boolean is a data type which indicates logical values True or False. If any string has true value then it will be return as True – </a:t>
            </a:r>
            <a:r>
              <a:rPr lang="en-US" dirty="0" err="1" smtClean="0">
                <a:sym typeface="Wingdings" panose="05000000000000000000" pitchFamily="2" charset="2"/>
              </a:rPr>
              <a:t>bool</a:t>
            </a:r>
            <a:r>
              <a:rPr lang="en-US" dirty="0" smtClean="0">
                <a:sym typeface="Wingdings" panose="05000000000000000000" pitchFamily="2" charset="2"/>
              </a:rPr>
              <a:t> data type.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e.g. a = True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 type(a)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print(type(a</a:t>
            </a:r>
            <a:r>
              <a:rPr lang="en-US" dirty="0">
                <a:sym typeface="Wingdings" panose="05000000000000000000" pitchFamily="2" charset="2"/>
              </a:rPr>
              <a:t>))</a:t>
            </a:r>
            <a:r>
              <a:rPr lang="en-US" dirty="0" smtClean="0"/>
              <a:t>   -----</a:t>
            </a:r>
            <a:r>
              <a:rPr lang="en-US" dirty="0" smtClean="0">
                <a:sym typeface="Wingdings" panose="05000000000000000000" pitchFamily="2" charset="2"/>
              </a:rPr>
              <a:t>  &lt;class </a:t>
            </a:r>
            <a:r>
              <a:rPr lang="en-US" dirty="0" err="1" smtClean="0">
                <a:sym typeface="Wingdings" panose="05000000000000000000" pitchFamily="2" charset="2"/>
              </a:rPr>
              <a:t>bool</a:t>
            </a:r>
            <a:r>
              <a:rPr lang="en-US" dirty="0" smtClean="0">
                <a:sym typeface="Wingdings" panose="05000000000000000000" pitchFamily="2" charset="2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 b </a:t>
            </a:r>
            <a:r>
              <a:rPr lang="en-US" dirty="0">
                <a:sym typeface="Wingdings" panose="05000000000000000000" pitchFamily="2" charset="2"/>
              </a:rPr>
              <a:t>= False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type(b)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print(type(b))   -----  &lt;class </a:t>
            </a:r>
            <a:r>
              <a:rPr lang="en-US" dirty="0" err="1">
                <a:sym typeface="Wingdings" panose="05000000000000000000" pitchFamily="2" charset="2"/>
              </a:rPr>
              <a:t>bool</a:t>
            </a:r>
            <a:r>
              <a:rPr lang="en-US" dirty="0">
                <a:sym typeface="Wingdings" panose="05000000000000000000" pitchFamily="2" charset="2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116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271" y="143435"/>
            <a:ext cx="10727858" cy="66159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Length function in String :  </a:t>
            </a:r>
            <a:r>
              <a:rPr lang="en-US" b="1" dirty="0" smtClean="0"/>
              <a:t>SYNTAX</a:t>
            </a:r>
            <a:r>
              <a:rPr lang="en-US" dirty="0" smtClean="0"/>
              <a:t>  :   </a:t>
            </a:r>
            <a:r>
              <a:rPr lang="en-US" dirty="0" err="1" smtClean="0"/>
              <a:t>len</a:t>
            </a:r>
            <a:r>
              <a:rPr lang="en-US" dirty="0" smtClean="0"/>
              <a:t>(variable)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This function returns the length of the given string from starting to ending with respect to spaces.</a:t>
            </a:r>
          </a:p>
          <a:p>
            <a:pPr marL="0" indent="0">
              <a:buNone/>
            </a:pPr>
            <a:r>
              <a:rPr lang="en-US" dirty="0" smtClean="0"/>
              <a:t>e.g. a = “Welcome to this world”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len</a:t>
            </a:r>
            <a:r>
              <a:rPr lang="en-US" dirty="0" smtClean="0"/>
              <a:t>(a) = 21    ----</a:t>
            </a:r>
            <a:r>
              <a:rPr lang="en-US" dirty="0" smtClean="0">
                <a:sym typeface="Wingdings" panose="05000000000000000000" pitchFamily="2" charset="2"/>
              </a:rPr>
              <a:t> length is getting calculated from “W” to “d” with spaces.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String Indexing : 1) Indexing    2) Reverse Indexing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1) Indexing : </a:t>
            </a:r>
            <a:r>
              <a:rPr lang="en-US" dirty="0" smtClean="0">
                <a:sym typeface="Wingdings" panose="05000000000000000000" pitchFamily="2" charset="2"/>
              </a:rPr>
              <a:t>Indexing starts from 1</a:t>
            </a:r>
            <a:r>
              <a:rPr lang="en-US" baseline="30000" dirty="0" smtClean="0">
                <a:sym typeface="Wingdings" panose="05000000000000000000" pitchFamily="2" charset="2"/>
              </a:rPr>
              <a:t>st</a:t>
            </a:r>
            <a:r>
              <a:rPr lang="en-US" dirty="0" smtClean="0">
                <a:sym typeface="Wingdings" panose="05000000000000000000" pitchFamily="2" charset="2"/>
              </a:rPr>
              <a:t> char with ‘0’ and ends with last char.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e.g. Character :  p  y  t  h  o  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indexing   :  0  1  2  3  4  5</a:t>
            </a: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2) Reverse Indexing : </a:t>
            </a:r>
            <a:r>
              <a:rPr lang="en-US" dirty="0" smtClean="0">
                <a:sym typeface="Wingdings" panose="05000000000000000000" pitchFamily="2" charset="2"/>
              </a:rPr>
              <a:t>Indexing starts from last char with ‘-1’ and ends with last char. </a:t>
            </a:r>
            <a:r>
              <a:rPr lang="en-US" dirty="0">
                <a:sym typeface="Wingdings" panose="05000000000000000000" pitchFamily="2" charset="2"/>
              </a:rPr>
              <a:t>a</a:t>
            </a:r>
            <a:r>
              <a:rPr lang="en-US" dirty="0" smtClean="0">
                <a:sym typeface="Wingdings" panose="05000000000000000000" pitchFamily="2" charset="2"/>
              </a:rPr>
              <a:t>s ‘0’.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e.g.       Character :  p   y   t   h   o   n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indexing   :  </a:t>
            </a:r>
            <a:r>
              <a:rPr lang="en-US" dirty="0">
                <a:sym typeface="Wingdings" panose="05000000000000000000" pitchFamily="2" charset="2"/>
              </a:rPr>
              <a:t>0  </a:t>
            </a:r>
            <a:r>
              <a:rPr lang="en-US" dirty="0" smtClean="0">
                <a:sym typeface="Wingdings" panose="05000000000000000000" pitchFamily="2" charset="2"/>
              </a:rPr>
              <a:t> 1   2   3   4   5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Reverse Index  : 0  -5  -4   -3  -2   -1</a:t>
            </a:r>
          </a:p>
        </p:txBody>
      </p:sp>
    </p:spTree>
    <p:extLst>
      <p:ext uri="{BB962C8B-B14F-4D97-AF65-F5344CB8AC3E}">
        <p14:creationId xmlns:p14="http://schemas.microsoft.com/office/powerpoint/2010/main" val="41418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61365"/>
            <a:ext cx="11238847" cy="6544235"/>
          </a:xfrm>
        </p:spPr>
        <p:txBody>
          <a:bodyPr/>
          <a:lstStyle/>
          <a:p>
            <a:r>
              <a:rPr lang="en-US" b="1" dirty="0" smtClean="0"/>
              <a:t>Slicing in </a:t>
            </a:r>
            <a:r>
              <a:rPr lang="en-US" b="1" dirty="0" smtClean="0"/>
              <a:t>String</a:t>
            </a:r>
            <a:r>
              <a:rPr lang="en-US" b="1" dirty="0" smtClean="0"/>
              <a:t> </a:t>
            </a:r>
            <a:r>
              <a:rPr lang="en-US" b="1" dirty="0" smtClean="0"/>
              <a:t>:</a:t>
            </a:r>
            <a:r>
              <a:rPr lang="en-US" dirty="0" smtClean="0"/>
              <a:t> It has three para. [start : stop : step]</a:t>
            </a:r>
          </a:p>
          <a:p>
            <a:pPr marL="0" indent="0">
              <a:buNone/>
            </a:pPr>
            <a:r>
              <a:rPr lang="en-US" dirty="0" smtClean="0"/>
              <a:t>start </a:t>
            </a:r>
            <a:r>
              <a:rPr lang="en-US" dirty="0"/>
              <a:t>= starting position (default value is 0)</a:t>
            </a:r>
          </a:p>
          <a:p>
            <a:pPr marL="0" indent="0">
              <a:buNone/>
            </a:pPr>
            <a:r>
              <a:rPr lang="en-US" dirty="0"/>
              <a:t>stop = end position(exclusive) (default value is end position)</a:t>
            </a:r>
          </a:p>
          <a:p>
            <a:pPr marL="0" indent="0">
              <a:buNone/>
            </a:pPr>
            <a:r>
              <a:rPr lang="en-US" dirty="0"/>
              <a:t>step = step size or increment size (default value is 1</a:t>
            </a:r>
            <a:r>
              <a:rPr lang="en-US" dirty="0" smtClean="0"/>
              <a:t>)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e.g. a = “hello python” </a:t>
            </a:r>
          </a:p>
          <a:p>
            <a:pPr marL="0" indent="0">
              <a:buNone/>
            </a:pPr>
            <a:r>
              <a:rPr lang="en-US" dirty="0" smtClean="0"/>
              <a:t>        to </a:t>
            </a:r>
            <a:r>
              <a:rPr lang="en-US" dirty="0"/>
              <a:t>grab "</a:t>
            </a:r>
            <a:r>
              <a:rPr lang="en-US" dirty="0" smtClean="0"/>
              <a:t>hello“  ----</a:t>
            </a:r>
            <a:r>
              <a:rPr lang="en-US" dirty="0" smtClean="0">
                <a:sym typeface="Wingdings" panose="05000000000000000000" pitchFamily="2" charset="2"/>
              </a:rPr>
              <a:t>     </a:t>
            </a:r>
            <a:r>
              <a:rPr lang="en-US" dirty="0" smtClean="0"/>
              <a:t>a[0:5:1</a:t>
            </a:r>
            <a:r>
              <a:rPr lang="en-US" dirty="0"/>
              <a:t>]  same as a[:5</a:t>
            </a:r>
            <a:r>
              <a:rPr lang="en-US" dirty="0" smtClean="0"/>
              <a:t>]    o/p :  ‘hello’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to </a:t>
            </a:r>
            <a:r>
              <a:rPr lang="en-US" dirty="0"/>
              <a:t>grab "hello“  ----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    </a:t>
            </a:r>
            <a:r>
              <a:rPr lang="en-US" dirty="0" smtClean="0"/>
              <a:t>a[6:12:1</a:t>
            </a:r>
            <a:r>
              <a:rPr lang="en-US" dirty="0"/>
              <a:t>] </a:t>
            </a:r>
            <a:r>
              <a:rPr lang="en-US" dirty="0" smtClean="0"/>
              <a:t>   same </a:t>
            </a:r>
            <a:r>
              <a:rPr lang="en-US" dirty="0"/>
              <a:t>as </a:t>
            </a:r>
            <a:r>
              <a:rPr lang="en-US" dirty="0" smtClean="0"/>
              <a:t>a[6:]    </a:t>
            </a:r>
            <a:r>
              <a:rPr lang="en-US" dirty="0"/>
              <a:t>o/p :  </a:t>
            </a:r>
            <a:r>
              <a:rPr lang="en-US" dirty="0" smtClean="0"/>
              <a:t>‘python’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to grab </a:t>
            </a:r>
            <a:r>
              <a:rPr lang="en-US" dirty="0" smtClean="0"/>
              <a:t>“d“  </a:t>
            </a:r>
            <a:r>
              <a:rPr lang="en-US" dirty="0"/>
              <a:t>----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         a</a:t>
            </a:r>
            <a:r>
              <a:rPr lang="en-US" dirty="0">
                <a:sym typeface="Wingdings" panose="05000000000000000000" pitchFamily="2" charset="2"/>
              </a:rPr>
              <a:t>[-1::1]</a:t>
            </a:r>
            <a:r>
              <a:rPr lang="en-US" dirty="0" smtClean="0"/>
              <a:t>       </a:t>
            </a:r>
            <a:r>
              <a:rPr lang="en-US" dirty="0"/>
              <a:t>o/p :  </a:t>
            </a:r>
            <a:r>
              <a:rPr lang="en-US" dirty="0" smtClean="0"/>
              <a:t>‘d’    ----</a:t>
            </a:r>
            <a:r>
              <a:rPr lang="en-US" dirty="0" smtClean="0">
                <a:sym typeface="Wingdings" panose="05000000000000000000" pitchFamily="2" charset="2"/>
              </a:rPr>
              <a:t>  used reverse indexing</a:t>
            </a:r>
          </a:p>
          <a:p>
            <a:r>
              <a:rPr lang="en-US" b="1" dirty="0" err="1" smtClean="0">
                <a:sym typeface="Wingdings" panose="05000000000000000000" pitchFamily="2" charset="2"/>
              </a:rPr>
              <a:t>Concatination</a:t>
            </a:r>
            <a:r>
              <a:rPr lang="en-US" b="1" dirty="0" smtClean="0">
                <a:sym typeface="Wingdings" panose="05000000000000000000" pitchFamily="2" charset="2"/>
              </a:rPr>
              <a:t> in </a:t>
            </a:r>
            <a:r>
              <a:rPr lang="en-US" b="1" dirty="0" smtClean="0">
                <a:sym typeface="Wingdings" panose="05000000000000000000" pitchFamily="2" charset="2"/>
              </a:rPr>
              <a:t>string </a:t>
            </a:r>
            <a:r>
              <a:rPr lang="en-US" b="1" dirty="0" smtClean="0">
                <a:sym typeface="Wingdings" panose="05000000000000000000" pitchFamily="2" charset="2"/>
              </a:rPr>
              <a:t>: </a:t>
            </a:r>
            <a:r>
              <a:rPr lang="en-US" dirty="0" smtClean="0">
                <a:sym typeface="Wingdings" panose="05000000000000000000" pitchFamily="2" charset="2"/>
              </a:rPr>
              <a:t>It means combined 2 or more strings using this functions.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e.g. a = ‘</a:t>
            </a:r>
            <a:r>
              <a:rPr lang="en-US" dirty="0" err="1" smtClean="0">
                <a:sym typeface="Wingdings" panose="05000000000000000000" pitchFamily="2" charset="2"/>
              </a:rPr>
              <a:t>Hii</a:t>
            </a:r>
            <a:r>
              <a:rPr lang="en-US" dirty="0" smtClean="0">
                <a:sym typeface="Wingdings" panose="05000000000000000000" pitchFamily="2" charset="2"/>
              </a:rPr>
              <a:t> I am’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b = ‘Hrishikesh’  --- so, by putting these values in new variable C then,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c = </a:t>
            </a:r>
            <a:r>
              <a:rPr lang="en-US" dirty="0" err="1" smtClean="0">
                <a:sym typeface="Wingdings" panose="05000000000000000000" pitchFamily="2" charset="2"/>
              </a:rPr>
              <a:t>a+b</a:t>
            </a:r>
            <a:r>
              <a:rPr lang="en-US" dirty="0" smtClean="0">
                <a:sym typeface="Wingdings" panose="05000000000000000000" pitchFamily="2" charset="2"/>
              </a:rPr>
              <a:t>     --- without using any </a:t>
            </a:r>
            <a:r>
              <a:rPr lang="en-US" dirty="0" err="1" smtClean="0">
                <a:sym typeface="Wingdings" panose="05000000000000000000" pitchFamily="2" charset="2"/>
              </a:rPr>
              <a:t>datatypes</a:t>
            </a:r>
            <a:r>
              <a:rPr lang="en-US" dirty="0" smtClean="0">
                <a:sym typeface="Wingdings" panose="05000000000000000000" pitchFamily="2" charset="2"/>
              </a:rPr>
              <a:t> inside definition.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print(c)   -----  “</a:t>
            </a:r>
            <a:r>
              <a:rPr lang="en-US" dirty="0" err="1" smtClean="0">
                <a:sym typeface="Wingdings" panose="05000000000000000000" pitchFamily="2" charset="2"/>
              </a:rPr>
              <a:t>Hii</a:t>
            </a:r>
            <a:r>
              <a:rPr lang="en-US" dirty="0" smtClean="0">
                <a:sym typeface="Wingdings" panose="05000000000000000000" pitchFamily="2" charset="2"/>
              </a:rPr>
              <a:t> I am Hrishikesh”     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79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789" y="175311"/>
            <a:ext cx="8534400" cy="658408"/>
          </a:xfrm>
        </p:spPr>
        <p:txBody>
          <a:bodyPr>
            <a:normAutofit/>
          </a:bodyPr>
          <a:lstStyle/>
          <a:p>
            <a:r>
              <a:rPr lang="en-US" dirty="0" smtClean="0"/>
              <a:t>Lists on python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788" y="833719"/>
            <a:ext cx="10862329" cy="5860926"/>
          </a:xfrm>
        </p:spPr>
        <p:txBody>
          <a:bodyPr>
            <a:normAutofit/>
          </a:bodyPr>
          <a:lstStyle/>
          <a:p>
            <a:r>
              <a:rPr lang="en-US" dirty="0" smtClean="0"/>
              <a:t>Lists are get written in python in “Square Brackets”.</a:t>
            </a:r>
          </a:p>
          <a:p>
            <a:r>
              <a:rPr lang="en-US" dirty="0" smtClean="0"/>
              <a:t>Lists include all type of values like integers, floating values, characters etc.</a:t>
            </a:r>
          </a:p>
          <a:p>
            <a:r>
              <a:rPr lang="en-US" dirty="0" smtClean="0"/>
              <a:t>Lists can store different data types separated by comma.</a:t>
            </a:r>
          </a:p>
          <a:p>
            <a:r>
              <a:rPr lang="en-US" dirty="0" smtClean="0"/>
              <a:t>It has order retained.</a:t>
            </a:r>
          </a:p>
          <a:p>
            <a:r>
              <a:rPr lang="en-US" dirty="0" smtClean="0"/>
              <a:t>Duplicate values are also allowed in lists.</a:t>
            </a:r>
          </a:p>
          <a:p>
            <a:r>
              <a:rPr lang="en-US" dirty="0" smtClean="0"/>
              <a:t>We can carried out indexing and slicing also in lists.</a:t>
            </a:r>
          </a:p>
          <a:p>
            <a:r>
              <a:rPr lang="en-US" dirty="0" smtClean="0"/>
              <a:t>They are mutable.</a:t>
            </a:r>
          </a:p>
          <a:p>
            <a:r>
              <a:rPr lang="en-US" dirty="0" smtClean="0"/>
              <a:t>E.g. a = [1, 3.3, 0.4, “Hello”, ‘Python’, True, False 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print (a) = </a:t>
            </a:r>
            <a:r>
              <a:rPr lang="en-US" dirty="0"/>
              <a:t>[1, 3.3, 0.4, </a:t>
            </a:r>
            <a:r>
              <a:rPr lang="en-US" dirty="0" smtClean="0"/>
              <a:t>‘Hello’, </a:t>
            </a:r>
            <a:r>
              <a:rPr lang="en-US" dirty="0"/>
              <a:t>‘Python’, True, False 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b="1" dirty="0" smtClean="0"/>
              <a:t>type(a) = list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151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79294"/>
            <a:ext cx="11149200" cy="6544235"/>
          </a:xfrm>
        </p:spPr>
        <p:txBody>
          <a:bodyPr/>
          <a:lstStyle/>
          <a:p>
            <a:r>
              <a:rPr lang="en-US" b="1" dirty="0" smtClean="0"/>
              <a:t>Indexing in Lists : </a:t>
            </a:r>
          </a:p>
          <a:p>
            <a:pPr marL="0" indent="0">
              <a:buNone/>
            </a:pPr>
            <a:r>
              <a:rPr lang="en-US" dirty="0"/>
              <a:t>Indexing </a:t>
            </a:r>
            <a:r>
              <a:rPr lang="en-US" dirty="0" smtClean="0"/>
              <a:t>starts </a:t>
            </a:r>
            <a:r>
              <a:rPr lang="en-US" dirty="0"/>
              <a:t>from 0(zero</a:t>
            </a:r>
            <a:r>
              <a:rPr lang="en-US" dirty="0" smtClean="0"/>
              <a:t>). It is similar to the indexing of array. To get suppose 1</a:t>
            </a:r>
            <a:r>
              <a:rPr lang="en-US" baseline="30000" dirty="0" smtClean="0"/>
              <a:t>st</a:t>
            </a:r>
            <a:r>
              <a:rPr lang="en-US" dirty="0" smtClean="0"/>
              <a:t> element, we have to pass zero index to get that value at 1</a:t>
            </a:r>
            <a:r>
              <a:rPr lang="en-US" baseline="30000" dirty="0" smtClean="0"/>
              <a:t>st</a:t>
            </a:r>
            <a:r>
              <a:rPr lang="en-US" dirty="0" smtClean="0"/>
              <a:t> position.</a:t>
            </a:r>
          </a:p>
          <a:p>
            <a:pPr marL="0" indent="0">
              <a:buNone/>
            </a:pPr>
            <a:r>
              <a:rPr lang="en-US" dirty="0" smtClean="0"/>
              <a:t>E.g. x = [1,2,3,4,5,6,7,8,9]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 to access 1</a:t>
            </a:r>
            <a:r>
              <a:rPr lang="en-US" baseline="30000" dirty="0" smtClean="0"/>
              <a:t>st</a:t>
            </a:r>
            <a:r>
              <a:rPr lang="en-US" dirty="0" smtClean="0"/>
              <a:t> element we can write  ---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b="1" dirty="0" smtClean="0"/>
              <a:t>x[0]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x[0]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get 5</a:t>
            </a:r>
            <a:r>
              <a:rPr lang="en-US" baseline="30000" dirty="0" smtClean="0"/>
              <a:t>th</a:t>
            </a:r>
            <a:r>
              <a:rPr lang="en-US" dirty="0" smtClean="0"/>
              <a:t> element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x[4] =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get last element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x[8] = 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7287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315</TotalTime>
  <Words>1781</Words>
  <Application>Microsoft Office PowerPoint</Application>
  <PresentationFormat>Widescreen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Slice</vt:lpstr>
      <vt:lpstr>Data types of python and lists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Lists on python 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of python and lists in python</dc:title>
  <dc:creator>Hrishikesh Deshpande</dc:creator>
  <cp:lastModifiedBy>Hrishikesh Deshpande</cp:lastModifiedBy>
  <cp:revision>24</cp:revision>
  <dcterms:created xsi:type="dcterms:W3CDTF">2021-05-22T15:23:51Z</dcterms:created>
  <dcterms:modified xsi:type="dcterms:W3CDTF">2021-05-24T03:41:45Z</dcterms:modified>
</cp:coreProperties>
</file>