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Dictionaries and tuples in python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534149"/>
            <a:ext cx="6400800" cy="1947333"/>
          </a:xfrm>
        </p:spPr>
        <p:txBody>
          <a:bodyPr/>
          <a:lstStyle/>
          <a:p>
            <a:r>
              <a:rPr lang="en-US" dirty="0" smtClean="0"/>
              <a:t>By :-</a:t>
            </a:r>
          </a:p>
          <a:p>
            <a:r>
              <a:rPr lang="en-US" dirty="0" smtClean="0"/>
              <a:t>       </a:t>
            </a:r>
            <a:r>
              <a:rPr lang="en-US" sz="2800" b="1" dirty="0" smtClean="0"/>
              <a:t>Hrishikesh Deshpande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515574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97224"/>
            <a:ext cx="10943012" cy="6517341"/>
          </a:xfrm>
        </p:spPr>
        <p:txBody>
          <a:bodyPr/>
          <a:lstStyle/>
          <a:p>
            <a:r>
              <a:rPr lang="en-US" dirty="0" err="1"/>
              <a:t>tup</a:t>
            </a:r>
            <a:r>
              <a:rPr lang="en-US" dirty="0"/>
              <a:t> = (1, 2.33, “Netzwerk”, “hello”, true, false, 44, 5.6)</a:t>
            </a:r>
          </a:p>
          <a:p>
            <a:r>
              <a:rPr lang="en-US" dirty="0" smtClean="0"/>
              <a:t>To get first 5 elements --</a:t>
            </a:r>
            <a:r>
              <a:rPr lang="en-US" dirty="0" smtClean="0">
                <a:sym typeface="Wingdings" panose="05000000000000000000" pitchFamily="2" charset="2"/>
              </a:rPr>
              <a:t>  </a:t>
            </a:r>
            <a:r>
              <a:rPr lang="en-US" dirty="0" err="1" smtClean="0">
                <a:sym typeface="Wingdings" panose="05000000000000000000" pitchFamily="2" charset="2"/>
              </a:rPr>
              <a:t>tup</a:t>
            </a:r>
            <a:r>
              <a:rPr lang="en-US" dirty="0" smtClean="0">
                <a:sym typeface="Wingdings" panose="05000000000000000000" pitchFamily="2" charset="2"/>
              </a:rPr>
              <a:t>[0:5:1] = </a:t>
            </a:r>
            <a:r>
              <a:rPr lang="en-US" dirty="0"/>
              <a:t>(1, 2.33, “Netzwerk”, “hello”, </a:t>
            </a:r>
            <a:r>
              <a:rPr lang="en-US" dirty="0" smtClean="0"/>
              <a:t>true)</a:t>
            </a:r>
          </a:p>
          <a:p>
            <a:r>
              <a:rPr lang="en-US" dirty="0" smtClean="0"/>
              <a:t>To get alternate elements 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tup</a:t>
            </a:r>
            <a:r>
              <a:rPr lang="en-US" dirty="0" smtClean="0">
                <a:sym typeface="Wingdings" panose="05000000000000000000" pitchFamily="2" charset="2"/>
              </a:rPr>
              <a:t>[::2] = </a:t>
            </a:r>
            <a:r>
              <a:rPr lang="en-US" dirty="0"/>
              <a:t>= (1</a:t>
            </a:r>
            <a:r>
              <a:rPr lang="en-US" dirty="0" smtClean="0"/>
              <a:t>, </a:t>
            </a:r>
            <a:r>
              <a:rPr lang="en-US" dirty="0"/>
              <a:t>“Netzwerk</a:t>
            </a:r>
            <a:r>
              <a:rPr lang="en-US" dirty="0" smtClean="0"/>
              <a:t>” , true, 44)</a:t>
            </a:r>
          </a:p>
          <a:p>
            <a:r>
              <a:rPr lang="en-US" b="1" dirty="0" smtClean="0"/>
              <a:t>Immutable : </a:t>
            </a:r>
            <a:r>
              <a:rPr lang="en-US" dirty="0"/>
              <a:t>Once the tuple is created, you cannot </a:t>
            </a:r>
            <a:r>
              <a:rPr lang="en-US" dirty="0" err="1"/>
              <a:t>add,remove</a:t>
            </a:r>
            <a:r>
              <a:rPr lang="en-US" dirty="0"/>
              <a:t> or modify the </a:t>
            </a:r>
            <a:r>
              <a:rPr lang="en-US" dirty="0" smtClean="0"/>
              <a:t>                                  elements.</a:t>
            </a:r>
          </a:p>
          <a:p>
            <a:r>
              <a:rPr lang="en-US" dirty="0" smtClean="0"/>
              <a:t>To modify value in tuples it has to convert in list and then again in tuple.</a:t>
            </a:r>
          </a:p>
          <a:p>
            <a:pPr marL="0" indent="0">
              <a:buNone/>
            </a:pPr>
            <a:r>
              <a:rPr lang="en-US" dirty="0" smtClean="0"/>
              <a:t>    E.g</a:t>
            </a:r>
            <a:r>
              <a:rPr lang="en-US" dirty="0" smtClean="0">
                <a:solidFill>
                  <a:srgbClr val="FF0000"/>
                </a:solidFill>
              </a:rPr>
              <a:t>. 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 = (1,2,3,4,5)  </a:t>
            </a:r>
            <a:r>
              <a:rPr lang="en-US" dirty="0" smtClean="0"/>
              <a:t>--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list1 = list(a) ---</a:t>
            </a:r>
            <a:r>
              <a:rPr lang="en-US" dirty="0" smtClean="0">
                <a:sym typeface="Wingdings" panose="05000000000000000000" pitchFamily="2" charset="2"/>
              </a:rPr>
              <a:t> type(a) =</a:t>
            </a:r>
            <a:r>
              <a:rPr lang="en-US" b="1" dirty="0" smtClean="0">
                <a:sym typeface="Wingdings" panose="05000000000000000000" pitchFamily="2" charset="2"/>
              </a:rPr>
              <a:t> list  </a:t>
            </a:r>
          </a:p>
          <a:p>
            <a:pPr marL="0" indent="0">
              <a:buNone/>
            </a:pPr>
            <a:r>
              <a:rPr lang="en-US" b="1" dirty="0" smtClean="0">
                <a:sym typeface="Wingdings" panose="05000000000000000000" pitchFamily="2" charset="2"/>
              </a:rPr>
              <a:t>Now, </a:t>
            </a:r>
            <a:r>
              <a:rPr lang="en-US" dirty="0" smtClean="0">
                <a:sym typeface="Wingdings" panose="05000000000000000000" pitchFamily="2" charset="2"/>
              </a:rPr>
              <a:t>list1[0] = 200 -- list1 = </a:t>
            </a:r>
            <a:r>
              <a:rPr lang="en-US" dirty="0">
                <a:sym typeface="Wingdings" panose="05000000000000000000" pitchFamily="2" charset="2"/>
              </a:rPr>
              <a:t>[</a:t>
            </a:r>
            <a:r>
              <a:rPr lang="en-US" b="1" dirty="0" smtClean="0"/>
              <a:t>200</a:t>
            </a:r>
            <a:r>
              <a:rPr lang="en-US" dirty="0" smtClean="0"/>
              <a:t>,2,3,4,5]  --</a:t>
            </a:r>
            <a:r>
              <a:rPr lang="en-US" dirty="0" smtClean="0">
                <a:sym typeface="Wingdings" panose="05000000000000000000" pitchFamily="2" charset="2"/>
              </a:rPr>
              <a:t> again in tuple -- a = tuple(list1)</a:t>
            </a:r>
          </a:p>
          <a:p>
            <a:pPr marL="0" indent="0">
              <a:buNone/>
            </a:pPr>
            <a:r>
              <a:rPr lang="en-US" b="1" dirty="0" smtClean="0">
                <a:sym typeface="Wingdings" panose="05000000000000000000" pitchFamily="2" charset="2"/>
              </a:rPr>
              <a:t>So, </a:t>
            </a:r>
            <a:r>
              <a:rPr lang="en-US" dirty="0" smtClean="0">
                <a:sym typeface="Wingdings" panose="05000000000000000000" pitchFamily="2" charset="2"/>
              </a:rPr>
              <a:t>print(a) =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en-US" b="1" dirty="0" smtClean="0">
                <a:solidFill>
                  <a:srgbClr val="FF0000"/>
                </a:solidFill>
              </a:rPr>
              <a:t>200</a:t>
            </a:r>
            <a:r>
              <a:rPr lang="en-US" dirty="0" smtClean="0">
                <a:solidFill>
                  <a:srgbClr val="FF0000"/>
                </a:solidFill>
              </a:rPr>
              <a:t>,2,3,4,5)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Some inbuilt methods like count(item) , index(item)  --</a:t>
            </a:r>
            <a:r>
              <a:rPr lang="en-US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  we can count how many times </a:t>
            </a:r>
            <a:r>
              <a:rPr lang="en-US" dirty="0" err="1" smtClean="0">
                <a:solidFill>
                  <a:srgbClr val="002060"/>
                </a:solidFill>
                <a:sym typeface="Wingdings" panose="05000000000000000000" pitchFamily="2" charset="2"/>
              </a:rPr>
              <a:t>tht</a:t>
            </a:r>
            <a:r>
              <a:rPr lang="en-US" dirty="0" smtClean="0">
                <a:solidFill>
                  <a:srgbClr val="002060"/>
                </a:solidFill>
                <a:sym typeface="Wingdings" panose="05000000000000000000" pitchFamily="2" charset="2"/>
              </a:rPr>
              <a:t> value is present in tuple.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03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65" y="457201"/>
            <a:ext cx="8534400" cy="950258"/>
          </a:xfrm>
        </p:spPr>
        <p:txBody>
          <a:bodyPr>
            <a:normAutofit/>
          </a:bodyPr>
          <a:lstStyle/>
          <a:p>
            <a:r>
              <a:rPr lang="en-US" dirty="0" smtClean="0"/>
              <a:t>Dictionaries in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65" y="1559859"/>
            <a:ext cx="8534400" cy="5100917"/>
          </a:xfrm>
        </p:spPr>
        <p:txBody>
          <a:bodyPr/>
          <a:lstStyle/>
          <a:p>
            <a:r>
              <a:rPr lang="en-US" dirty="0"/>
              <a:t>In Python dictionaries are written with curly </a:t>
            </a:r>
            <a:r>
              <a:rPr lang="en-US" dirty="0" smtClean="0"/>
              <a:t>brackets.</a:t>
            </a:r>
          </a:p>
          <a:p>
            <a:r>
              <a:rPr lang="en-US" dirty="0" smtClean="0"/>
              <a:t>They </a:t>
            </a:r>
            <a:r>
              <a:rPr lang="en-US" dirty="0"/>
              <a:t>have keys and values </a:t>
            </a:r>
            <a:r>
              <a:rPr lang="en-US" dirty="0" err="1"/>
              <a:t>seperated</a:t>
            </a:r>
            <a:r>
              <a:rPr lang="en-US" dirty="0"/>
              <a:t> by commas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properties of Dictionaries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 can store different </a:t>
            </a:r>
            <a:r>
              <a:rPr lang="en-US" dirty="0" err="1" smtClean="0"/>
              <a:t>datatypes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But the keys should be unique, value may get repeated.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Any order of key and values doesn’t matter here, but is should be come as key first then value of key.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Dictionaries are mutable.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99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97224"/>
            <a:ext cx="8534400" cy="1120588"/>
          </a:xfrm>
        </p:spPr>
        <p:txBody>
          <a:bodyPr>
            <a:normAutofit/>
          </a:bodyPr>
          <a:lstStyle/>
          <a:p>
            <a:r>
              <a:rPr lang="en-US" dirty="0" smtClean="0"/>
              <a:t>Examples on </a:t>
            </a:r>
            <a:r>
              <a:rPr lang="en-US" dirty="0"/>
              <a:t>Dictionaries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317812"/>
            <a:ext cx="8534400" cy="484094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err="1"/>
              <a:t>Dict</a:t>
            </a:r>
            <a:r>
              <a:rPr lang="en-US" dirty="0"/>
              <a:t> = {“Novel” : “Fault in the stars</a:t>
            </a:r>
            <a:r>
              <a:rPr lang="en-US" dirty="0" smtClean="0"/>
              <a:t>”,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“Author” : “John Green</a:t>
            </a:r>
            <a:r>
              <a:rPr lang="en-US" dirty="0" smtClean="0"/>
              <a:t>”,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“Year” : </a:t>
            </a:r>
            <a:r>
              <a:rPr lang="en-US" dirty="0" smtClean="0"/>
              <a:t>2012,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“Sell” : “33 Million” }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So, here novel, author, year, sell ----</a:t>
            </a:r>
            <a:r>
              <a:rPr lang="en-US" dirty="0" smtClean="0">
                <a:sym typeface="Wingdings" panose="05000000000000000000" pitchFamily="2" charset="2"/>
              </a:rPr>
              <a:t> Keys</a:t>
            </a:r>
            <a:endParaRPr lang="en-IN" dirty="0" smtClean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And </a:t>
            </a:r>
            <a:r>
              <a:rPr lang="en-US" dirty="0"/>
              <a:t>Fault in the </a:t>
            </a:r>
            <a:r>
              <a:rPr lang="en-US" dirty="0" smtClean="0"/>
              <a:t>stars, </a:t>
            </a:r>
            <a:r>
              <a:rPr lang="en-US" dirty="0"/>
              <a:t>John </a:t>
            </a:r>
            <a:r>
              <a:rPr lang="en-US" dirty="0" smtClean="0"/>
              <a:t>Green,2012, 33 Million  ---</a:t>
            </a:r>
            <a:r>
              <a:rPr lang="en-US" dirty="0" smtClean="0">
                <a:sym typeface="Wingdings" panose="05000000000000000000" pitchFamily="2" charset="2"/>
              </a:rPr>
              <a:t> Values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If we can write type of this dict. then we get,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 </a:t>
            </a:r>
            <a:r>
              <a:rPr lang="en-US" b="1" dirty="0" smtClean="0"/>
              <a:t>type(</a:t>
            </a:r>
            <a:r>
              <a:rPr lang="en-US" b="1" dirty="0" err="1" smtClean="0"/>
              <a:t>dict</a:t>
            </a:r>
            <a:r>
              <a:rPr lang="en-US" b="1" dirty="0" smtClean="0"/>
              <a:t>) = </a:t>
            </a:r>
            <a:r>
              <a:rPr lang="en-US" b="1" dirty="0" err="1" smtClean="0"/>
              <a:t>dict</a:t>
            </a:r>
            <a:r>
              <a:rPr lang="en-US" b="1" dirty="0" smtClean="0"/>
              <a:t>   </a:t>
            </a:r>
            <a:r>
              <a:rPr lang="en-US" dirty="0" smtClean="0"/>
              <a:t>---</a:t>
            </a:r>
            <a:r>
              <a:rPr lang="en-US" dirty="0" smtClean="0">
                <a:sym typeface="Wingdings" panose="05000000000000000000" pitchFamily="2" charset="2"/>
              </a:rPr>
              <a:t> which is dictionary.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49385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65" y="179294"/>
            <a:ext cx="8534400" cy="6472518"/>
          </a:xfrm>
        </p:spPr>
        <p:txBody>
          <a:bodyPr/>
          <a:lstStyle/>
          <a:p>
            <a:r>
              <a:rPr lang="en-US" dirty="0" smtClean="0"/>
              <a:t>We can calculate </a:t>
            </a:r>
            <a:r>
              <a:rPr lang="en-US" b="1" dirty="0" smtClean="0"/>
              <a:t>Length </a:t>
            </a:r>
            <a:r>
              <a:rPr lang="en-US" dirty="0" smtClean="0"/>
              <a:t>of the dictionary also, by </a:t>
            </a:r>
            <a:r>
              <a:rPr lang="en-US" dirty="0" err="1" smtClean="0"/>
              <a:t>len</a:t>
            </a:r>
            <a:r>
              <a:rPr lang="en-US" dirty="0" smtClean="0"/>
              <a:t>() function.</a:t>
            </a:r>
          </a:p>
          <a:p>
            <a:r>
              <a:rPr lang="en-US" dirty="0" err="1"/>
              <a:t>Dict</a:t>
            </a:r>
            <a:r>
              <a:rPr lang="en-US" dirty="0"/>
              <a:t> = </a:t>
            </a:r>
            <a:r>
              <a:rPr lang="en-US" dirty="0" smtClean="0"/>
              <a:t>{“Novel” </a:t>
            </a:r>
            <a:r>
              <a:rPr lang="en-US" dirty="0"/>
              <a:t>: </a:t>
            </a:r>
            <a:r>
              <a:rPr lang="en-US" dirty="0" smtClean="0"/>
              <a:t>“Fault </a:t>
            </a:r>
            <a:r>
              <a:rPr lang="en-US" dirty="0"/>
              <a:t>in the </a:t>
            </a:r>
            <a:r>
              <a:rPr lang="en-US" dirty="0" smtClean="0"/>
              <a:t>stars”,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smtClean="0"/>
              <a:t>“Author” </a:t>
            </a:r>
            <a:r>
              <a:rPr lang="en-US" dirty="0"/>
              <a:t>: </a:t>
            </a:r>
            <a:r>
              <a:rPr lang="en-US" dirty="0" smtClean="0"/>
              <a:t>“John Green”,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smtClean="0"/>
              <a:t>“Year” </a:t>
            </a:r>
            <a:r>
              <a:rPr lang="en-US" dirty="0"/>
              <a:t>: </a:t>
            </a:r>
            <a:r>
              <a:rPr lang="en-US" dirty="0" smtClean="0"/>
              <a:t>2012,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smtClean="0"/>
              <a:t>“Sell” </a:t>
            </a:r>
            <a:r>
              <a:rPr lang="en-US" dirty="0"/>
              <a:t>: </a:t>
            </a:r>
            <a:r>
              <a:rPr lang="en-US" dirty="0" smtClean="0"/>
              <a:t>“33 Million” </a:t>
            </a:r>
            <a:r>
              <a:rPr lang="en-US" dirty="0"/>
              <a:t>}</a:t>
            </a:r>
          </a:p>
          <a:p>
            <a:r>
              <a:rPr lang="en-US" b="1" dirty="0" smtClean="0"/>
              <a:t>     </a:t>
            </a:r>
            <a:r>
              <a:rPr lang="en-US" b="1" dirty="0" err="1" smtClean="0"/>
              <a:t>len</a:t>
            </a:r>
            <a:r>
              <a:rPr lang="en-US" b="1" dirty="0" smtClean="0"/>
              <a:t>(</a:t>
            </a:r>
            <a:r>
              <a:rPr lang="en-US" b="1" dirty="0" err="1" smtClean="0"/>
              <a:t>dict</a:t>
            </a:r>
            <a:r>
              <a:rPr lang="en-US" b="1" dirty="0" smtClean="0"/>
              <a:t>)  =   4</a:t>
            </a:r>
          </a:p>
          <a:p>
            <a:endParaRPr lang="en-US" b="1" dirty="0" smtClean="0"/>
          </a:p>
          <a:p>
            <a:r>
              <a:rPr lang="en-US" b="1" dirty="0" smtClean="0"/>
              <a:t>Accessing items :</a:t>
            </a:r>
          </a:p>
          <a:p>
            <a:r>
              <a:rPr lang="en-US" b="1" dirty="0" smtClean="0"/>
              <a:t>X = </a:t>
            </a:r>
            <a:r>
              <a:rPr lang="en-US" b="1" dirty="0" err="1" smtClean="0"/>
              <a:t>dict</a:t>
            </a:r>
            <a:r>
              <a:rPr lang="en-US" b="1" dirty="0" smtClean="0"/>
              <a:t>[”Author”]</a:t>
            </a:r>
          </a:p>
          <a:p>
            <a:pPr marL="0" indent="0">
              <a:buNone/>
            </a:pPr>
            <a:r>
              <a:rPr lang="en-US" b="1" dirty="0" smtClean="0"/>
              <a:t>          print(X)   ----</a:t>
            </a:r>
            <a:r>
              <a:rPr lang="en-US" b="1" dirty="0" smtClean="0">
                <a:sym typeface="Wingdings" panose="05000000000000000000" pitchFamily="2" charset="2"/>
              </a:rPr>
              <a:t>   “John Green” 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Or by </a:t>
            </a:r>
            <a:r>
              <a:rPr lang="en-US" b="1" dirty="0" err="1" smtClean="0">
                <a:sym typeface="Wingdings" panose="05000000000000000000" pitchFamily="2" charset="2"/>
              </a:rPr>
              <a:t>keyname</a:t>
            </a:r>
            <a:r>
              <a:rPr lang="en-US" b="1" dirty="0" smtClean="0">
                <a:sym typeface="Wingdings" panose="05000000000000000000" pitchFamily="2" charset="2"/>
              </a:rPr>
              <a:t> also :</a:t>
            </a:r>
          </a:p>
          <a:p>
            <a:r>
              <a:rPr lang="en-US" b="1" dirty="0"/>
              <a:t>X = </a:t>
            </a:r>
            <a:r>
              <a:rPr lang="en-US" b="1" dirty="0" err="1" smtClean="0"/>
              <a:t>dict.get</a:t>
            </a:r>
            <a:r>
              <a:rPr lang="en-US" b="1" dirty="0"/>
              <a:t>(</a:t>
            </a:r>
            <a:r>
              <a:rPr lang="en-US" b="1" dirty="0" smtClean="0"/>
              <a:t>”Author”)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>
                <a:sym typeface="Wingdings" panose="05000000000000000000" pitchFamily="2" charset="2"/>
              </a:rPr>
              <a:t>          </a:t>
            </a:r>
            <a:r>
              <a:rPr lang="en-US" b="1" dirty="0" smtClean="0"/>
              <a:t>print(X)   </a:t>
            </a:r>
            <a:r>
              <a:rPr lang="en-US" b="1" dirty="0"/>
              <a:t>----</a:t>
            </a:r>
            <a:r>
              <a:rPr lang="en-US" b="1" dirty="0">
                <a:sym typeface="Wingdings" panose="05000000000000000000" pitchFamily="2" charset="2"/>
              </a:rPr>
              <a:t>   “John Green” </a:t>
            </a:r>
            <a:endParaRPr lang="en-US" b="1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54954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52400"/>
            <a:ext cx="8710800" cy="6472518"/>
          </a:xfrm>
        </p:spPr>
        <p:txBody>
          <a:bodyPr/>
          <a:lstStyle/>
          <a:p>
            <a:r>
              <a:rPr lang="en-US" dirty="0" smtClean="0"/>
              <a:t>Change or update values :</a:t>
            </a:r>
          </a:p>
          <a:p>
            <a:r>
              <a:rPr lang="en-US" b="1" dirty="0" err="1" smtClean="0"/>
              <a:t>dict</a:t>
            </a:r>
            <a:r>
              <a:rPr lang="en-US" b="1" dirty="0" smtClean="0"/>
              <a:t>[“year”] = 2021</a:t>
            </a:r>
          </a:p>
          <a:p>
            <a:r>
              <a:rPr lang="en-US" b="1" dirty="0" smtClean="0"/>
              <a:t>o/p : </a:t>
            </a:r>
            <a:r>
              <a:rPr lang="en-US" b="1" dirty="0" err="1" smtClean="0"/>
              <a:t>dict</a:t>
            </a:r>
            <a:r>
              <a:rPr lang="en-US" b="1" dirty="0" smtClean="0"/>
              <a:t> = </a:t>
            </a:r>
            <a:r>
              <a:rPr lang="en-US" dirty="0"/>
              <a:t>{“Novel” : “Fault in the stars</a:t>
            </a:r>
            <a:r>
              <a:rPr lang="en-US" dirty="0" smtClean="0"/>
              <a:t>”, “</a:t>
            </a:r>
            <a:r>
              <a:rPr lang="en-US" dirty="0"/>
              <a:t>Author” : “</a:t>
            </a:r>
            <a:r>
              <a:rPr lang="en-US" dirty="0" smtClean="0"/>
              <a:t>John Green”,</a:t>
            </a:r>
          </a:p>
          <a:p>
            <a:pPr marL="0" indent="0">
              <a:buNone/>
            </a:pPr>
            <a:r>
              <a:rPr lang="en-US" dirty="0" smtClean="0"/>
              <a:t>                         “Year” : </a:t>
            </a:r>
            <a:r>
              <a:rPr lang="en-US" dirty="0" smtClean="0">
                <a:solidFill>
                  <a:srgbClr val="FF0000"/>
                </a:solidFill>
              </a:rPr>
              <a:t>2021</a:t>
            </a:r>
            <a:r>
              <a:rPr lang="en-US" dirty="0" smtClean="0"/>
              <a:t>, “Sell</a:t>
            </a:r>
            <a:r>
              <a:rPr lang="en-US" dirty="0"/>
              <a:t>” : “33 Million” 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We can add more key and values to dict. Also</a:t>
            </a:r>
          </a:p>
          <a:p>
            <a:r>
              <a:rPr lang="en-US" b="1" dirty="0" err="1" smtClean="0"/>
              <a:t>dict</a:t>
            </a:r>
            <a:r>
              <a:rPr lang="en-US" b="1" dirty="0" smtClean="0"/>
              <a:t>[“color”] = “Black”</a:t>
            </a:r>
          </a:p>
          <a:p>
            <a:r>
              <a:rPr lang="en-US" dirty="0" smtClean="0"/>
              <a:t>E.g. print(</a:t>
            </a:r>
            <a:r>
              <a:rPr lang="en-US" dirty="0" err="1" smtClean="0"/>
              <a:t>dict</a:t>
            </a:r>
            <a:r>
              <a:rPr lang="en-US" dirty="0" smtClean="0"/>
              <a:t>) = </a:t>
            </a:r>
          </a:p>
          <a:p>
            <a:r>
              <a:rPr lang="en-US" b="1" dirty="0" smtClean="0"/>
              <a:t>    </a:t>
            </a:r>
            <a:r>
              <a:rPr lang="en-US" dirty="0"/>
              <a:t>{“Novel” : “Fault in the stars”, “Author” : “John Green”,</a:t>
            </a:r>
          </a:p>
          <a:p>
            <a:pPr marL="0" indent="0">
              <a:buNone/>
            </a:pPr>
            <a:r>
              <a:rPr lang="en-US" dirty="0"/>
              <a:t>                         “Year” : </a:t>
            </a:r>
            <a:r>
              <a:rPr lang="en-US" dirty="0">
                <a:solidFill>
                  <a:srgbClr val="FF0000"/>
                </a:solidFill>
              </a:rPr>
              <a:t>2021</a:t>
            </a:r>
            <a:r>
              <a:rPr lang="en-US" dirty="0"/>
              <a:t>, “Sell” : “33 Million</a:t>
            </a:r>
            <a:r>
              <a:rPr lang="en-US" dirty="0" smtClean="0"/>
              <a:t>”, </a:t>
            </a:r>
            <a:r>
              <a:rPr lang="en-US" dirty="0" smtClean="0">
                <a:solidFill>
                  <a:srgbClr val="FF0000"/>
                </a:solidFill>
              </a:rPr>
              <a:t>“color” : “Black”</a:t>
            </a:r>
            <a:r>
              <a:rPr lang="en-US" dirty="0" smtClean="0"/>
              <a:t> </a:t>
            </a:r>
            <a:r>
              <a:rPr lang="en-US" dirty="0"/>
              <a:t>}</a:t>
            </a:r>
          </a:p>
          <a:p>
            <a:r>
              <a:rPr lang="en-US" b="1" dirty="0" smtClean="0"/>
              <a:t>Similarly, we can remove or pop items from dict. Also.</a:t>
            </a:r>
          </a:p>
          <a:p>
            <a:r>
              <a:rPr lang="en-US" dirty="0" smtClean="0"/>
              <a:t>1. pop(key)  2.  </a:t>
            </a:r>
            <a:r>
              <a:rPr lang="en-US" dirty="0" err="1" smtClean="0"/>
              <a:t>popitem</a:t>
            </a:r>
            <a:r>
              <a:rPr lang="en-US" dirty="0" smtClean="0"/>
              <a:t>()  3. delete keyword -</a:t>
            </a:r>
            <a:r>
              <a:rPr lang="en-US" dirty="0" smtClean="0">
                <a:sym typeface="Wingdings" panose="05000000000000000000" pitchFamily="2" charset="2"/>
              </a:rPr>
              <a:t>  </a:t>
            </a:r>
            <a:r>
              <a:rPr lang="en-US" b="1" dirty="0" smtClean="0">
                <a:sym typeface="Wingdings" panose="05000000000000000000" pitchFamily="2" charset="2"/>
              </a:rPr>
              <a:t>del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dict</a:t>
            </a:r>
            <a:r>
              <a:rPr lang="en-US" dirty="0" smtClean="0">
                <a:sym typeface="Wingdings" panose="05000000000000000000" pitchFamily="2" charset="2"/>
              </a:rPr>
              <a:t>[key]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4. clear()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9823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965" y="197224"/>
            <a:ext cx="8534400" cy="896470"/>
          </a:xfrm>
        </p:spPr>
        <p:txBody>
          <a:bodyPr>
            <a:normAutofit/>
          </a:bodyPr>
          <a:lstStyle/>
          <a:p>
            <a:r>
              <a:rPr lang="en-US" dirty="0" smtClean="0"/>
              <a:t>Copy a dictionary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965" y="1093695"/>
            <a:ext cx="8534400" cy="5522258"/>
          </a:xfrm>
        </p:spPr>
        <p:txBody>
          <a:bodyPr/>
          <a:lstStyle/>
          <a:p>
            <a:r>
              <a:rPr lang="en-US" dirty="0" smtClean="0"/>
              <a:t>We can copy one dictionary in another dict. By assigning different dictionary name. </a:t>
            </a:r>
          </a:p>
          <a:p>
            <a:r>
              <a:rPr lang="en-US" dirty="0" err="1"/>
              <a:t>Dict</a:t>
            </a:r>
            <a:r>
              <a:rPr lang="en-US" dirty="0"/>
              <a:t> = {“Novel” : “Fault in the stars”,</a:t>
            </a:r>
          </a:p>
          <a:p>
            <a:pPr marL="0" indent="0">
              <a:buNone/>
            </a:pPr>
            <a:r>
              <a:rPr lang="en-US" dirty="0"/>
              <a:t>                “Author” : “John Green”,</a:t>
            </a:r>
          </a:p>
          <a:p>
            <a:pPr marL="0" indent="0">
              <a:buNone/>
            </a:pPr>
            <a:r>
              <a:rPr lang="en-US" dirty="0"/>
              <a:t>                “Year” : 2012,</a:t>
            </a:r>
          </a:p>
          <a:p>
            <a:pPr marL="0" indent="0">
              <a:buNone/>
            </a:pPr>
            <a:r>
              <a:rPr lang="en-US" dirty="0"/>
              <a:t>                “Sell” : “33 Million”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/>
              <a:t>h</a:t>
            </a:r>
            <a:r>
              <a:rPr lang="en-US" dirty="0" err="1" smtClean="0"/>
              <a:t>ellodict</a:t>
            </a:r>
            <a:r>
              <a:rPr lang="en-US" dirty="0" smtClean="0"/>
              <a:t> = </a:t>
            </a:r>
            <a:r>
              <a:rPr lang="en-US" dirty="0" err="1" smtClean="0"/>
              <a:t>dict.copy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	print(</a:t>
            </a:r>
            <a:r>
              <a:rPr lang="en-US" dirty="0" err="1" smtClean="0"/>
              <a:t>hellodict</a:t>
            </a:r>
            <a:r>
              <a:rPr lang="en-US" dirty="0" smtClean="0"/>
              <a:t>) = </a:t>
            </a:r>
            <a:r>
              <a:rPr lang="en-US" dirty="0">
                <a:solidFill>
                  <a:srgbClr val="FF0000"/>
                </a:solidFill>
              </a:rPr>
              <a:t>{“Novel” : “Fault in the stars”,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</a:t>
            </a:r>
            <a:r>
              <a:rPr lang="en-US" dirty="0" smtClean="0">
                <a:solidFill>
                  <a:srgbClr val="FF0000"/>
                </a:solidFill>
              </a:rPr>
              <a:t>                      “</a:t>
            </a:r>
            <a:r>
              <a:rPr lang="en-US" dirty="0">
                <a:solidFill>
                  <a:srgbClr val="FF0000"/>
                </a:solidFill>
              </a:rPr>
              <a:t>Author” : “John Green”,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</a:t>
            </a:r>
            <a:r>
              <a:rPr lang="en-US" dirty="0" smtClean="0">
                <a:solidFill>
                  <a:srgbClr val="FF0000"/>
                </a:solidFill>
              </a:rPr>
              <a:t>                      “</a:t>
            </a:r>
            <a:r>
              <a:rPr lang="en-US" dirty="0">
                <a:solidFill>
                  <a:srgbClr val="FF0000"/>
                </a:solidFill>
              </a:rPr>
              <a:t>Year” : 2012,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</a:t>
            </a:r>
            <a:r>
              <a:rPr lang="en-US" dirty="0" smtClean="0">
                <a:solidFill>
                  <a:srgbClr val="FF0000"/>
                </a:solidFill>
              </a:rPr>
              <a:t>                      “</a:t>
            </a:r>
            <a:r>
              <a:rPr lang="en-US" dirty="0">
                <a:solidFill>
                  <a:srgbClr val="FF0000"/>
                </a:solidFill>
              </a:rPr>
              <a:t>Sell” : “33 Million” }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9987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06188"/>
            <a:ext cx="8534400" cy="663389"/>
          </a:xfrm>
        </p:spPr>
        <p:txBody>
          <a:bodyPr>
            <a:normAutofit/>
          </a:bodyPr>
          <a:lstStyle/>
          <a:p>
            <a:r>
              <a:rPr lang="en-US" dirty="0" smtClean="0"/>
              <a:t>Nested dictionaries: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459" y="1299883"/>
            <a:ext cx="10996800" cy="4347882"/>
          </a:xfrm>
        </p:spPr>
        <p:txBody>
          <a:bodyPr>
            <a:normAutofit/>
          </a:bodyPr>
          <a:lstStyle/>
          <a:p>
            <a:r>
              <a:rPr lang="en-US" dirty="0"/>
              <a:t>child1 = </a:t>
            </a:r>
            <a:r>
              <a:rPr lang="en-US" dirty="0" smtClean="0"/>
              <a:t>{ </a:t>
            </a:r>
            <a:r>
              <a:rPr lang="en-US" dirty="0"/>
              <a:t>"name" : "John</a:t>
            </a:r>
            <a:r>
              <a:rPr lang="en-US" dirty="0" smtClean="0"/>
              <a:t>", </a:t>
            </a:r>
            <a:r>
              <a:rPr lang="en-US" dirty="0"/>
              <a:t>"year" : </a:t>
            </a:r>
            <a:r>
              <a:rPr lang="en-US" dirty="0" smtClean="0"/>
              <a:t>1995}</a:t>
            </a:r>
          </a:p>
          <a:p>
            <a:pPr marL="0" indent="0">
              <a:buNone/>
            </a:pPr>
            <a:r>
              <a:rPr lang="en-US" dirty="0" smtClean="0"/>
              <a:t>    child2 </a:t>
            </a:r>
            <a:r>
              <a:rPr lang="en-US" dirty="0"/>
              <a:t>= </a:t>
            </a:r>
            <a:r>
              <a:rPr lang="en-US" dirty="0" smtClean="0"/>
              <a:t>{  </a:t>
            </a:r>
            <a:r>
              <a:rPr lang="en-US" dirty="0"/>
              <a:t>"name" : "Sammy</a:t>
            </a:r>
            <a:r>
              <a:rPr lang="en-US" dirty="0" smtClean="0"/>
              <a:t>",  </a:t>
            </a:r>
            <a:r>
              <a:rPr lang="en-US" dirty="0"/>
              <a:t>"year" : </a:t>
            </a:r>
            <a:r>
              <a:rPr lang="en-US" dirty="0" smtClean="0"/>
              <a:t>2001} </a:t>
            </a:r>
          </a:p>
          <a:p>
            <a:pPr marL="0" indent="0">
              <a:buNone/>
            </a:pPr>
            <a:r>
              <a:rPr lang="en-US" dirty="0" smtClean="0"/>
              <a:t>                  </a:t>
            </a:r>
            <a:r>
              <a:rPr lang="en-US" dirty="0" err="1" smtClean="0"/>
              <a:t>myfamily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{ </a:t>
            </a:r>
            <a:r>
              <a:rPr lang="en-US" dirty="0"/>
              <a:t>"child1" : child1</a:t>
            </a:r>
            <a:r>
              <a:rPr lang="en-US" dirty="0" smtClean="0"/>
              <a:t>, </a:t>
            </a:r>
            <a:r>
              <a:rPr lang="en-US" dirty="0"/>
              <a:t>"child2" : </a:t>
            </a:r>
            <a:r>
              <a:rPr lang="en-US" dirty="0" smtClean="0"/>
              <a:t>child2}</a:t>
            </a:r>
          </a:p>
          <a:p>
            <a:r>
              <a:rPr lang="en-US" dirty="0" smtClean="0"/>
              <a:t>This is nested dictionary, if we print </a:t>
            </a:r>
            <a:r>
              <a:rPr lang="en-US" dirty="0" err="1" smtClean="0"/>
              <a:t>myfamily</a:t>
            </a:r>
            <a:r>
              <a:rPr lang="en-US" dirty="0" smtClean="0"/>
              <a:t> then we get,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yfamily</a:t>
            </a:r>
            <a:r>
              <a:rPr lang="en-US" dirty="0" smtClean="0"/>
              <a:t> = </a:t>
            </a:r>
            <a:r>
              <a:rPr lang="en-US" dirty="0"/>
              <a:t>child1 = { "name" : "John", "year" : 1995}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                   child2 </a:t>
            </a:r>
            <a:r>
              <a:rPr lang="en-US" dirty="0"/>
              <a:t>= {  "name" : "Sammy",  "year" : 2001} </a:t>
            </a:r>
            <a:r>
              <a:rPr lang="en-US" dirty="0" smtClean="0"/>
              <a:t>  --</a:t>
            </a:r>
            <a:r>
              <a:rPr lang="en-US" dirty="0" smtClean="0">
                <a:sym typeface="Wingdings" panose="05000000000000000000" pitchFamily="2" charset="2"/>
              </a:rPr>
              <a:t> key values of both </a:t>
            </a:r>
            <a:r>
              <a:rPr lang="en-US" dirty="0" err="1" smtClean="0">
                <a:sym typeface="Wingdings" panose="05000000000000000000" pitchFamily="2" charset="2"/>
              </a:rPr>
              <a:t>childs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/>
          </a:p>
          <a:p>
            <a:r>
              <a:rPr lang="en-US" dirty="0" smtClean="0"/>
              <a:t>Or we can write </a:t>
            </a:r>
            <a:r>
              <a:rPr lang="en-US" dirty="0" err="1" smtClean="0"/>
              <a:t>myfamliy</a:t>
            </a:r>
            <a:r>
              <a:rPr lang="en-US" dirty="0" smtClean="0"/>
              <a:t> as a parent dict. And in that add 2 or more sub dict. As nested dictionaries.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0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681318"/>
            <a:ext cx="8534400" cy="968188"/>
          </a:xfrm>
        </p:spPr>
        <p:txBody>
          <a:bodyPr>
            <a:normAutofit/>
          </a:bodyPr>
          <a:lstStyle/>
          <a:p>
            <a:r>
              <a:rPr lang="en-US" dirty="0" smtClean="0"/>
              <a:t>Tuples in python 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093694"/>
            <a:ext cx="9795529" cy="5576047"/>
          </a:xfrm>
        </p:spPr>
        <p:txBody>
          <a:bodyPr/>
          <a:lstStyle/>
          <a:p>
            <a:r>
              <a:rPr lang="en-US" dirty="0"/>
              <a:t>In Python Tuples are written with round brackets</a:t>
            </a:r>
            <a:r>
              <a:rPr lang="en-US" dirty="0" smtClean="0"/>
              <a:t>.   ---</a:t>
            </a:r>
            <a:r>
              <a:rPr lang="en-US" dirty="0" smtClean="0">
                <a:sym typeface="Wingdings" panose="05000000000000000000" pitchFamily="2" charset="2"/>
              </a:rPr>
              <a:t>  (  )</a:t>
            </a:r>
            <a:endParaRPr lang="en-US" dirty="0"/>
          </a:p>
          <a:p>
            <a:r>
              <a:rPr lang="en-US" b="1" dirty="0"/>
              <a:t>Important properties of </a:t>
            </a:r>
            <a:r>
              <a:rPr lang="en-US" b="1" dirty="0" smtClean="0"/>
              <a:t>Tuples : </a:t>
            </a:r>
            <a:endParaRPr lang="en-US" b="1" dirty="0"/>
          </a:p>
          <a:p>
            <a:r>
              <a:rPr lang="en-US" dirty="0" smtClean="0"/>
              <a:t>It Can </a:t>
            </a:r>
            <a:r>
              <a:rPr lang="en-US" dirty="0"/>
              <a:t>store different data types</a:t>
            </a:r>
          </a:p>
          <a:p>
            <a:r>
              <a:rPr lang="en-US" dirty="0" smtClean="0"/>
              <a:t>Duplicate </a:t>
            </a:r>
            <a:r>
              <a:rPr lang="en-US" dirty="0"/>
              <a:t>values are </a:t>
            </a:r>
            <a:r>
              <a:rPr lang="en-US" dirty="0" smtClean="0"/>
              <a:t>allowed in tuples.</a:t>
            </a:r>
            <a:endParaRPr lang="en-US" dirty="0"/>
          </a:p>
          <a:p>
            <a:r>
              <a:rPr lang="en-US" dirty="0"/>
              <a:t>Order is </a:t>
            </a:r>
            <a:r>
              <a:rPr lang="en-US" dirty="0" smtClean="0"/>
              <a:t>retained.</a:t>
            </a:r>
            <a:endParaRPr lang="en-US" dirty="0"/>
          </a:p>
          <a:p>
            <a:r>
              <a:rPr lang="en-US" dirty="0"/>
              <a:t>Indexing and slicing is </a:t>
            </a:r>
            <a:r>
              <a:rPr lang="en-US" dirty="0" smtClean="0"/>
              <a:t>possible.</a:t>
            </a:r>
            <a:endParaRPr lang="en-US" dirty="0"/>
          </a:p>
          <a:p>
            <a:r>
              <a:rPr lang="en-US" dirty="0" smtClean="0"/>
              <a:t>Tuples are Immutable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7982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35" y="322729"/>
            <a:ext cx="10969906" cy="6176683"/>
          </a:xfrm>
        </p:spPr>
        <p:txBody>
          <a:bodyPr>
            <a:normAutofit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up</a:t>
            </a:r>
            <a:r>
              <a:rPr lang="en-US" dirty="0" smtClean="0"/>
              <a:t> = (1, 2.33, “Netzwerk”, “hello”, true, false, 44, 5.6)</a:t>
            </a:r>
          </a:p>
          <a:p>
            <a:r>
              <a:rPr lang="en-US" b="1" dirty="0" smtClean="0"/>
              <a:t>Type(</a:t>
            </a:r>
            <a:r>
              <a:rPr lang="en-US" b="1" dirty="0" err="1" smtClean="0"/>
              <a:t>tup</a:t>
            </a:r>
            <a:r>
              <a:rPr lang="en-US" b="1" dirty="0" smtClean="0"/>
              <a:t>)   </a:t>
            </a:r>
            <a:r>
              <a:rPr lang="en-US" dirty="0" smtClean="0"/>
              <a:t>--</a:t>
            </a:r>
            <a:r>
              <a:rPr lang="en-US" dirty="0" smtClean="0">
                <a:sym typeface="Wingdings" panose="05000000000000000000" pitchFamily="2" charset="2"/>
              </a:rPr>
              <a:t> 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tup</a:t>
            </a:r>
            <a:r>
              <a:rPr lang="en-US" dirty="0" smtClean="0">
                <a:sym typeface="Wingdings" panose="05000000000000000000" pitchFamily="2" charset="2"/>
              </a:rPr>
              <a:t>  ---   tuple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Check length : 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                                </a:t>
            </a:r>
            <a:r>
              <a:rPr lang="en-US" dirty="0" err="1" smtClean="0">
                <a:sym typeface="Wingdings" panose="05000000000000000000" pitchFamily="2" charset="2"/>
              </a:rPr>
              <a:t>len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 err="1" smtClean="0">
                <a:sym typeface="Wingdings" panose="05000000000000000000" pitchFamily="2" charset="2"/>
              </a:rPr>
              <a:t>tup</a:t>
            </a:r>
            <a:r>
              <a:rPr lang="en-US" dirty="0" smtClean="0">
                <a:sym typeface="Wingdings" panose="05000000000000000000" pitchFamily="2" charset="2"/>
              </a:rPr>
              <a:t>) = 8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 smtClean="0"/>
              <a:t>We can create </a:t>
            </a:r>
            <a:r>
              <a:rPr lang="en-US" b="1" dirty="0"/>
              <a:t>a tuple with one </a:t>
            </a:r>
            <a:r>
              <a:rPr lang="en-US" b="1" dirty="0" smtClean="0"/>
              <a:t>element also, </a:t>
            </a:r>
          </a:p>
          <a:p>
            <a:r>
              <a:rPr lang="en-US" b="1" dirty="0"/>
              <a:t>t</a:t>
            </a:r>
            <a:r>
              <a:rPr lang="en-US" b="1" dirty="0" smtClean="0"/>
              <a:t>up2 = (“academy”)  ---</a:t>
            </a:r>
            <a:r>
              <a:rPr lang="en-US" b="1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type(tup2) = </a:t>
            </a:r>
            <a:r>
              <a:rPr lang="en-US" dirty="0" err="1" smtClean="0">
                <a:sym typeface="Wingdings" panose="05000000000000000000" pitchFamily="2" charset="2"/>
              </a:rPr>
              <a:t>str</a:t>
            </a:r>
            <a:r>
              <a:rPr lang="en-US" dirty="0" smtClean="0">
                <a:sym typeface="Wingdings" panose="05000000000000000000" pitchFamily="2" charset="2"/>
              </a:rPr>
              <a:t> -- to avoid this and print tuple in output,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We can put comma ‘,’ after value to get it as tuple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Tup2 = (“Academy”,)    ----  </a:t>
            </a:r>
            <a:r>
              <a:rPr lang="en-US" b="1" dirty="0" smtClean="0">
                <a:sym typeface="Wingdings" panose="05000000000000000000" pitchFamily="2" charset="2"/>
              </a:rPr>
              <a:t>type(tup2) =  </a:t>
            </a:r>
            <a:r>
              <a:rPr lang="en-US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tup</a:t>
            </a:r>
            <a:r>
              <a:rPr lang="en-US" b="1" dirty="0" smtClean="0">
                <a:solidFill>
                  <a:srgbClr val="FF0000"/>
                </a:solidFill>
              </a:rPr>
              <a:t>   ---</a:t>
            </a:r>
            <a:r>
              <a:rPr lang="en-US" b="1" dirty="0" smtClean="0">
                <a:solidFill>
                  <a:schemeClr val="tx2"/>
                </a:solidFill>
              </a:rPr>
              <a:t>still we can get length as 1.</a:t>
            </a:r>
          </a:p>
          <a:p>
            <a:endParaRPr lang="en-US" dirty="0"/>
          </a:p>
          <a:p>
            <a:r>
              <a:rPr lang="en-US" b="1" dirty="0" smtClean="0"/>
              <a:t>Indexing : to get 1</a:t>
            </a:r>
            <a:r>
              <a:rPr lang="en-US" b="1" baseline="30000" dirty="0" smtClean="0"/>
              <a:t>st</a:t>
            </a:r>
            <a:r>
              <a:rPr lang="en-US" b="1" dirty="0" smtClean="0"/>
              <a:t> element --</a:t>
            </a:r>
            <a:r>
              <a:rPr lang="en-US" b="1" dirty="0" smtClean="0">
                <a:sym typeface="Wingdings" panose="05000000000000000000" pitchFamily="2" charset="2"/>
              </a:rPr>
              <a:t> </a:t>
            </a:r>
            <a:r>
              <a:rPr lang="en-US" b="1" dirty="0" err="1" smtClean="0">
                <a:sym typeface="Wingdings" panose="05000000000000000000" pitchFamily="2" charset="2"/>
              </a:rPr>
              <a:t>tup</a:t>
            </a:r>
            <a:r>
              <a:rPr lang="en-US" b="1" dirty="0" smtClean="0">
                <a:sym typeface="Wingdings" panose="05000000000000000000" pitchFamily="2" charset="2"/>
              </a:rPr>
              <a:t>[0] = 1   &amp;   </a:t>
            </a:r>
            <a:r>
              <a:rPr lang="en-US" b="1" dirty="0" err="1" smtClean="0">
                <a:sym typeface="Wingdings" panose="05000000000000000000" pitchFamily="2" charset="2"/>
              </a:rPr>
              <a:t>tup</a:t>
            </a:r>
            <a:r>
              <a:rPr lang="en-US" b="1" dirty="0" smtClean="0">
                <a:sym typeface="Wingdings" panose="05000000000000000000" pitchFamily="2" charset="2"/>
              </a:rPr>
              <a:t>[2] = </a:t>
            </a:r>
            <a:r>
              <a:rPr lang="en-US" b="1" dirty="0"/>
              <a:t>“Netzwerk</a:t>
            </a:r>
            <a:r>
              <a:rPr lang="en-US" b="1" dirty="0" smtClean="0"/>
              <a:t>”</a:t>
            </a:r>
          </a:p>
          <a:p>
            <a:r>
              <a:rPr lang="en-US" b="1" dirty="0" smtClean="0"/>
              <a:t>Slicing : </a:t>
            </a:r>
            <a:r>
              <a:rPr lang="en-US" dirty="0" smtClean="0"/>
              <a:t>similar </a:t>
            </a:r>
            <a:r>
              <a:rPr lang="en-US" dirty="0"/>
              <a:t>to lists : [</a:t>
            </a:r>
            <a:r>
              <a:rPr lang="en-US" dirty="0" err="1" smtClean="0"/>
              <a:t>start:stop:step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start </a:t>
            </a:r>
            <a:r>
              <a:rPr lang="en-US" dirty="0"/>
              <a:t>= starting position (default value is 0)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stop </a:t>
            </a:r>
            <a:r>
              <a:rPr lang="en-US" dirty="0"/>
              <a:t>= end position(exclusive) (default value is end position)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step </a:t>
            </a:r>
            <a:r>
              <a:rPr lang="en-US" dirty="0"/>
              <a:t>= step size or increment size (default value is 1</a:t>
            </a:r>
            <a:r>
              <a:rPr lang="en-US" dirty="0" smtClean="0"/>
              <a:t>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15492471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93</TotalTime>
  <Words>991</Words>
  <Application>Microsoft Office PowerPoint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Slice</vt:lpstr>
      <vt:lpstr>Dictionaries and tuples in python</vt:lpstr>
      <vt:lpstr>Dictionaries in python</vt:lpstr>
      <vt:lpstr>Examples on Dictionaries</vt:lpstr>
      <vt:lpstr>PowerPoint Presentation</vt:lpstr>
      <vt:lpstr>PowerPoint Presentation</vt:lpstr>
      <vt:lpstr>Copy a dictionary</vt:lpstr>
      <vt:lpstr>Nested dictionaries: </vt:lpstr>
      <vt:lpstr>Tuples in python :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Dictionaries and tuples in python</dc:title>
  <dc:creator>Hrishikesh Deshpande</dc:creator>
  <cp:lastModifiedBy>Hrishikesh Deshpande</cp:lastModifiedBy>
  <cp:revision>11</cp:revision>
  <dcterms:created xsi:type="dcterms:W3CDTF">2021-05-30T02:57:33Z</dcterms:created>
  <dcterms:modified xsi:type="dcterms:W3CDTF">2021-05-30T04:31:01Z</dcterms:modified>
</cp:coreProperties>
</file>