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Sets in Python programming language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723186"/>
            <a:ext cx="7766936" cy="1096899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Hrishikesh Deshpande</a:t>
            </a:r>
          </a:p>
          <a:p>
            <a:r>
              <a:rPr lang="en-US" sz="2400" dirty="0" smtClean="0"/>
              <a:t>ADS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0678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215153"/>
            <a:ext cx="8596668" cy="68131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Other methods :  8.union()   9.intersection()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192306"/>
            <a:ext cx="8735607" cy="5549152"/>
          </a:xfrm>
        </p:spPr>
      </p:pic>
    </p:spTree>
    <p:extLst>
      <p:ext uri="{BB962C8B-B14F-4D97-AF65-F5344CB8AC3E}">
        <p14:creationId xmlns:p14="http://schemas.microsoft.com/office/powerpoint/2010/main" val="2760499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Difference method :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270018"/>
            <a:ext cx="9542036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 defTabSz="914400">
              <a:buClrTx/>
              <a:buSzTx/>
              <a:buNone/>
            </a:pPr>
            <a:r>
              <a:rPr lang="en-US" dirty="0"/>
              <a:t>The difference() method returns a set that contains the difference between two sets.</a:t>
            </a:r>
          </a:p>
          <a:p>
            <a:pPr marL="0" lvl="0" indent="0" defTabSz="914400">
              <a:buClrTx/>
              <a:buSzTx/>
              <a:buNone/>
            </a:pPr>
            <a:r>
              <a:rPr lang="en-US" dirty="0"/>
              <a:t>Meaning: The returned set contains items that exist only in the first set, and not in both </a:t>
            </a:r>
            <a:r>
              <a:rPr lang="en-US" dirty="0" smtClean="0"/>
              <a:t>sets.</a:t>
            </a:r>
          </a:p>
          <a:p>
            <a:pPr marL="0" lvl="0" indent="0" defTabSz="914400">
              <a:buClrTx/>
              <a:buSzTx/>
              <a:buNone/>
            </a:pPr>
            <a:endParaRPr lang="en-US" dirty="0"/>
          </a:p>
          <a:p>
            <a:pPr marL="0" lvl="0" indent="0" defTabSz="914400">
              <a:buClrTx/>
              <a:buSzTx/>
              <a:buNone/>
            </a:pPr>
            <a:endParaRPr lang="en-US" dirty="0" smtClean="0"/>
          </a:p>
          <a:p>
            <a:pPr marL="0" lvl="0" indent="0" defTabSz="914400">
              <a:buClrTx/>
              <a:buSzTx/>
              <a:buNone/>
            </a:pPr>
            <a:r>
              <a:rPr lang="en-IN" dirty="0" smtClean="0"/>
              <a:t>x = {"apple", "banana", "cherry"}</a:t>
            </a:r>
            <a:br>
              <a:rPr lang="en-IN" dirty="0" smtClean="0"/>
            </a:br>
            <a:r>
              <a:rPr lang="en-IN" dirty="0" smtClean="0"/>
              <a:t>y = {"</a:t>
            </a:r>
            <a:r>
              <a:rPr lang="en-IN" dirty="0" err="1" smtClean="0"/>
              <a:t>google</a:t>
            </a:r>
            <a:r>
              <a:rPr lang="en-IN" dirty="0" smtClean="0"/>
              <a:t>", "</a:t>
            </a:r>
            <a:r>
              <a:rPr lang="en-IN" dirty="0" err="1" smtClean="0"/>
              <a:t>microsoft</a:t>
            </a:r>
            <a:r>
              <a:rPr lang="en-IN" dirty="0" smtClean="0"/>
              <a:t>", "apple"}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z = </a:t>
            </a:r>
            <a:r>
              <a:rPr lang="en-IN" dirty="0" err="1" smtClean="0"/>
              <a:t>x.difference</a:t>
            </a:r>
            <a:r>
              <a:rPr lang="en-IN" dirty="0" smtClean="0"/>
              <a:t>(y)      =      {“cherry” , “banana”}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print(z)</a:t>
            </a:r>
          </a:p>
          <a:p>
            <a:pPr marL="0" lvl="0" indent="0" defTabSz="914400">
              <a:buClrTx/>
              <a:buSzTx/>
              <a:buNone/>
            </a:pPr>
            <a:endParaRPr lang="en-US" dirty="0"/>
          </a:p>
          <a:p>
            <a:pPr marL="0" lvl="0" indent="0" defTabSz="914400">
              <a:buClrTx/>
              <a:buSzTx/>
              <a:buNone/>
            </a:pPr>
            <a:r>
              <a:rPr lang="en-US" dirty="0" smtClean="0"/>
              <a:t>And if :</a:t>
            </a:r>
          </a:p>
          <a:p>
            <a:pPr marL="0" lvl="0" indent="0" defTabSz="914400">
              <a:buClrTx/>
              <a:buSzTx/>
              <a:buNone/>
            </a:pPr>
            <a:endParaRPr lang="en-US" dirty="0"/>
          </a:p>
          <a:p>
            <a:pPr marL="0" lvl="0" indent="0" defTabSz="914400">
              <a:buClrTx/>
              <a:buSzTx/>
              <a:buNone/>
            </a:pPr>
            <a:r>
              <a:rPr lang="en-IN" dirty="0"/>
              <a:t>z = </a:t>
            </a:r>
            <a:r>
              <a:rPr lang="en-IN" dirty="0" err="1" smtClean="0"/>
              <a:t>y.difference</a:t>
            </a:r>
            <a:r>
              <a:rPr lang="en-IN" dirty="0" smtClean="0"/>
              <a:t>(x)       = </a:t>
            </a:r>
            <a:r>
              <a:rPr lang="en-IN" dirty="0"/>
              <a:t>{"</a:t>
            </a:r>
            <a:r>
              <a:rPr lang="en-IN" dirty="0" err="1"/>
              <a:t>google</a:t>
            </a:r>
            <a:r>
              <a:rPr lang="en-IN" dirty="0"/>
              <a:t>", "</a:t>
            </a:r>
            <a:r>
              <a:rPr lang="en-IN" dirty="0" err="1" smtClean="0"/>
              <a:t>microsoft</a:t>
            </a:r>
            <a:r>
              <a:rPr lang="en-IN" dirty="0" smtClean="0"/>
              <a:t>“}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629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 Symmetric difference method :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symmetric_difference</a:t>
            </a:r>
            <a:r>
              <a:rPr lang="en-US" dirty="0"/>
              <a:t>() method returns a set that contains all items from both set, but not the items that are present in both sets.</a:t>
            </a:r>
          </a:p>
          <a:p>
            <a:r>
              <a:rPr lang="en-US" dirty="0" smtClean="0"/>
              <a:t> Meaning</a:t>
            </a:r>
            <a:r>
              <a:rPr lang="en-US" dirty="0"/>
              <a:t>: The returned set contains a mix of items that are not present in both sets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IN" dirty="0"/>
              <a:t>x = {"apple", "banana", "cherry"}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y = {"</a:t>
            </a:r>
            <a:r>
              <a:rPr lang="en-IN" dirty="0" err="1"/>
              <a:t>google</a:t>
            </a:r>
            <a:r>
              <a:rPr lang="en-IN" dirty="0"/>
              <a:t>", "</a:t>
            </a:r>
            <a:r>
              <a:rPr lang="en-IN" dirty="0" err="1"/>
              <a:t>microsoft</a:t>
            </a:r>
            <a:r>
              <a:rPr lang="en-IN" dirty="0"/>
              <a:t>", "apple"}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z = </a:t>
            </a:r>
            <a:r>
              <a:rPr lang="en-IN" dirty="0" err="1"/>
              <a:t>x.symmetric_difference</a:t>
            </a:r>
            <a:r>
              <a:rPr lang="en-IN" dirty="0"/>
              <a:t>(y)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>print(z</a:t>
            </a:r>
            <a:r>
              <a:rPr lang="en-IN" dirty="0" smtClean="0"/>
              <a:t>)     = {"banana</a:t>
            </a:r>
            <a:r>
              <a:rPr lang="en-IN" dirty="0"/>
              <a:t>", "</a:t>
            </a:r>
            <a:r>
              <a:rPr lang="en-IN" dirty="0" smtClean="0"/>
              <a:t>cherry“ , "</a:t>
            </a:r>
            <a:r>
              <a:rPr lang="en-IN" dirty="0" err="1" smtClean="0"/>
              <a:t>google</a:t>
            </a:r>
            <a:r>
              <a:rPr lang="en-IN" dirty="0"/>
              <a:t>", "</a:t>
            </a:r>
            <a:r>
              <a:rPr lang="en-IN" dirty="0" err="1" smtClean="0"/>
              <a:t>microsoft</a:t>
            </a:r>
            <a:r>
              <a:rPr lang="en-IN" dirty="0" smtClean="0"/>
              <a:t>“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662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405" y="1649505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dirty="0" smtClean="0"/>
              <a:t>THANK YOU !!!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407876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set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Python sets are written with curly </a:t>
            </a:r>
            <a:r>
              <a:rPr lang="en-US" dirty="0" smtClean="0"/>
              <a:t>brackets.</a:t>
            </a:r>
          </a:p>
          <a:p>
            <a:endParaRPr lang="en-US" dirty="0"/>
          </a:p>
          <a:p>
            <a:r>
              <a:rPr lang="en-US" b="1" dirty="0"/>
              <a:t>Important properties of sets</a:t>
            </a:r>
          </a:p>
          <a:p>
            <a:r>
              <a:rPr lang="en-US" dirty="0" smtClean="0"/>
              <a:t>It Can </a:t>
            </a:r>
            <a:r>
              <a:rPr lang="en-US" dirty="0"/>
              <a:t>store different data types</a:t>
            </a:r>
          </a:p>
          <a:p>
            <a:r>
              <a:rPr lang="en-US" dirty="0"/>
              <a:t>Duplicate values are not </a:t>
            </a:r>
            <a:r>
              <a:rPr lang="en-US" dirty="0" smtClean="0"/>
              <a:t>allowed in sets.</a:t>
            </a:r>
            <a:endParaRPr lang="en-US" dirty="0"/>
          </a:p>
          <a:p>
            <a:r>
              <a:rPr lang="en-US" dirty="0"/>
              <a:t>Order is not </a:t>
            </a:r>
            <a:r>
              <a:rPr lang="en-US" dirty="0" smtClean="0"/>
              <a:t>retained.</a:t>
            </a:r>
            <a:endParaRPr lang="en-US" dirty="0"/>
          </a:p>
          <a:p>
            <a:r>
              <a:rPr lang="en-US" dirty="0"/>
              <a:t>Indexing and slicing is not </a:t>
            </a:r>
            <a:r>
              <a:rPr lang="en-US" dirty="0" smtClean="0"/>
              <a:t>possible in sets operations.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25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304506"/>
            <a:ext cx="8596312" cy="3593601"/>
          </a:xfrm>
        </p:spPr>
      </p:pic>
    </p:spTree>
    <p:extLst>
      <p:ext uri="{BB962C8B-B14F-4D97-AF65-F5344CB8AC3E}">
        <p14:creationId xmlns:p14="http://schemas.microsoft.com/office/powerpoint/2010/main" val="380613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Indexing is not allowed 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97" y="1435472"/>
            <a:ext cx="9075739" cy="5046009"/>
          </a:xfrm>
        </p:spPr>
      </p:pic>
    </p:spTree>
    <p:extLst>
      <p:ext uri="{BB962C8B-B14F-4D97-AF65-F5344CB8AC3E}">
        <p14:creationId xmlns:p14="http://schemas.microsoft.com/office/powerpoint/2010/main" val="318400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Mutability 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Mutability :</a:t>
            </a:r>
            <a:endParaRPr lang="en-US" b="1" dirty="0"/>
          </a:p>
          <a:p>
            <a:r>
              <a:rPr lang="en-US" dirty="0"/>
              <a:t>Once set is created you can add and remove the elements from the set, but you cannot modify the existing elements in a set</a:t>
            </a:r>
          </a:p>
        </p:txBody>
      </p:sp>
    </p:spTree>
    <p:extLst>
      <p:ext uri="{BB962C8B-B14F-4D97-AF65-F5344CB8AC3E}">
        <p14:creationId xmlns:p14="http://schemas.microsoft.com/office/powerpoint/2010/main" val="35613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369" y="259976"/>
            <a:ext cx="8596668" cy="1320800"/>
          </a:xfrm>
        </p:spPr>
        <p:txBody>
          <a:bodyPr/>
          <a:lstStyle/>
          <a:p>
            <a:r>
              <a:rPr lang="en-US" dirty="0" smtClean="0"/>
              <a:t>Built in methods :</a:t>
            </a:r>
            <a:br>
              <a:rPr lang="en-US" dirty="0" smtClean="0"/>
            </a:br>
            <a:r>
              <a:rPr lang="en-US" dirty="0" smtClean="0"/>
              <a:t>1.Add   2. update   3. Copy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91" y="1837858"/>
            <a:ext cx="8167423" cy="4697413"/>
          </a:xfrm>
        </p:spPr>
      </p:pic>
    </p:spTree>
    <p:extLst>
      <p:ext uri="{BB962C8B-B14F-4D97-AF65-F5344CB8AC3E}">
        <p14:creationId xmlns:p14="http://schemas.microsoft.com/office/powerpoint/2010/main" val="39247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Remove()  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708" y="2160588"/>
            <a:ext cx="8420621" cy="3881437"/>
          </a:xfrm>
        </p:spPr>
      </p:pic>
    </p:spTree>
    <p:extLst>
      <p:ext uri="{BB962C8B-B14F-4D97-AF65-F5344CB8AC3E}">
        <p14:creationId xmlns:p14="http://schemas.microsoft.com/office/powerpoint/2010/main" val="910963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Discard()   :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259106"/>
            <a:ext cx="8596312" cy="4186518"/>
          </a:xfrm>
        </p:spPr>
      </p:pic>
    </p:spTree>
    <p:extLst>
      <p:ext uri="{BB962C8B-B14F-4D97-AF65-F5344CB8AC3E}">
        <p14:creationId xmlns:p14="http://schemas.microsoft.com/office/powerpoint/2010/main" val="4245761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6.Pop()    7. clear()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92" y="1670150"/>
            <a:ext cx="8596312" cy="4524462"/>
          </a:xfrm>
        </p:spPr>
      </p:pic>
    </p:spTree>
    <p:extLst>
      <p:ext uri="{BB962C8B-B14F-4D97-AF65-F5344CB8AC3E}">
        <p14:creationId xmlns:p14="http://schemas.microsoft.com/office/powerpoint/2010/main" val="23451154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</TotalTime>
  <Words>182</Words>
  <Application>Microsoft Office PowerPoint</Application>
  <PresentationFormat>Widescreen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Sets in Python programming language</vt:lpstr>
      <vt:lpstr>What is set ?</vt:lpstr>
      <vt:lpstr>SET :</vt:lpstr>
      <vt:lpstr>Indexing is not allowed :</vt:lpstr>
      <vt:lpstr>Mutability :</vt:lpstr>
      <vt:lpstr>Built in methods : 1.Add   2. update   3. Copy </vt:lpstr>
      <vt:lpstr>4. Remove()  :</vt:lpstr>
      <vt:lpstr>5. Discard()   :</vt:lpstr>
      <vt:lpstr>6.Pop()    7. clear()</vt:lpstr>
      <vt:lpstr>Other methods :  8.union()   9.intersection()</vt:lpstr>
      <vt:lpstr>10. Difference method :</vt:lpstr>
      <vt:lpstr>11. Symmetric difference method : </vt:lpstr>
      <vt:lpstr>THANK YOU 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Sets and Operators in Python programming language</dc:title>
  <dc:creator>Hrishikesh Deshpande</dc:creator>
  <cp:lastModifiedBy>Hrishikesh Deshpande</cp:lastModifiedBy>
  <cp:revision>5</cp:revision>
  <dcterms:created xsi:type="dcterms:W3CDTF">2021-08-04T07:29:28Z</dcterms:created>
  <dcterms:modified xsi:type="dcterms:W3CDTF">2021-08-04T08:07:52Z</dcterms:modified>
</cp:coreProperties>
</file>