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845" y="2420470"/>
            <a:ext cx="4517214" cy="1146272"/>
          </a:xfrm>
        </p:spPr>
        <p:txBody>
          <a:bodyPr/>
          <a:lstStyle/>
          <a:p>
            <a:r>
              <a:rPr lang="en-US" dirty="0" smtClean="0"/>
              <a:t>Python and Basics of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74950"/>
            <a:ext cx="3557992" cy="1096899"/>
          </a:xfrm>
        </p:spPr>
        <p:txBody>
          <a:bodyPr>
            <a:noAutofit/>
          </a:bodyPr>
          <a:lstStyle/>
          <a:p>
            <a:r>
              <a:rPr lang="en-US" dirty="0" smtClean="0"/>
              <a:t>Name : Hrishikesh Deshpande</a:t>
            </a:r>
          </a:p>
          <a:p>
            <a:r>
              <a:rPr lang="en-US" dirty="0" smtClean="0"/>
              <a:t>Batch : Advance Data Science</a:t>
            </a:r>
          </a:p>
          <a:p>
            <a:r>
              <a:rPr lang="en-US" smtClean="0"/>
              <a:t>Presentation No</a:t>
            </a:r>
            <a:r>
              <a:rPr lang="en-US" dirty="0" smtClean="0"/>
              <a:t>. 01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13" y="1496825"/>
            <a:ext cx="1712539" cy="17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871819" cy="58270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of Python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283"/>
            <a:ext cx="8601649" cy="5091953"/>
          </a:xfrm>
        </p:spPr>
        <p:txBody>
          <a:bodyPr>
            <a:normAutofit/>
          </a:bodyPr>
          <a:lstStyle/>
          <a:p>
            <a:r>
              <a:rPr lang="en-US" dirty="0" smtClean="0"/>
              <a:t>It was </a:t>
            </a:r>
            <a:r>
              <a:rPr lang="en-US" dirty="0"/>
              <a:t>created by </a:t>
            </a:r>
            <a:r>
              <a:rPr lang="en-US" b="1" dirty="0"/>
              <a:t>Guido van </a:t>
            </a:r>
            <a:r>
              <a:rPr lang="en-US" b="1" dirty="0" err="1"/>
              <a:t>Rossum</a:t>
            </a:r>
            <a:r>
              <a:rPr lang="en-US" dirty="0"/>
              <a:t>, and </a:t>
            </a:r>
            <a:r>
              <a:rPr lang="en-US" dirty="0" smtClean="0"/>
              <a:t>featured </a:t>
            </a:r>
            <a:r>
              <a:rPr lang="en-US" dirty="0"/>
              <a:t>in 1991.</a:t>
            </a:r>
            <a:r>
              <a:rPr lang="en-US" dirty="0" smtClean="0"/>
              <a:t> </a:t>
            </a:r>
          </a:p>
          <a:p>
            <a:endParaRPr lang="en-IN" dirty="0"/>
          </a:p>
          <a:p>
            <a:r>
              <a:rPr lang="en-US" b="1" dirty="0"/>
              <a:t>Python</a:t>
            </a:r>
            <a:r>
              <a:rPr lang="en-US" dirty="0"/>
              <a:t> is a High Level, Interpreted and Object Oriented programming language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1" dirty="0"/>
              <a:t>What </a:t>
            </a:r>
            <a:r>
              <a:rPr lang="en-IN" b="1" dirty="0" smtClean="0"/>
              <a:t>is High level programming language? </a:t>
            </a:r>
          </a:p>
          <a:p>
            <a:pPr marL="0" indent="0">
              <a:buNone/>
            </a:pPr>
            <a:r>
              <a:rPr lang="en-IN" b="1" dirty="0" smtClean="0"/>
              <a:t>     </a:t>
            </a:r>
            <a:r>
              <a:rPr lang="en-US" dirty="0" smtClean="0"/>
              <a:t>Basically it is user friendly language, can simple to debug and understanding     for the user aspect is very good.</a:t>
            </a:r>
          </a:p>
          <a:p>
            <a:r>
              <a:rPr lang="en-US" dirty="0" smtClean="0"/>
              <a:t>Python is Object oriented programming language and it is interpreted.</a:t>
            </a:r>
          </a:p>
          <a:p>
            <a:r>
              <a:rPr lang="en-US" dirty="0" smtClean="0"/>
              <a:t>It converts the program code to the byte code.</a:t>
            </a:r>
          </a:p>
          <a:p>
            <a:r>
              <a:rPr lang="en-US" dirty="0" smtClean="0"/>
              <a:t>But this byte code does not get understood by </a:t>
            </a:r>
            <a:r>
              <a:rPr lang="en-US" dirty="0" err="1" smtClean="0"/>
              <a:t>cpu</a:t>
            </a:r>
            <a:r>
              <a:rPr lang="en-US" dirty="0" smtClean="0"/>
              <a:t>, so for that interpreter is in use as virtual machine to get it done.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88" y="609600"/>
            <a:ext cx="596433" cy="5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88" y="224119"/>
            <a:ext cx="8763014" cy="5817244"/>
          </a:xfrm>
        </p:spPr>
        <p:txBody>
          <a:bodyPr/>
          <a:lstStyle/>
          <a:p>
            <a:r>
              <a:rPr lang="en-US" sz="2400" b="1" dirty="0" smtClean="0"/>
              <a:t>What can Python actually do?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to create web applications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connect to database </a:t>
            </a:r>
            <a:r>
              <a:rPr lang="en-US" dirty="0" smtClean="0"/>
              <a:t>systems to do projects.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be used to handle big data and perform complex </a:t>
            </a:r>
            <a:r>
              <a:rPr lang="en-US" dirty="0" smtClean="0"/>
              <a:t>mathematics.</a:t>
            </a:r>
          </a:p>
          <a:p>
            <a:r>
              <a:rPr lang="en-US" dirty="0" smtClean="0"/>
              <a:t>It uses in ML and DL to perform various methods.   </a:t>
            </a:r>
            <a:endParaRPr lang="en-US" dirty="0"/>
          </a:p>
          <a:p>
            <a:endParaRPr lang="en-US" dirty="0" smtClean="0"/>
          </a:p>
          <a:p>
            <a:r>
              <a:rPr lang="en-US" sz="2400" b="1" dirty="0" smtClean="0"/>
              <a:t>Why Python than other programming languages?</a:t>
            </a:r>
          </a:p>
          <a:p>
            <a:r>
              <a:rPr lang="en-US" dirty="0" smtClean="0"/>
              <a:t>It has best ever simple syntax that can minimizes coding effort and maximizes understanding ability efficiently.</a:t>
            </a:r>
          </a:p>
          <a:p>
            <a:r>
              <a:rPr lang="en-US" dirty="0" smtClean="0"/>
              <a:t>There are best user friendly platforms for Python coding like </a:t>
            </a:r>
            <a:r>
              <a:rPr lang="en-US" dirty="0" err="1" smtClean="0"/>
              <a:t>Jupyter</a:t>
            </a:r>
            <a:r>
              <a:rPr lang="en-US" dirty="0" smtClean="0"/>
              <a:t> notebook, </a:t>
            </a:r>
            <a:r>
              <a:rPr lang="en-US" dirty="0" err="1" smtClean="0"/>
              <a:t>Pycharm</a:t>
            </a:r>
            <a:r>
              <a:rPr lang="en-US" dirty="0" smtClean="0"/>
              <a:t>, etc.</a:t>
            </a:r>
          </a:p>
          <a:p>
            <a:r>
              <a:rPr lang="en-US" dirty="0"/>
              <a:t>Python works on different platforms (Windows, Mac, Linux, Raspberry Pi,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 smtClean="0"/>
              <a:t>Mainly the concept wise Python is on top related than others.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75" y="277906"/>
            <a:ext cx="8596668" cy="4930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 in Python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8518"/>
            <a:ext cx="8596668" cy="4893879"/>
          </a:xfrm>
        </p:spPr>
        <p:txBody>
          <a:bodyPr/>
          <a:lstStyle/>
          <a:p>
            <a:r>
              <a:rPr lang="en-US" dirty="0"/>
              <a:t>Variables are containers for storing data </a:t>
            </a:r>
            <a:r>
              <a:rPr lang="en-US" dirty="0" smtClean="0"/>
              <a:t>values.</a:t>
            </a:r>
            <a:endParaRPr lang="en-US" dirty="0"/>
          </a:p>
          <a:p>
            <a:r>
              <a:rPr lang="en-US" dirty="0" smtClean="0"/>
              <a:t>Unlike </a:t>
            </a:r>
            <a:r>
              <a:rPr lang="en-US" dirty="0"/>
              <a:t>other programming </a:t>
            </a:r>
            <a:r>
              <a:rPr lang="en-US" dirty="0" smtClean="0"/>
              <a:t>languages, you don’t </a:t>
            </a:r>
            <a:r>
              <a:rPr lang="en-US" dirty="0"/>
              <a:t>have to declare the type of </a:t>
            </a:r>
            <a:r>
              <a:rPr lang="en-US" dirty="0" smtClean="0"/>
              <a:t>variable in Python.</a:t>
            </a:r>
          </a:p>
          <a:p>
            <a:r>
              <a:rPr lang="en-US" dirty="0" smtClean="0"/>
              <a:t>Variables are case sensitive. </a:t>
            </a:r>
            <a:r>
              <a:rPr lang="en-US" dirty="0"/>
              <a:t>A variable name can only contain alpha-numeric characters and underscores (A-z, 0-9, and _ )</a:t>
            </a:r>
          </a:p>
          <a:p>
            <a:r>
              <a:rPr lang="en-US" dirty="0" smtClean="0"/>
              <a:t>It cannot start with a number.</a:t>
            </a:r>
          </a:p>
          <a:p>
            <a:r>
              <a:rPr lang="en-US" dirty="0" smtClean="0"/>
              <a:t>For Ex.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X = 5                 Here X is variable and the value stored in it is 5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If Y = “India” then to get output as India we use the print function.</a:t>
            </a:r>
          </a:p>
          <a:p>
            <a:r>
              <a:rPr lang="en-US" dirty="0" smtClean="0"/>
              <a:t>Syntax of Print function              </a:t>
            </a:r>
            <a:r>
              <a:rPr lang="en-US" b="1" dirty="0"/>
              <a:t>p</a:t>
            </a:r>
            <a:r>
              <a:rPr lang="en-US" b="1" dirty="0" smtClean="0"/>
              <a:t>rint(Variable name)</a:t>
            </a:r>
          </a:p>
          <a:p>
            <a:r>
              <a:rPr lang="en-US" dirty="0" smtClean="0"/>
              <a:t>So, in O/P print(Y) = “India” as output.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02" y="277906"/>
            <a:ext cx="609600" cy="609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739153" y="3881718"/>
            <a:ext cx="950259" cy="8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30706" y="4688541"/>
            <a:ext cx="842682" cy="8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229" y="708212"/>
            <a:ext cx="8596668" cy="5781386"/>
          </a:xfrm>
        </p:spPr>
        <p:txBody>
          <a:bodyPr/>
          <a:lstStyle/>
          <a:p>
            <a:r>
              <a:rPr lang="en-US" dirty="0" smtClean="0"/>
              <a:t>‘#’ keyword uses in python for comments.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ex. #statement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#statement 2   </a:t>
            </a:r>
          </a:p>
          <a:p>
            <a:pPr marL="0" indent="0">
              <a:buNone/>
            </a:pPr>
            <a:r>
              <a:rPr lang="en-US" dirty="0" smtClean="0"/>
              <a:t>      these statements will not get as any input.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“””…..””” keyword uses for commenting multiple lines.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ex. </a:t>
            </a:r>
            <a:r>
              <a:rPr lang="en-US" dirty="0"/>
              <a:t>x</a:t>
            </a:r>
            <a:r>
              <a:rPr lang="en-US" dirty="0" smtClean="0"/>
              <a:t> =  “””Hello World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I am a human”””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O/P : print(x)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“””Hello World</a:t>
            </a:r>
          </a:p>
          <a:p>
            <a:pPr marL="0" indent="0">
              <a:buNone/>
            </a:pPr>
            <a:r>
              <a:rPr lang="en-US" dirty="0"/>
              <a:t>                 I am a human</a:t>
            </a:r>
            <a:r>
              <a:rPr lang="en-US" dirty="0" smtClean="0"/>
              <a:t>”””                 All goes in comment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74142" y="5342965"/>
            <a:ext cx="1004047" cy="8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216" y="2268071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Thank You…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459112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333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Python and Basics of Python</vt:lpstr>
      <vt:lpstr>Introduction of Python  </vt:lpstr>
      <vt:lpstr>PowerPoint Presentation</vt:lpstr>
      <vt:lpstr>Variables in Python 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Basics of Python</dc:title>
  <dc:creator>Hrishikesh Deshpande</dc:creator>
  <cp:lastModifiedBy>Hrishikesh Deshpande</cp:lastModifiedBy>
  <cp:revision>14</cp:revision>
  <dcterms:created xsi:type="dcterms:W3CDTF">2021-05-14T10:26:39Z</dcterms:created>
  <dcterms:modified xsi:type="dcterms:W3CDTF">2021-05-14T12:12:40Z</dcterms:modified>
</cp:coreProperties>
</file>