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945C-743A-363C-A81B-C672B001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040B-34C1-BDBD-BE88-41088CA2E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EE76-275C-8485-C7C5-76857627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FA07-81FE-9CD9-409B-D3A09B68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8FBF-30F3-5CB7-CAF3-CA7FAE2F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89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AED1-13F7-37C9-C285-F543F9DE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F5AC3-000F-2593-3BCF-9047D560C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1F130-9B12-EA69-520C-B53638EE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306D-03AD-753C-25B4-30D459A2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11E8-4D97-7B0C-1BC2-97F3062A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1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712B7-10B4-C5F4-166D-BF95523C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49286-61E5-6C8D-CF01-F98D5CA37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DABA-A18B-F0F9-0FD0-A129E373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79AE-C14B-913C-6F95-2678BB5E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5386-1540-EDA4-113F-8D8A8FFC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76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65D6-48C3-A87C-7D8B-9ED3DB72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B68B5-AD1B-AF98-8EDC-D2521BE4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F89F-ECC0-BF46-B174-82538DE5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BB28-B446-4F32-FC55-65933358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16DA-99A9-E32D-A700-E5CC3A81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314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54BF-F193-A303-52D4-87AC5967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A9D71-B996-2AC0-6206-2C28E91A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6ACD3-CE40-AFD4-339C-A5DCB305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C1DF-429B-FACB-70B9-5072C218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E047-C9E2-57C9-7362-F9BD43A0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9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8732-97D2-920C-E555-021A3061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F3C3-FAD9-87F3-10F2-6FD73D32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CCD69-6B68-0FB0-8DDF-B6CA23316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E3A-A8FC-3CF8-BE5A-EE53792A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1225-0AC2-4F85-A910-163AF239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A7B05-8B84-DC88-3E22-43F16FAA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42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226D-1352-BEE7-B2EA-11606060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1F3D-BE5A-93CE-4F7C-1921317D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11E4E-AABE-FCB2-A69A-31C6A300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4F8D1-1BB6-5B36-0A94-E79E0C9A3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59C1C-2D3C-CE93-DD22-F78129F4A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3179D-AEDF-E460-A906-8459F478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4F36F-134E-30FF-F536-E6807DFC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774A7-9B8D-97D6-0571-0D222A8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71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3979-1C8A-762B-B1BA-C74F508C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00FA9-FEC6-9481-DD33-4B14D29F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2C1EF-796A-A03C-7172-C0897739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3D8AB-E037-284F-9E23-F498327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94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99919-44D7-22C1-7567-400EF94D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70C54-D721-0AB1-3DA5-1583EF4A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D9FA6-5A6A-A2C8-57BE-06A61E95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4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3221-5E8E-7152-A7F2-54245226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3489-1CA8-AF73-3FE7-231E2D57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C0238-05A0-878C-D708-D9E4A7FF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FF02-676F-122E-AC4F-2FADBDDF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CAFF6-FBD2-9844-C9DE-9AE7178B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072B6-6C08-E318-3F3D-50148AA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830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90E5-2D67-9362-CCAE-91BF69B6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BBFFC-9791-D34C-BC70-71E33B287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7DA36-6ED1-3E6B-FBDF-F4AE1FE1B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13B3-F84A-3F0D-CDD8-B0361FB4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E1AD7-4C5D-8604-83A2-DC2E7969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21580-8AD8-C4A4-16E1-A3D95EFC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388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E8716-9386-6577-CE72-982D501D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53825-7EEC-663B-B42C-429DE7D5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F67E-43C6-FE58-8689-ED7E6327B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AEA2-5086-4115-BE9F-C0ACB2187751}" type="datetimeFigureOut">
              <a:rPr lang="en-ID" smtClean="0"/>
              <a:t>15/04/2024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AC0E-E98D-68A0-F3F7-199368BC3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1A16A-46C6-1C21-40F7-7F89C84E7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C064-0378-4171-A38B-931C892B44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16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randMusiq - Our sonic branding work">
            <a:extLst>
              <a:ext uri="{FF2B5EF4-FFF2-40B4-BE49-F238E27FC236}">
                <a16:creationId xmlns:a16="http://schemas.microsoft.com/office/drawing/2014/main" id="{3581AB44-3C25-BA7C-9335-C508D681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491032"/>
            <a:ext cx="7228114" cy="40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31B14-955E-6A37-7B4A-777AC0AA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1104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(Sales Analysis)</a:t>
            </a:r>
            <a:endParaRPr lang="en-ID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746D8-3C72-5FCA-421D-E5ECD1EF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Hrishik Verma</a:t>
            </a:r>
            <a:endParaRPr lang="en-ID" sz="2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7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BC13-E626-D077-9AEA-40AE4626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Zomato: An Introduction </a:t>
            </a:r>
            <a:endParaRPr lang="en-ID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1A33-1720-81D5-94E1-D17D5063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72" y="1760311"/>
            <a:ext cx="5257800" cy="509768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An online food delivery and restaurant discovery platform that operates across multiple countries.</a:t>
            </a:r>
          </a:p>
          <a:p>
            <a:endParaRPr lang="en-US" sz="1800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8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Founded in India in 2008, Zomato has grown to become one of the largest food aggregators globally.</a:t>
            </a:r>
          </a:p>
          <a:p>
            <a:endParaRPr lang="en-US" sz="1800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8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platform's user-friendly interface and extensive database of eateries cater to diverse culinary preferences, from local street food to upscale dining.</a:t>
            </a:r>
          </a:p>
          <a:p>
            <a:endParaRPr lang="en-US" sz="1800" b="0" i="0" dirty="0">
              <a:effectLst/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18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Beyond food delivery, Zomato also provides restaurant management software and advertising solutions for businesses. </a:t>
            </a:r>
            <a:endParaRPr lang="en-ID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2050" name="Picture 2" descr="Canadian trademark filed by Zomato USA ...">
            <a:extLst>
              <a:ext uri="{FF2B5EF4-FFF2-40B4-BE49-F238E27FC236}">
                <a16:creationId xmlns:a16="http://schemas.microsoft.com/office/drawing/2014/main" id="{9EF1D113-B599-437A-E20A-51398A65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63" y="2549978"/>
            <a:ext cx="4305689" cy="241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70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E9D5-56B3-4BED-B132-F9CBA6B2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538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Zomato Workflow</a:t>
            </a:r>
            <a:endParaRPr lang="en-ID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7FD4F8-99D8-72CD-5753-37BCF6C0C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28" y="1371600"/>
            <a:ext cx="6672943" cy="500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CE8F-B03F-B0EA-9381-4F57F3B8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Dataset Overview</a:t>
            </a:r>
            <a:endParaRPr lang="en-ID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BFFA-21E1-8398-C1DC-748E5EEE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Total # </a:t>
            </a:r>
            <a:r>
              <a:rPr lang="en-US"/>
              <a:t>of restaurants: 9551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467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Semilight</vt:lpstr>
      <vt:lpstr>Office Theme</vt:lpstr>
      <vt:lpstr>  (Sales Analysis)</vt:lpstr>
      <vt:lpstr>Zomato: An Introduction </vt:lpstr>
      <vt:lpstr>The Zomato Workflow</vt:lpstr>
      <vt:lpstr>Dataset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(Sales Analysis)</dc:title>
  <dc:creator>Hrishik Verma</dc:creator>
  <cp:lastModifiedBy>Hrishik Verma</cp:lastModifiedBy>
  <cp:revision>1</cp:revision>
  <dcterms:created xsi:type="dcterms:W3CDTF">2024-04-18T03:20:46Z</dcterms:created>
  <dcterms:modified xsi:type="dcterms:W3CDTF">2024-04-18T03:20:54Z</dcterms:modified>
</cp:coreProperties>
</file>