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embeddedFontLst>
    <p:embeddedFont>
      <p:font typeface="Bookman Old Style" panose="02050604050505020204" pitchFamily="18" charset="0"/>
      <p:regular r:id="rId9"/>
      <p:bold r:id="rId10"/>
      <p:italic r:id="rId11"/>
      <p:boldItalic r:id="rId12"/>
    </p:embeddedFont>
    <p:embeddedFont>
      <p:font typeface="Calibri" panose="020F0502020204030204" pitchFamily="34" charset="0"/>
      <p:regular r:id="rId13"/>
      <p:bold r:id="rId14"/>
      <p:italic r:id="rId15"/>
      <p:boldItalic r:id="rId16"/>
    </p:embeddedFont>
    <p:embeddedFont>
      <p:font typeface="Calibri Light" panose="020F0302020204030204" pitchFamily="34" charset="0"/>
      <p:regular r:id="rId17"/>
      <p:italic r:id="rId18"/>
    </p:embeddedFont>
    <p:embeddedFont>
      <p:font typeface="Century Gothic" panose="020B0502020202020204" pitchFamily="34" charset="0"/>
      <p:regular r:id="rId19"/>
      <p:bold r:id="rId20"/>
      <p:italic r:id="rId21"/>
      <p:boldItalic r:id="rId22"/>
    </p:embeddedFont>
    <p:embeddedFont>
      <p:font typeface="Nunito"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CCUJlY2y9wmu91Kw9O7hGzAFBB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660"/>
  </p:normalViewPr>
  <p:slideViewPr>
    <p:cSldViewPr snapToGrid="0">
      <p:cViewPr>
        <p:scale>
          <a:sx n="75" d="100"/>
          <a:sy n="75" d="100"/>
        </p:scale>
        <p:origin x="485"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gf80cbad695_0_776"/>
          <p:cNvSpPr/>
          <p:nvPr/>
        </p:nvSpPr>
        <p:spPr>
          <a:xfrm>
            <a:off x="41" y="3766000"/>
            <a:ext cx="9827100" cy="30921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 name="Google Shape;11;gf80cbad695_0_776"/>
          <p:cNvSpPr/>
          <p:nvPr/>
        </p:nvSpPr>
        <p:spPr>
          <a:xfrm flipH="1">
            <a:off x="4776900" y="2067600"/>
            <a:ext cx="7415100" cy="47904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 name="Google Shape;12;gf80cbad695_0_776"/>
          <p:cNvSpPr/>
          <p:nvPr/>
        </p:nvSpPr>
        <p:spPr>
          <a:xfrm rot="10800000">
            <a:off x="6745206" y="-100"/>
            <a:ext cx="5446800" cy="27369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gf80cbad695_0_776"/>
          <p:cNvSpPr/>
          <p:nvPr/>
        </p:nvSpPr>
        <p:spPr>
          <a:xfrm>
            <a:off x="271033"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4" name="Google Shape;14;gf80cbad695_0_776"/>
          <p:cNvGrpSpPr/>
          <p:nvPr/>
        </p:nvGrpSpPr>
        <p:grpSpPr>
          <a:xfrm>
            <a:off x="340259" y="790"/>
            <a:ext cx="3000409" cy="1392365"/>
            <a:chOff x="255200" y="592"/>
            <a:chExt cx="2250363" cy="1044300"/>
          </a:xfrm>
        </p:grpSpPr>
        <p:sp>
          <p:nvSpPr>
            <p:cNvPr id="15" name="Google Shape;15;gf80cbad695_0_776"/>
            <p:cNvSpPr/>
            <p:nvPr/>
          </p:nvSpPr>
          <p:spPr>
            <a:xfrm>
              <a:off x="764063"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 name="Google Shape;16;gf80cbad695_0_776"/>
            <p:cNvSpPr/>
            <p:nvPr/>
          </p:nvSpPr>
          <p:spPr>
            <a:xfrm>
              <a:off x="509632"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gf80cbad695_0_776"/>
            <p:cNvSpPr/>
            <p:nvPr/>
          </p:nvSpPr>
          <p:spPr>
            <a:xfrm>
              <a:off x="255200"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 name="Google Shape;18;gf80cbad695_0_776"/>
          <p:cNvGrpSpPr/>
          <p:nvPr/>
        </p:nvGrpSpPr>
        <p:grpSpPr>
          <a:xfrm>
            <a:off x="1207163" y="790"/>
            <a:ext cx="3000409" cy="1392365"/>
            <a:chOff x="905395" y="592"/>
            <a:chExt cx="2250363" cy="1044300"/>
          </a:xfrm>
        </p:grpSpPr>
        <p:sp>
          <p:nvSpPr>
            <p:cNvPr id="19" name="Google Shape;19;gf80cbad695_0_776"/>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gf80cbad695_0_776"/>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gf80cbad695_0_776"/>
            <p:cNvSpPr/>
            <p:nvPr/>
          </p:nvSpPr>
          <p:spPr>
            <a:xfrm>
              <a:off x="905395"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 name="Google Shape;22;gf80cbad695_0_776"/>
          <p:cNvGrpSpPr/>
          <p:nvPr/>
        </p:nvGrpSpPr>
        <p:grpSpPr>
          <a:xfrm>
            <a:off x="9409957" y="6784"/>
            <a:ext cx="2468376" cy="1002839"/>
            <a:chOff x="6917201" y="0"/>
            <a:chExt cx="2227777" cy="863400"/>
          </a:xfrm>
        </p:grpSpPr>
        <p:sp>
          <p:nvSpPr>
            <p:cNvPr id="23" name="Google Shape;23;gf80cbad695_0_776"/>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gf80cbad695_0_776"/>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gf80cbad695_0_776"/>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 name="Google Shape;26;gf80cbad695_0_776"/>
          <p:cNvGrpSpPr/>
          <p:nvPr/>
        </p:nvGrpSpPr>
        <p:grpSpPr>
          <a:xfrm>
            <a:off x="8737606" y="5623802"/>
            <a:ext cx="3185498" cy="1234317"/>
            <a:chOff x="6917201" y="0"/>
            <a:chExt cx="2227777" cy="863400"/>
          </a:xfrm>
        </p:grpSpPr>
        <p:sp>
          <p:nvSpPr>
            <p:cNvPr id="27" name="Google Shape;27;gf80cbad695_0_776"/>
            <p:cNvSpPr/>
            <p:nvPr/>
          </p:nvSpPr>
          <p:spPr>
            <a:xfrm>
              <a:off x="7641677"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gf80cbad695_0_776"/>
            <p:cNvSpPr/>
            <p:nvPr/>
          </p:nvSpPr>
          <p:spPr>
            <a:xfrm>
              <a:off x="7279439"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gf80cbad695_0_776"/>
            <p:cNvSpPr/>
            <p:nvPr/>
          </p:nvSpPr>
          <p:spPr>
            <a:xfrm>
              <a:off x="6917201"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0" name="Google Shape;30;gf80cbad695_0_776"/>
          <p:cNvGrpSpPr/>
          <p:nvPr/>
        </p:nvGrpSpPr>
        <p:grpSpPr>
          <a:xfrm>
            <a:off x="265762" y="5407536"/>
            <a:ext cx="3727293" cy="1444382"/>
            <a:chOff x="6917201" y="0"/>
            <a:chExt cx="2227777" cy="863400"/>
          </a:xfrm>
        </p:grpSpPr>
        <p:sp>
          <p:nvSpPr>
            <p:cNvPr id="31" name="Google Shape;31;gf80cbad695_0_776"/>
            <p:cNvSpPr/>
            <p:nvPr/>
          </p:nvSpPr>
          <p:spPr>
            <a:xfrm>
              <a:off x="7641677"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gf80cbad695_0_776"/>
            <p:cNvSpPr/>
            <p:nvPr/>
          </p:nvSpPr>
          <p:spPr>
            <a:xfrm>
              <a:off x="7279439"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gf80cbad695_0_776"/>
            <p:cNvSpPr/>
            <p:nvPr/>
          </p:nvSpPr>
          <p:spPr>
            <a:xfrm>
              <a:off x="6917201"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4" name="Google Shape;34;gf80cbad695_0_776"/>
          <p:cNvSpPr txBox="1">
            <a:spLocks noGrp="1"/>
          </p:cNvSpPr>
          <p:nvPr>
            <p:ph type="ctrTitle"/>
          </p:nvPr>
        </p:nvSpPr>
        <p:spPr>
          <a:xfrm>
            <a:off x="2478271" y="2430444"/>
            <a:ext cx="7148400" cy="19308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a:endParaRPr/>
          </a:p>
        </p:txBody>
      </p:sp>
      <p:sp>
        <p:nvSpPr>
          <p:cNvPr id="35" name="Google Shape;35;gf80cbad695_0_776"/>
          <p:cNvSpPr txBox="1">
            <a:spLocks noGrp="1"/>
          </p:cNvSpPr>
          <p:nvPr>
            <p:ph type="subTitle" idx="1"/>
          </p:nvPr>
        </p:nvSpPr>
        <p:spPr>
          <a:xfrm>
            <a:off x="2478267" y="4550878"/>
            <a:ext cx="7148400" cy="69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36" name="Google Shape;36;gf80cbad695_0_776"/>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gf80cbad695_0_876"/>
          <p:cNvSpPr/>
          <p:nvPr/>
        </p:nvSpPr>
        <p:spPr>
          <a:xfrm flipH="1">
            <a:off x="7425600" y="3778767"/>
            <a:ext cx="4766400" cy="3079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1" name="Google Shape;111;gf80cbad695_0_876"/>
          <p:cNvGrpSpPr/>
          <p:nvPr/>
        </p:nvGrpSpPr>
        <p:grpSpPr>
          <a:xfrm>
            <a:off x="7945629" y="5492768"/>
            <a:ext cx="3361269" cy="1365553"/>
            <a:chOff x="6917201" y="0"/>
            <a:chExt cx="2227777" cy="863400"/>
          </a:xfrm>
        </p:grpSpPr>
        <p:sp>
          <p:nvSpPr>
            <p:cNvPr id="112" name="Google Shape;112;gf80cbad695_0_876"/>
            <p:cNvSpPr/>
            <p:nvPr/>
          </p:nvSpPr>
          <p:spPr>
            <a:xfrm>
              <a:off x="7641677"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gf80cbad695_0_876"/>
            <p:cNvSpPr/>
            <p:nvPr/>
          </p:nvSpPr>
          <p:spPr>
            <a:xfrm>
              <a:off x="7279439"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gf80cbad695_0_876"/>
            <p:cNvSpPr/>
            <p:nvPr/>
          </p:nvSpPr>
          <p:spPr>
            <a:xfrm>
              <a:off x="6917201"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5" name="Google Shape;115;gf80cbad695_0_876"/>
          <p:cNvGrpSpPr/>
          <p:nvPr/>
        </p:nvGrpSpPr>
        <p:grpSpPr>
          <a:xfrm>
            <a:off x="265762" y="3"/>
            <a:ext cx="3727293" cy="1444382"/>
            <a:chOff x="6917201" y="0"/>
            <a:chExt cx="2227777" cy="863400"/>
          </a:xfrm>
        </p:grpSpPr>
        <p:sp>
          <p:nvSpPr>
            <p:cNvPr id="116" name="Google Shape;116;gf80cbad695_0_876"/>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gf80cbad695_0_876"/>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gf80cbad695_0_876"/>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9" name="Google Shape;119;gf80cbad695_0_876"/>
          <p:cNvSpPr txBox="1">
            <a:spLocks noGrp="1"/>
          </p:cNvSpPr>
          <p:nvPr>
            <p:ph type="title" hasCustomPrompt="1"/>
          </p:nvPr>
        </p:nvSpPr>
        <p:spPr>
          <a:xfrm>
            <a:off x="1847800" y="1845133"/>
            <a:ext cx="8496300" cy="18396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dk2"/>
              </a:buClr>
              <a:buSzPts val="11500"/>
              <a:buNone/>
              <a:defRPr sz="11500">
                <a:solidFill>
                  <a:schemeClr val="dk2"/>
                </a:solidFill>
              </a:defRPr>
            </a:lvl1pPr>
            <a:lvl2pPr lvl="1" algn="ctr">
              <a:spcBef>
                <a:spcPts val="0"/>
              </a:spcBef>
              <a:spcAft>
                <a:spcPts val="0"/>
              </a:spcAft>
              <a:buClr>
                <a:schemeClr val="dk2"/>
              </a:buClr>
              <a:buSzPts val="11500"/>
              <a:buNone/>
              <a:defRPr sz="11500">
                <a:solidFill>
                  <a:schemeClr val="dk2"/>
                </a:solidFill>
              </a:defRPr>
            </a:lvl2pPr>
            <a:lvl3pPr lvl="2" algn="ctr">
              <a:spcBef>
                <a:spcPts val="0"/>
              </a:spcBef>
              <a:spcAft>
                <a:spcPts val="0"/>
              </a:spcAft>
              <a:buClr>
                <a:schemeClr val="dk2"/>
              </a:buClr>
              <a:buSzPts val="11500"/>
              <a:buNone/>
              <a:defRPr sz="11500">
                <a:solidFill>
                  <a:schemeClr val="dk2"/>
                </a:solidFill>
              </a:defRPr>
            </a:lvl3pPr>
            <a:lvl4pPr lvl="3" algn="ctr">
              <a:spcBef>
                <a:spcPts val="0"/>
              </a:spcBef>
              <a:spcAft>
                <a:spcPts val="0"/>
              </a:spcAft>
              <a:buClr>
                <a:schemeClr val="dk2"/>
              </a:buClr>
              <a:buSzPts val="11500"/>
              <a:buNone/>
              <a:defRPr sz="11500">
                <a:solidFill>
                  <a:schemeClr val="dk2"/>
                </a:solidFill>
              </a:defRPr>
            </a:lvl4pPr>
            <a:lvl5pPr lvl="4" algn="ctr">
              <a:spcBef>
                <a:spcPts val="0"/>
              </a:spcBef>
              <a:spcAft>
                <a:spcPts val="0"/>
              </a:spcAft>
              <a:buClr>
                <a:schemeClr val="dk2"/>
              </a:buClr>
              <a:buSzPts val="11500"/>
              <a:buNone/>
              <a:defRPr sz="11500">
                <a:solidFill>
                  <a:schemeClr val="dk2"/>
                </a:solidFill>
              </a:defRPr>
            </a:lvl5pPr>
            <a:lvl6pPr lvl="5" algn="ctr">
              <a:spcBef>
                <a:spcPts val="0"/>
              </a:spcBef>
              <a:spcAft>
                <a:spcPts val="0"/>
              </a:spcAft>
              <a:buClr>
                <a:schemeClr val="dk2"/>
              </a:buClr>
              <a:buSzPts val="11500"/>
              <a:buNone/>
              <a:defRPr sz="11500">
                <a:solidFill>
                  <a:schemeClr val="dk2"/>
                </a:solidFill>
              </a:defRPr>
            </a:lvl6pPr>
            <a:lvl7pPr lvl="6" algn="ctr">
              <a:spcBef>
                <a:spcPts val="0"/>
              </a:spcBef>
              <a:spcAft>
                <a:spcPts val="0"/>
              </a:spcAft>
              <a:buClr>
                <a:schemeClr val="dk2"/>
              </a:buClr>
              <a:buSzPts val="11500"/>
              <a:buNone/>
              <a:defRPr sz="11500">
                <a:solidFill>
                  <a:schemeClr val="dk2"/>
                </a:solidFill>
              </a:defRPr>
            </a:lvl7pPr>
            <a:lvl8pPr lvl="7" algn="ctr">
              <a:spcBef>
                <a:spcPts val="0"/>
              </a:spcBef>
              <a:spcAft>
                <a:spcPts val="0"/>
              </a:spcAft>
              <a:buClr>
                <a:schemeClr val="dk2"/>
              </a:buClr>
              <a:buSzPts val="11500"/>
              <a:buNone/>
              <a:defRPr sz="11500">
                <a:solidFill>
                  <a:schemeClr val="dk2"/>
                </a:solidFill>
              </a:defRPr>
            </a:lvl8pPr>
            <a:lvl9pPr lvl="8" algn="ctr">
              <a:spcBef>
                <a:spcPts val="0"/>
              </a:spcBef>
              <a:spcAft>
                <a:spcPts val="0"/>
              </a:spcAft>
              <a:buClr>
                <a:schemeClr val="dk2"/>
              </a:buClr>
              <a:buSzPts val="11500"/>
              <a:buNone/>
              <a:defRPr sz="11500">
                <a:solidFill>
                  <a:schemeClr val="dk2"/>
                </a:solidFill>
              </a:defRPr>
            </a:lvl9pPr>
          </a:lstStyle>
          <a:p>
            <a:r>
              <a:t>xx%</a:t>
            </a:r>
          </a:p>
        </p:txBody>
      </p:sp>
      <p:sp>
        <p:nvSpPr>
          <p:cNvPr id="120" name="Google Shape;120;gf80cbad695_0_876"/>
          <p:cNvSpPr txBox="1">
            <a:spLocks noGrp="1"/>
          </p:cNvSpPr>
          <p:nvPr>
            <p:ph type="body" idx="1"/>
          </p:nvPr>
        </p:nvSpPr>
        <p:spPr>
          <a:xfrm>
            <a:off x="1847800" y="3818467"/>
            <a:ext cx="8496300" cy="854700"/>
          </a:xfrm>
          <a:prstGeom prst="rect">
            <a:avLst/>
          </a:prstGeom>
        </p:spPr>
        <p:txBody>
          <a:bodyPr spcFirstLastPara="1" wrap="square" lIns="121900" tIns="121900" rIns="121900" bIns="121900" anchor="t" anchorCtr="0">
            <a:normAutofit/>
          </a:bodyPr>
          <a:lstStyle>
            <a:lvl1pPr marL="457200" lvl="0" indent="-336550" algn="ctr">
              <a:spcBef>
                <a:spcPts val="0"/>
              </a:spcBef>
              <a:spcAft>
                <a:spcPts val="0"/>
              </a:spcAft>
              <a:buSzPts val="1700"/>
              <a:buChar char="●"/>
              <a:defRPr/>
            </a:lvl1pPr>
            <a:lvl2pPr marL="914400" lvl="1" indent="-323850" algn="ctr">
              <a:spcBef>
                <a:spcPts val="0"/>
              </a:spcBef>
              <a:spcAft>
                <a:spcPts val="0"/>
              </a:spcAft>
              <a:buSzPts val="1500"/>
              <a:buChar char="○"/>
              <a:defRPr/>
            </a:lvl2pPr>
            <a:lvl3pPr marL="1371600" lvl="2" indent="-323850" algn="ctr">
              <a:spcBef>
                <a:spcPts val="0"/>
              </a:spcBef>
              <a:spcAft>
                <a:spcPts val="0"/>
              </a:spcAft>
              <a:buSzPts val="1500"/>
              <a:buChar char="■"/>
              <a:defRPr/>
            </a:lvl3pPr>
            <a:lvl4pPr marL="1828800" lvl="3" indent="-323850" algn="ctr">
              <a:spcBef>
                <a:spcPts val="0"/>
              </a:spcBef>
              <a:spcAft>
                <a:spcPts val="0"/>
              </a:spcAft>
              <a:buSzPts val="1500"/>
              <a:buChar char="●"/>
              <a:defRPr/>
            </a:lvl4pPr>
            <a:lvl5pPr marL="2286000" lvl="4" indent="-323850" algn="ctr">
              <a:spcBef>
                <a:spcPts val="0"/>
              </a:spcBef>
              <a:spcAft>
                <a:spcPts val="0"/>
              </a:spcAft>
              <a:buSzPts val="1500"/>
              <a:buChar char="○"/>
              <a:defRPr/>
            </a:lvl5pPr>
            <a:lvl6pPr marL="2743200" lvl="5" indent="-323850" algn="ctr">
              <a:spcBef>
                <a:spcPts val="0"/>
              </a:spcBef>
              <a:spcAft>
                <a:spcPts val="0"/>
              </a:spcAft>
              <a:buSzPts val="1500"/>
              <a:buChar char="■"/>
              <a:defRPr/>
            </a:lvl6pPr>
            <a:lvl7pPr marL="3200400" lvl="6" indent="-323850" algn="ctr">
              <a:spcBef>
                <a:spcPts val="0"/>
              </a:spcBef>
              <a:spcAft>
                <a:spcPts val="0"/>
              </a:spcAft>
              <a:buSzPts val="1500"/>
              <a:buChar char="●"/>
              <a:defRPr/>
            </a:lvl7pPr>
            <a:lvl8pPr marL="3657600" lvl="7" indent="-323850" algn="ctr">
              <a:spcBef>
                <a:spcPts val="0"/>
              </a:spcBef>
              <a:spcAft>
                <a:spcPts val="0"/>
              </a:spcAft>
              <a:buSzPts val="1500"/>
              <a:buChar char="○"/>
              <a:defRPr/>
            </a:lvl8pPr>
            <a:lvl9pPr marL="4114800" lvl="8" indent="-323850" algn="ctr">
              <a:spcBef>
                <a:spcPts val="0"/>
              </a:spcBef>
              <a:spcAft>
                <a:spcPts val="0"/>
              </a:spcAft>
              <a:buSzPts val="1500"/>
              <a:buChar char="■"/>
              <a:defRPr/>
            </a:lvl9pPr>
          </a:lstStyle>
          <a:p>
            <a:endParaRPr/>
          </a:p>
        </p:txBody>
      </p:sp>
      <p:sp>
        <p:nvSpPr>
          <p:cNvPr id="121" name="Google Shape;121;gf80cbad695_0_876"/>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gf80cbad695_0_889"/>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4"/>
        <p:cNvGrpSpPr/>
        <p:nvPr/>
      </p:nvGrpSpPr>
      <p:grpSpPr>
        <a:xfrm>
          <a:off x="0" y="0"/>
          <a:ext cx="0" cy="0"/>
          <a:chOff x="0" y="0"/>
          <a:chExt cx="0" cy="0"/>
        </a:xfrm>
      </p:grpSpPr>
      <p:sp>
        <p:nvSpPr>
          <p:cNvPr id="125" name="Google Shape;125;gf80cbad695_0_891"/>
          <p:cNvSpPr txBox="1">
            <a:spLocks noGrp="1"/>
          </p:cNvSpPr>
          <p:nvPr>
            <p:ph type="title"/>
          </p:nvPr>
        </p:nvSpPr>
        <p:spPr>
          <a:xfrm>
            <a:off x="684212" y="4487332"/>
            <a:ext cx="8534400" cy="1507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chemeClr val="l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6" name="Google Shape;126;gf80cbad695_0_891"/>
          <p:cNvSpPr txBox="1">
            <a:spLocks noGrp="1"/>
          </p:cNvSpPr>
          <p:nvPr>
            <p:ph type="body" idx="1"/>
          </p:nvPr>
        </p:nvSpPr>
        <p:spPr>
          <a:xfrm>
            <a:off x="684212" y="685800"/>
            <a:ext cx="8534400" cy="3615300"/>
          </a:xfrm>
          <a:prstGeom prst="rect">
            <a:avLst/>
          </a:prstGeom>
          <a:noFill/>
          <a:ln>
            <a:noFill/>
          </a:ln>
        </p:spPr>
        <p:txBody>
          <a:bodyPr spcFirstLastPara="1" wrap="square" lIns="91425" tIns="45700" rIns="91425" bIns="45700" anchor="ctr" anchorCtr="0">
            <a:normAutofit/>
          </a:bodyPr>
          <a:lstStyle>
            <a:lvl1pPr marL="457200" lvl="0" indent="-320040" algn="l" rtl="0">
              <a:lnSpc>
                <a:spcPct val="100000"/>
              </a:lnSpc>
              <a:spcBef>
                <a:spcPts val="360"/>
              </a:spcBef>
              <a:spcAft>
                <a:spcPts val="0"/>
              </a:spcAft>
              <a:buSzPts val="1440"/>
              <a:buChar char="▶"/>
              <a:defRPr/>
            </a:lvl1pPr>
            <a:lvl2pPr marL="914400" lvl="1" indent="-320040" algn="l" rtl="0">
              <a:lnSpc>
                <a:spcPct val="100000"/>
              </a:lnSpc>
              <a:spcBef>
                <a:spcPts val="600"/>
              </a:spcBef>
              <a:spcAft>
                <a:spcPts val="0"/>
              </a:spcAft>
              <a:buSzPts val="1440"/>
              <a:buChar char="▶"/>
              <a:defRPr/>
            </a:lvl2pPr>
            <a:lvl3pPr marL="1371600" lvl="2" indent="-320039" algn="l" rtl="0">
              <a:lnSpc>
                <a:spcPct val="100000"/>
              </a:lnSpc>
              <a:spcBef>
                <a:spcPts val="600"/>
              </a:spcBef>
              <a:spcAft>
                <a:spcPts val="0"/>
              </a:spcAft>
              <a:buSzPts val="1440"/>
              <a:buChar char="▶"/>
              <a:defRPr/>
            </a:lvl3pPr>
            <a:lvl4pPr marL="1828800" lvl="3" indent="-320039" algn="l" rtl="0">
              <a:lnSpc>
                <a:spcPct val="100000"/>
              </a:lnSpc>
              <a:spcBef>
                <a:spcPts val="600"/>
              </a:spcBef>
              <a:spcAft>
                <a:spcPts val="0"/>
              </a:spcAft>
              <a:buSzPts val="1440"/>
              <a:buChar char="▶"/>
              <a:defRPr/>
            </a:lvl4pPr>
            <a:lvl5pPr marL="2286000" lvl="4" indent="-320039" algn="l" rtl="0">
              <a:lnSpc>
                <a:spcPct val="100000"/>
              </a:lnSpc>
              <a:spcBef>
                <a:spcPts val="600"/>
              </a:spcBef>
              <a:spcAft>
                <a:spcPts val="0"/>
              </a:spcAft>
              <a:buSzPts val="1440"/>
              <a:buChar char="▶"/>
              <a:defRPr/>
            </a:lvl5pPr>
            <a:lvl6pPr marL="2743200" lvl="5" indent="-320039" algn="l" rtl="0">
              <a:lnSpc>
                <a:spcPct val="100000"/>
              </a:lnSpc>
              <a:spcBef>
                <a:spcPts val="600"/>
              </a:spcBef>
              <a:spcAft>
                <a:spcPts val="0"/>
              </a:spcAft>
              <a:buSzPts val="1440"/>
              <a:buChar char="▶"/>
              <a:defRPr/>
            </a:lvl6pPr>
            <a:lvl7pPr marL="3200400" lvl="6" indent="-320039" algn="l" rtl="0">
              <a:lnSpc>
                <a:spcPct val="100000"/>
              </a:lnSpc>
              <a:spcBef>
                <a:spcPts val="600"/>
              </a:spcBef>
              <a:spcAft>
                <a:spcPts val="0"/>
              </a:spcAft>
              <a:buSzPts val="1440"/>
              <a:buChar char="▶"/>
              <a:defRPr/>
            </a:lvl7pPr>
            <a:lvl8pPr marL="3657600" lvl="7" indent="-320040" algn="l" rtl="0">
              <a:lnSpc>
                <a:spcPct val="100000"/>
              </a:lnSpc>
              <a:spcBef>
                <a:spcPts val="600"/>
              </a:spcBef>
              <a:spcAft>
                <a:spcPts val="0"/>
              </a:spcAft>
              <a:buSzPts val="1440"/>
              <a:buChar char="▶"/>
              <a:defRPr/>
            </a:lvl8pPr>
            <a:lvl9pPr marL="4114800" lvl="8" indent="-320040" algn="l" rtl="0">
              <a:lnSpc>
                <a:spcPct val="100000"/>
              </a:lnSpc>
              <a:spcBef>
                <a:spcPts val="600"/>
              </a:spcBef>
              <a:spcAft>
                <a:spcPts val="600"/>
              </a:spcAft>
              <a:buSzPts val="1440"/>
              <a:buChar char="▶"/>
              <a:defRPr/>
            </a:lvl9pPr>
          </a:lstStyle>
          <a:p>
            <a:endParaRPr/>
          </a:p>
        </p:txBody>
      </p:sp>
      <p:sp>
        <p:nvSpPr>
          <p:cNvPr id="127" name="Google Shape;127;gf80cbad695_0_891"/>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8" name="Google Shape;128;gf80cbad695_0_891"/>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9" name="Google Shape;129;gf80cbad695_0_891"/>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gf80cbad695_0_804"/>
          <p:cNvSpPr/>
          <p:nvPr/>
        </p:nvSpPr>
        <p:spPr>
          <a:xfrm flipH="1">
            <a:off x="6342900" y="3079200"/>
            <a:ext cx="5849100" cy="37788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9" name="Google Shape;39;gf80cbad695_0_804"/>
          <p:cNvGrpSpPr/>
          <p:nvPr/>
        </p:nvGrpSpPr>
        <p:grpSpPr>
          <a:xfrm>
            <a:off x="7458691" y="5281486"/>
            <a:ext cx="3880118" cy="1576482"/>
            <a:chOff x="6917201" y="0"/>
            <a:chExt cx="2227777" cy="863400"/>
          </a:xfrm>
        </p:grpSpPr>
        <p:sp>
          <p:nvSpPr>
            <p:cNvPr id="40" name="Google Shape;40;gf80cbad695_0_804"/>
            <p:cNvSpPr/>
            <p:nvPr/>
          </p:nvSpPr>
          <p:spPr>
            <a:xfrm>
              <a:off x="7641677"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gf80cbad695_0_804"/>
            <p:cNvSpPr/>
            <p:nvPr/>
          </p:nvSpPr>
          <p:spPr>
            <a:xfrm>
              <a:off x="7279439"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gf80cbad695_0_804"/>
            <p:cNvSpPr/>
            <p:nvPr/>
          </p:nvSpPr>
          <p:spPr>
            <a:xfrm>
              <a:off x="6917201"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43" name="Google Shape;43;gf80cbad695_0_804"/>
          <p:cNvGrpSpPr/>
          <p:nvPr/>
        </p:nvGrpSpPr>
        <p:grpSpPr>
          <a:xfrm>
            <a:off x="265762" y="3"/>
            <a:ext cx="3727293" cy="1444382"/>
            <a:chOff x="6917201" y="0"/>
            <a:chExt cx="2227777" cy="863400"/>
          </a:xfrm>
        </p:grpSpPr>
        <p:sp>
          <p:nvSpPr>
            <p:cNvPr id="44" name="Google Shape;44;gf80cbad695_0_804"/>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gf80cbad695_0_804"/>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6" name="Google Shape;46;gf80cbad695_0_804"/>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7" name="Google Shape;47;gf80cbad695_0_804"/>
          <p:cNvSpPr txBox="1">
            <a:spLocks noGrp="1"/>
          </p:cNvSpPr>
          <p:nvPr>
            <p:ph type="title"/>
          </p:nvPr>
        </p:nvSpPr>
        <p:spPr>
          <a:xfrm>
            <a:off x="2518245" y="2328133"/>
            <a:ext cx="7170000" cy="21948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dk2"/>
              </a:buClr>
              <a:buSzPts val="4300"/>
              <a:buNone/>
              <a:defRPr sz="4300">
                <a:solidFill>
                  <a:schemeClr val="dk2"/>
                </a:solidFill>
              </a:defRPr>
            </a:lvl1pPr>
            <a:lvl2pPr lvl="1" algn="ctr">
              <a:spcBef>
                <a:spcPts val="0"/>
              </a:spcBef>
              <a:spcAft>
                <a:spcPts val="0"/>
              </a:spcAft>
              <a:buClr>
                <a:schemeClr val="dk2"/>
              </a:buClr>
              <a:buSzPts val="4300"/>
              <a:buNone/>
              <a:defRPr sz="4300">
                <a:solidFill>
                  <a:schemeClr val="dk2"/>
                </a:solidFill>
              </a:defRPr>
            </a:lvl2pPr>
            <a:lvl3pPr lvl="2" algn="ctr">
              <a:spcBef>
                <a:spcPts val="0"/>
              </a:spcBef>
              <a:spcAft>
                <a:spcPts val="0"/>
              </a:spcAft>
              <a:buClr>
                <a:schemeClr val="dk2"/>
              </a:buClr>
              <a:buSzPts val="4300"/>
              <a:buNone/>
              <a:defRPr sz="4300">
                <a:solidFill>
                  <a:schemeClr val="dk2"/>
                </a:solidFill>
              </a:defRPr>
            </a:lvl3pPr>
            <a:lvl4pPr lvl="3" algn="ctr">
              <a:spcBef>
                <a:spcPts val="0"/>
              </a:spcBef>
              <a:spcAft>
                <a:spcPts val="0"/>
              </a:spcAft>
              <a:buClr>
                <a:schemeClr val="dk2"/>
              </a:buClr>
              <a:buSzPts val="4300"/>
              <a:buNone/>
              <a:defRPr sz="4300">
                <a:solidFill>
                  <a:schemeClr val="dk2"/>
                </a:solidFill>
              </a:defRPr>
            </a:lvl4pPr>
            <a:lvl5pPr lvl="4" algn="ctr">
              <a:spcBef>
                <a:spcPts val="0"/>
              </a:spcBef>
              <a:spcAft>
                <a:spcPts val="0"/>
              </a:spcAft>
              <a:buClr>
                <a:schemeClr val="dk2"/>
              </a:buClr>
              <a:buSzPts val="4300"/>
              <a:buNone/>
              <a:defRPr sz="4300">
                <a:solidFill>
                  <a:schemeClr val="dk2"/>
                </a:solidFill>
              </a:defRPr>
            </a:lvl5pPr>
            <a:lvl6pPr lvl="5" algn="ctr">
              <a:spcBef>
                <a:spcPts val="0"/>
              </a:spcBef>
              <a:spcAft>
                <a:spcPts val="0"/>
              </a:spcAft>
              <a:buClr>
                <a:schemeClr val="dk2"/>
              </a:buClr>
              <a:buSzPts val="4300"/>
              <a:buNone/>
              <a:defRPr sz="4300">
                <a:solidFill>
                  <a:schemeClr val="dk2"/>
                </a:solidFill>
              </a:defRPr>
            </a:lvl6pPr>
            <a:lvl7pPr lvl="6" algn="ctr">
              <a:spcBef>
                <a:spcPts val="0"/>
              </a:spcBef>
              <a:spcAft>
                <a:spcPts val="0"/>
              </a:spcAft>
              <a:buClr>
                <a:schemeClr val="dk2"/>
              </a:buClr>
              <a:buSzPts val="4300"/>
              <a:buNone/>
              <a:defRPr sz="4300">
                <a:solidFill>
                  <a:schemeClr val="dk2"/>
                </a:solidFill>
              </a:defRPr>
            </a:lvl7pPr>
            <a:lvl8pPr lvl="7" algn="ctr">
              <a:spcBef>
                <a:spcPts val="0"/>
              </a:spcBef>
              <a:spcAft>
                <a:spcPts val="0"/>
              </a:spcAft>
              <a:buClr>
                <a:schemeClr val="dk2"/>
              </a:buClr>
              <a:buSzPts val="4300"/>
              <a:buNone/>
              <a:defRPr sz="4300">
                <a:solidFill>
                  <a:schemeClr val="dk2"/>
                </a:solidFill>
              </a:defRPr>
            </a:lvl8pPr>
            <a:lvl9pPr lvl="8" algn="ctr">
              <a:spcBef>
                <a:spcPts val="0"/>
              </a:spcBef>
              <a:spcAft>
                <a:spcPts val="0"/>
              </a:spcAft>
              <a:buClr>
                <a:schemeClr val="dk2"/>
              </a:buClr>
              <a:buSzPts val="4300"/>
              <a:buNone/>
              <a:defRPr sz="4300">
                <a:solidFill>
                  <a:schemeClr val="dk2"/>
                </a:solidFill>
              </a:defRPr>
            </a:lvl9pPr>
          </a:lstStyle>
          <a:p>
            <a:endParaRPr/>
          </a:p>
        </p:txBody>
      </p:sp>
      <p:sp>
        <p:nvSpPr>
          <p:cNvPr id="48" name="Google Shape;48;gf80cbad695_0_804"/>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gf80cbad695_0_816"/>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 name="Google Shape;51;gf80cbad695_0_816"/>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 name="Google Shape;52;gf80cbad695_0_816"/>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gf80cbad695_0_816"/>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54" name="Google Shape;54;gf80cbad695_0_816"/>
          <p:cNvSpPr txBox="1">
            <a:spLocks noGrp="1"/>
          </p:cNvSpPr>
          <p:nvPr>
            <p:ph type="body" idx="1"/>
          </p:nvPr>
        </p:nvSpPr>
        <p:spPr>
          <a:xfrm>
            <a:off x="1092200" y="2654300"/>
            <a:ext cx="10007700" cy="3264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5" name="Google Shape;55;gf80cbad695_0_816"/>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gf80cbad695_0_823"/>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 name="Google Shape;58;gf80cbad695_0_823"/>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 name="Google Shape;59;gf80cbad695_0_823"/>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 name="Google Shape;60;gf80cbad695_0_823"/>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61" name="Google Shape;61;gf80cbad695_0_823"/>
          <p:cNvSpPr txBox="1">
            <a:spLocks noGrp="1"/>
          </p:cNvSpPr>
          <p:nvPr>
            <p:ph type="body" idx="1"/>
          </p:nvPr>
        </p:nvSpPr>
        <p:spPr>
          <a:xfrm>
            <a:off x="1092200" y="2654300"/>
            <a:ext cx="4914900" cy="3264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62" name="Google Shape;62;gf80cbad695_0_823"/>
          <p:cNvSpPr txBox="1">
            <a:spLocks noGrp="1"/>
          </p:cNvSpPr>
          <p:nvPr>
            <p:ph type="body" idx="2"/>
          </p:nvPr>
        </p:nvSpPr>
        <p:spPr>
          <a:xfrm>
            <a:off x="6184900" y="2654300"/>
            <a:ext cx="4914900" cy="3264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63" name="Google Shape;63;gf80cbad695_0_823"/>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gf80cbad695_0_831"/>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 name="Google Shape;66;gf80cbad695_0_831"/>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7" name="Google Shape;67;gf80cbad695_0_831"/>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 name="Google Shape;68;gf80cbad695_0_831"/>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69" name="Google Shape;69;gf80cbad695_0_831"/>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gf80cbad695_0_837"/>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gf80cbad695_0_837"/>
          <p:cNvSpPr/>
          <p:nvPr/>
        </p:nvSpPr>
        <p:spPr>
          <a:xfrm>
            <a:off x="41" y="3766000"/>
            <a:ext cx="9827100" cy="30921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gf80cbad695_0_837"/>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gf80cbad695_0_837"/>
          <p:cNvSpPr txBox="1">
            <a:spLocks noGrp="1"/>
          </p:cNvSpPr>
          <p:nvPr>
            <p:ph type="title"/>
          </p:nvPr>
        </p:nvSpPr>
        <p:spPr>
          <a:xfrm>
            <a:off x="1092200" y="1127467"/>
            <a:ext cx="4945500" cy="18441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75" name="Google Shape;75;gf80cbad695_0_837"/>
          <p:cNvSpPr txBox="1">
            <a:spLocks noGrp="1"/>
          </p:cNvSpPr>
          <p:nvPr>
            <p:ph type="body" idx="1"/>
          </p:nvPr>
        </p:nvSpPr>
        <p:spPr>
          <a:xfrm>
            <a:off x="1107600" y="3092067"/>
            <a:ext cx="4945500" cy="28263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76" name="Google Shape;76;gf80cbad695_0_837"/>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gf80cbad695_0_844"/>
          <p:cNvSpPr/>
          <p:nvPr/>
        </p:nvSpPr>
        <p:spPr>
          <a:xfrm>
            <a:off x="0" y="3764192"/>
            <a:ext cx="9825600" cy="30891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gf80cbad695_0_844"/>
          <p:cNvSpPr/>
          <p:nvPr/>
        </p:nvSpPr>
        <p:spPr>
          <a:xfrm flipH="1">
            <a:off x="4777714" y="2072150"/>
            <a:ext cx="7413900" cy="47859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0" name="Google Shape;80;gf80cbad695_0_844"/>
          <p:cNvGrpSpPr/>
          <p:nvPr/>
        </p:nvGrpSpPr>
        <p:grpSpPr>
          <a:xfrm>
            <a:off x="341189" y="-11"/>
            <a:ext cx="3001758" cy="1391229"/>
            <a:chOff x="3961956" y="4383950"/>
            <a:chExt cx="1160548" cy="548700"/>
          </a:xfrm>
        </p:grpSpPr>
        <p:sp>
          <p:nvSpPr>
            <p:cNvPr id="81" name="Google Shape;81;gf80cbad695_0_844"/>
            <p:cNvSpPr/>
            <p:nvPr/>
          </p:nvSpPr>
          <p:spPr>
            <a:xfrm>
              <a:off x="4224904"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gf80cbad695_0_844"/>
            <p:cNvSpPr/>
            <p:nvPr/>
          </p:nvSpPr>
          <p:spPr>
            <a:xfrm>
              <a:off x="4093430"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gf80cbad695_0_844"/>
            <p:cNvSpPr/>
            <p:nvPr/>
          </p:nvSpPr>
          <p:spPr>
            <a:xfrm>
              <a:off x="3961956"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4" name="Google Shape;84;gf80cbad695_0_844"/>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5" name="Google Shape;85;gf80cbad695_0_844"/>
          <p:cNvGrpSpPr/>
          <p:nvPr/>
        </p:nvGrpSpPr>
        <p:grpSpPr>
          <a:xfrm>
            <a:off x="46579" y="6029501"/>
            <a:ext cx="2124408" cy="822734"/>
            <a:chOff x="6917201" y="0"/>
            <a:chExt cx="2227777" cy="863400"/>
          </a:xfrm>
        </p:grpSpPr>
        <p:sp>
          <p:nvSpPr>
            <p:cNvPr id="86" name="Google Shape;86;gf80cbad695_0_844"/>
            <p:cNvSpPr/>
            <p:nvPr/>
          </p:nvSpPr>
          <p:spPr>
            <a:xfrm>
              <a:off x="7641677"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gf80cbad695_0_844"/>
            <p:cNvSpPr/>
            <p:nvPr/>
          </p:nvSpPr>
          <p:spPr>
            <a:xfrm>
              <a:off x="7279439"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gf80cbad695_0_844"/>
            <p:cNvSpPr/>
            <p:nvPr/>
          </p:nvSpPr>
          <p:spPr>
            <a:xfrm>
              <a:off x="6917201"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89" name="Google Shape;89;gf80cbad695_0_844"/>
          <p:cNvGrpSpPr/>
          <p:nvPr/>
        </p:nvGrpSpPr>
        <p:grpSpPr>
          <a:xfrm>
            <a:off x="7848470" y="1657"/>
            <a:ext cx="4343273" cy="1681990"/>
            <a:chOff x="6917201" y="0"/>
            <a:chExt cx="2227777" cy="863400"/>
          </a:xfrm>
        </p:grpSpPr>
        <p:sp>
          <p:nvSpPr>
            <p:cNvPr id="90" name="Google Shape;90;gf80cbad695_0_844"/>
            <p:cNvSpPr/>
            <p:nvPr/>
          </p:nvSpPr>
          <p:spPr>
            <a:xfrm>
              <a:off x="7641677"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gf80cbad695_0_844"/>
            <p:cNvSpPr/>
            <p:nvPr/>
          </p:nvSpPr>
          <p:spPr>
            <a:xfrm>
              <a:off x="7279439"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gf80cbad695_0_844"/>
            <p:cNvSpPr/>
            <p:nvPr/>
          </p:nvSpPr>
          <p:spPr>
            <a:xfrm>
              <a:off x="6917201"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gf80cbad695_0_844"/>
          <p:cNvSpPr txBox="1">
            <a:spLocks noGrp="1"/>
          </p:cNvSpPr>
          <p:nvPr>
            <p:ph type="title"/>
          </p:nvPr>
        </p:nvSpPr>
        <p:spPr>
          <a:xfrm>
            <a:off x="1858572" y="1734861"/>
            <a:ext cx="8489100" cy="33855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a:endParaRPr/>
          </a:p>
        </p:txBody>
      </p:sp>
      <p:sp>
        <p:nvSpPr>
          <p:cNvPr id="94" name="Google Shape;94;gf80cbad695_0_844"/>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gf80cbad695_0_862"/>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 name="Google Shape;97;gf80cbad695_0_862"/>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gf80cbad695_0_862"/>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 name="Google Shape;99;gf80cbad695_0_862"/>
          <p:cNvSpPr txBox="1">
            <a:spLocks noGrp="1"/>
          </p:cNvSpPr>
          <p:nvPr>
            <p:ph type="title"/>
          </p:nvPr>
        </p:nvSpPr>
        <p:spPr>
          <a:xfrm>
            <a:off x="1092200" y="1127467"/>
            <a:ext cx="8565600" cy="9399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00" name="Google Shape;100;gf80cbad695_0_862"/>
          <p:cNvSpPr txBox="1">
            <a:spLocks noGrp="1"/>
          </p:cNvSpPr>
          <p:nvPr>
            <p:ph type="subTitle" idx="1"/>
          </p:nvPr>
        </p:nvSpPr>
        <p:spPr>
          <a:xfrm>
            <a:off x="1092200" y="2067600"/>
            <a:ext cx="7813200" cy="524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01" name="Google Shape;101;gf80cbad695_0_862"/>
          <p:cNvSpPr txBox="1">
            <a:spLocks noGrp="1"/>
          </p:cNvSpPr>
          <p:nvPr>
            <p:ph type="body" idx="2"/>
          </p:nvPr>
        </p:nvSpPr>
        <p:spPr>
          <a:xfrm>
            <a:off x="1092200" y="3289400"/>
            <a:ext cx="7813200" cy="2793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02" name="Google Shape;102;gf80cbad695_0_862"/>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gf80cbad695_0_870"/>
          <p:cNvSpPr/>
          <p:nvPr/>
        </p:nvSpPr>
        <p:spPr>
          <a:xfrm>
            <a:off x="41" y="3766000"/>
            <a:ext cx="9827100" cy="30921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5" name="Google Shape;105;gf80cbad695_0_870"/>
          <p:cNvSpPr/>
          <p:nvPr/>
        </p:nvSpPr>
        <p:spPr>
          <a:xfrm flipH="1">
            <a:off x="4776900" y="2067600"/>
            <a:ext cx="7415100" cy="47904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gf80cbad695_0_870"/>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7" name="Google Shape;107;gf80cbad695_0_870"/>
          <p:cNvSpPr txBox="1">
            <a:spLocks noGrp="1"/>
          </p:cNvSpPr>
          <p:nvPr>
            <p:ph type="body" idx="1"/>
          </p:nvPr>
        </p:nvSpPr>
        <p:spPr>
          <a:xfrm>
            <a:off x="437367" y="5551333"/>
            <a:ext cx="9886800" cy="806700"/>
          </a:xfrm>
          <a:prstGeom prst="rect">
            <a:avLst/>
          </a:prstGeom>
        </p:spPr>
        <p:txBody>
          <a:bodyPr spcFirstLastPara="1" wrap="square" lIns="121900" tIns="121900" rIns="121900" bIns="121900" anchor="b" anchorCtr="0">
            <a:normAutofit/>
          </a:bodyPr>
          <a:lstStyle>
            <a:lvl1pPr marL="457200" lvl="0" indent="-228600">
              <a:lnSpc>
                <a:spcPct val="100000"/>
              </a:lnSpc>
              <a:spcBef>
                <a:spcPts val="0"/>
              </a:spcBef>
              <a:spcAft>
                <a:spcPts val="0"/>
              </a:spcAft>
              <a:buSzPts val="1700"/>
              <a:buNone/>
              <a:defRPr/>
            </a:lvl1pPr>
          </a:lstStyle>
          <a:p>
            <a:endParaRPr/>
          </a:p>
        </p:txBody>
      </p:sp>
      <p:sp>
        <p:nvSpPr>
          <p:cNvPr id="108" name="Google Shape;108;gf80cbad695_0_870"/>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gf80cbad695_0_772"/>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a:endParaRPr/>
          </a:p>
        </p:txBody>
      </p:sp>
      <p:sp>
        <p:nvSpPr>
          <p:cNvPr id="7" name="Google Shape;7;gf80cbad695_0_772"/>
          <p:cNvSpPr txBox="1">
            <a:spLocks noGrp="1"/>
          </p:cNvSpPr>
          <p:nvPr>
            <p:ph type="body" idx="1"/>
          </p:nvPr>
        </p:nvSpPr>
        <p:spPr>
          <a:xfrm>
            <a:off x="415600" y="1536633"/>
            <a:ext cx="11360700" cy="45216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marL="914400" lvl="1"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marL="1371600" lvl="2"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marL="1828800" lvl="3"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marL="2286000" lvl="4"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marL="2743200" lvl="5"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marL="3200400" lvl="6"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marL="3657600" lvl="7"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marL="4114800" lvl="8"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9pPr>
          </a:lstStyle>
          <a:p>
            <a:endParaRPr/>
          </a:p>
        </p:txBody>
      </p:sp>
      <p:sp>
        <p:nvSpPr>
          <p:cNvPr id="8" name="Google Shape;8;gf80cbad695_0_772"/>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latin typeface="Nunito"/>
                <a:ea typeface="Nunito"/>
                <a:cs typeface="Nunito"/>
                <a:sym typeface="Nunito"/>
              </a:defRPr>
            </a:lvl1pPr>
            <a:lvl2pPr lvl="1" algn="r">
              <a:buNone/>
              <a:defRPr sz="1300">
                <a:solidFill>
                  <a:schemeClr val="dk2"/>
                </a:solidFill>
                <a:latin typeface="Nunito"/>
                <a:ea typeface="Nunito"/>
                <a:cs typeface="Nunito"/>
                <a:sym typeface="Nunito"/>
              </a:defRPr>
            </a:lvl2pPr>
            <a:lvl3pPr lvl="2" algn="r">
              <a:buNone/>
              <a:defRPr sz="1300">
                <a:solidFill>
                  <a:schemeClr val="dk2"/>
                </a:solidFill>
                <a:latin typeface="Nunito"/>
                <a:ea typeface="Nunito"/>
                <a:cs typeface="Nunito"/>
                <a:sym typeface="Nunito"/>
              </a:defRPr>
            </a:lvl3pPr>
            <a:lvl4pPr lvl="3" algn="r">
              <a:buNone/>
              <a:defRPr sz="1300">
                <a:solidFill>
                  <a:schemeClr val="dk2"/>
                </a:solidFill>
                <a:latin typeface="Nunito"/>
                <a:ea typeface="Nunito"/>
                <a:cs typeface="Nunito"/>
                <a:sym typeface="Nunito"/>
              </a:defRPr>
            </a:lvl4pPr>
            <a:lvl5pPr lvl="4" algn="r">
              <a:buNone/>
              <a:defRPr sz="1300">
                <a:solidFill>
                  <a:schemeClr val="dk2"/>
                </a:solidFill>
                <a:latin typeface="Nunito"/>
                <a:ea typeface="Nunito"/>
                <a:cs typeface="Nunito"/>
                <a:sym typeface="Nunito"/>
              </a:defRPr>
            </a:lvl5pPr>
            <a:lvl6pPr lvl="5" algn="r">
              <a:buNone/>
              <a:defRPr sz="1300">
                <a:solidFill>
                  <a:schemeClr val="dk2"/>
                </a:solidFill>
                <a:latin typeface="Nunito"/>
                <a:ea typeface="Nunito"/>
                <a:cs typeface="Nunito"/>
                <a:sym typeface="Nunito"/>
              </a:defRPr>
            </a:lvl6pPr>
            <a:lvl7pPr lvl="6" algn="r">
              <a:buNone/>
              <a:defRPr sz="1300">
                <a:solidFill>
                  <a:schemeClr val="dk2"/>
                </a:solidFill>
                <a:latin typeface="Nunito"/>
                <a:ea typeface="Nunito"/>
                <a:cs typeface="Nunito"/>
                <a:sym typeface="Nunito"/>
              </a:defRPr>
            </a:lvl7pPr>
            <a:lvl8pPr lvl="7" algn="r">
              <a:buNone/>
              <a:defRPr sz="1300">
                <a:solidFill>
                  <a:schemeClr val="dk2"/>
                </a:solidFill>
                <a:latin typeface="Nunito"/>
                <a:ea typeface="Nunito"/>
                <a:cs typeface="Nunito"/>
                <a:sym typeface="Nunito"/>
              </a:defRPr>
            </a:lvl8pPr>
            <a:lvl9pPr lvl="8" algn="r">
              <a:buNone/>
              <a:defRPr sz="13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
          <p:cNvSpPr txBox="1">
            <a:spLocks noGrp="1"/>
          </p:cNvSpPr>
          <p:nvPr>
            <p:ph type="subTitle" idx="1"/>
          </p:nvPr>
        </p:nvSpPr>
        <p:spPr>
          <a:xfrm>
            <a:off x="717250" y="3032900"/>
            <a:ext cx="8305500" cy="3254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680"/>
              <a:buNone/>
            </a:pPr>
            <a:r>
              <a:rPr lang="en-US" sz="3300" b="1" dirty="0">
                <a:solidFill>
                  <a:schemeClr val="lt1"/>
                </a:solidFill>
                <a:latin typeface="Bookman Old Style"/>
                <a:ea typeface="Bookman Old Style"/>
                <a:cs typeface="Bookman Old Style"/>
                <a:sym typeface="Bookman Old Style"/>
              </a:rPr>
              <a:t>		Bank Bot</a:t>
            </a:r>
            <a:endParaRPr sz="3300" b="1" dirty="0">
              <a:solidFill>
                <a:schemeClr val="lt1"/>
              </a:solidFill>
              <a:latin typeface="Bookman Old Style"/>
              <a:ea typeface="Bookman Old Style"/>
              <a:cs typeface="Bookman Old Style"/>
              <a:sym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
          <p:cNvSpPr txBox="1">
            <a:spLocks noGrp="1"/>
          </p:cNvSpPr>
          <p:nvPr>
            <p:ph type="body" idx="1"/>
          </p:nvPr>
        </p:nvSpPr>
        <p:spPr>
          <a:xfrm>
            <a:off x="684198" y="685800"/>
            <a:ext cx="9825900" cy="54573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600"/>
              <a:buNone/>
            </a:pPr>
            <a:r>
              <a:rPr lang="en-US" dirty="0"/>
              <a:t>					</a:t>
            </a:r>
            <a:r>
              <a:rPr lang="en-US" b="1" dirty="0"/>
              <a:t>	</a:t>
            </a:r>
            <a:endParaRPr dirty="0"/>
          </a:p>
          <a:p>
            <a:pPr marL="0" lvl="0" indent="0" algn="l" rtl="0">
              <a:lnSpc>
                <a:spcPct val="100000"/>
              </a:lnSpc>
              <a:spcBef>
                <a:spcPts val="1040"/>
              </a:spcBef>
              <a:spcAft>
                <a:spcPts val="0"/>
              </a:spcAft>
              <a:buSzPts val="1760"/>
              <a:buNone/>
            </a:pPr>
            <a:r>
              <a:rPr lang="en-US" sz="2400" dirty="0">
                <a:latin typeface="Arial"/>
                <a:ea typeface="Arial"/>
                <a:cs typeface="Arial"/>
                <a:sym typeface="Arial"/>
              </a:rPr>
              <a:t>Objective: </a:t>
            </a:r>
            <a:endParaRPr sz="1900" dirty="0">
              <a:latin typeface="Arial"/>
              <a:ea typeface="Arial"/>
              <a:cs typeface="Arial"/>
              <a:sym typeface="Arial"/>
            </a:endParaRPr>
          </a:p>
          <a:p>
            <a:pPr marL="457200" lvl="1" indent="0" algn="l" rtl="0">
              <a:lnSpc>
                <a:spcPct val="100000"/>
              </a:lnSpc>
              <a:spcBef>
                <a:spcPts val="960"/>
              </a:spcBef>
              <a:spcAft>
                <a:spcPts val="0"/>
              </a:spcAft>
              <a:buSzPts val="1440"/>
              <a:buNone/>
            </a:pPr>
            <a:r>
              <a:rPr lang="en-US" sz="1700" dirty="0">
                <a:latin typeface="Arial"/>
                <a:ea typeface="Arial"/>
                <a:cs typeface="Arial"/>
                <a:sym typeface="Arial"/>
              </a:rPr>
              <a:t>In today’s world banking is also a platform which is almost automated. However many</a:t>
            </a:r>
          </a:p>
          <a:p>
            <a:pPr marL="457200" lvl="1" indent="0" algn="l" rtl="0">
              <a:lnSpc>
                <a:spcPct val="100000"/>
              </a:lnSpc>
              <a:spcBef>
                <a:spcPts val="960"/>
              </a:spcBef>
              <a:spcAft>
                <a:spcPts val="0"/>
              </a:spcAft>
              <a:buSzPts val="1440"/>
              <a:buNone/>
            </a:pPr>
            <a:r>
              <a:rPr lang="en-US" sz="1700" dirty="0">
                <a:latin typeface="Arial"/>
                <a:ea typeface="Arial"/>
                <a:cs typeface="Arial"/>
                <a:sym typeface="Arial"/>
              </a:rPr>
              <a:t>people face different issues during online banking and also many are not aware of</a:t>
            </a:r>
          </a:p>
          <a:p>
            <a:pPr marL="457200" lvl="1" indent="0" algn="l" rtl="0">
              <a:lnSpc>
                <a:spcPct val="100000"/>
              </a:lnSpc>
              <a:spcBef>
                <a:spcPts val="960"/>
              </a:spcBef>
              <a:spcAft>
                <a:spcPts val="0"/>
              </a:spcAft>
              <a:buSzPts val="1440"/>
              <a:buNone/>
            </a:pPr>
            <a:r>
              <a:rPr lang="en-US" sz="1700" dirty="0">
                <a:latin typeface="Arial"/>
                <a:ea typeface="Arial"/>
                <a:cs typeface="Arial"/>
                <a:sym typeface="Arial"/>
              </a:rPr>
              <a:t>correct safety measure for their accounts. To create a bot using Natural Language</a:t>
            </a:r>
          </a:p>
          <a:p>
            <a:pPr marL="457200" lvl="1" indent="0" algn="l" rtl="0">
              <a:lnSpc>
                <a:spcPct val="100000"/>
              </a:lnSpc>
              <a:spcBef>
                <a:spcPts val="960"/>
              </a:spcBef>
              <a:spcAft>
                <a:spcPts val="0"/>
              </a:spcAft>
              <a:buSzPts val="1440"/>
              <a:buNone/>
            </a:pPr>
            <a:r>
              <a:rPr lang="en-US" sz="1700" dirty="0">
                <a:latin typeface="Arial"/>
                <a:ea typeface="Arial"/>
                <a:cs typeface="Arial"/>
                <a:sym typeface="Arial"/>
              </a:rPr>
              <a:t>Processing and deep learning which will be able to give answers for various banking</a:t>
            </a:r>
          </a:p>
          <a:p>
            <a:pPr marL="457200" lvl="1" indent="0" algn="l" rtl="0">
              <a:lnSpc>
                <a:spcPct val="100000"/>
              </a:lnSpc>
              <a:spcBef>
                <a:spcPts val="960"/>
              </a:spcBef>
              <a:spcAft>
                <a:spcPts val="0"/>
              </a:spcAft>
              <a:buSzPts val="1440"/>
              <a:buNone/>
            </a:pPr>
            <a:r>
              <a:rPr lang="en-US" sz="1700" dirty="0">
                <a:latin typeface="Arial"/>
                <a:ea typeface="Arial"/>
                <a:cs typeface="Arial"/>
                <a:sym typeface="Arial"/>
              </a:rPr>
              <a:t>related issues like your bank id, transaction details, Security services, loan policies, your</a:t>
            </a:r>
          </a:p>
          <a:p>
            <a:pPr marL="457200" lvl="1" indent="0" algn="l" rtl="0">
              <a:lnSpc>
                <a:spcPct val="100000"/>
              </a:lnSpc>
              <a:spcBef>
                <a:spcPts val="960"/>
              </a:spcBef>
              <a:spcAft>
                <a:spcPts val="0"/>
              </a:spcAft>
              <a:buSzPts val="1440"/>
              <a:buNone/>
            </a:pPr>
            <a:r>
              <a:rPr lang="en-US" sz="1700" dirty="0">
                <a:latin typeface="Arial"/>
                <a:ea typeface="Arial"/>
                <a:cs typeface="Arial"/>
                <a:sym typeface="Arial"/>
              </a:rPr>
              <a:t>account status etc.</a:t>
            </a:r>
            <a:endParaRPr sz="1900" dirty="0">
              <a:latin typeface="Arial"/>
              <a:ea typeface="Arial"/>
              <a:cs typeface="Arial"/>
              <a:sym typeface="Arial"/>
            </a:endParaRPr>
          </a:p>
          <a:p>
            <a:pPr marL="0" lvl="0" indent="0" algn="l" rtl="0">
              <a:lnSpc>
                <a:spcPct val="100000"/>
              </a:lnSpc>
              <a:spcBef>
                <a:spcPts val="1000"/>
              </a:spcBef>
              <a:spcAft>
                <a:spcPts val="0"/>
              </a:spcAft>
              <a:buSzPts val="1600"/>
              <a:buNone/>
            </a:pPr>
            <a:endParaRPr sz="1900" dirty="0">
              <a:latin typeface="Arial"/>
              <a:ea typeface="Arial"/>
              <a:cs typeface="Arial"/>
              <a:sym typeface="Arial"/>
            </a:endParaRPr>
          </a:p>
          <a:p>
            <a:pPr marL="285750" lvl="0" indent="-184150" algn="l" rtl="0">
              <a:lnSpc>
                <a:spcPct val="100000"/>
              </a:lnSpc>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lnSpc>
                <a:spcPct val="100000"/>
              </a:lnSpc>
              <a:spcBef>
                <a:spcPts val="0"/>
              </a:spcBef>
              <a:spcAft>
                <a:spcPts val="0"/>
              </a:spcAft>
              <a:buSzPts val="1760"/>
              <a:buNone/>
            </a:pPr>
            <a:r>
              <a:rPr lang="en-US" sz="2300" b="1">
                <a:latin typeface="Arial"/>
                <a:ea typeface="Arial"/>
                <a:cs typeface="Arial"/>
                <a:sym typeface="Arial"/>
              </a:rPr>
              <a:t>Architecture</a:t>
            </a:r>
            <a:endParaRPr sz="1600" b="1">
              <a:latin typeface="Arial"/>
              <a:ea typeface="Arial"/>
              <a:cs typeface="Arial"/>
              <a:sym typeface="Arial"/>
            </a:endParaRPr>
          </a:p>
          <a:p>
            <a:pPr marL="285750" lvl="0" indent="-184150" algn="l" rtl="0">
              <a:lnSpc>
                <a:spcPct val="100000"/>
              </a:lnSpc>
              <a:spcBef>
                <a:spcPts val="1000"/>
              </a:spcBef>
              <a:spcAft>
                <a:spcPts val="0"/>
              </a:spcAft>
              <a:buSzPts val="1600"/>
              <a:buNone/>
            </a:pPr>
            <a:endParaRPr/>
          </a:p>
          <a:p>
            <a:pPr marL="285750" lvl="0" indent="-184150" algn="l" rtl="0">
              <a:lnSpc>
                <a:spcPct val="100000"/>
              </a:lnSpc>
              <a:spcBef>
                <a:spcPts val="1000"/>
              </a:spcBef>
              <a:spcAft>
                <a:spcPts val="0"/>
              </a:spcAft>
              <a:buSzPts val="1600"/>
              <a:buNone/>
            </a:pPr>
            <a:endParaRPr/>
          </a:p>
        </p:txBody>
      </p:sp>
      <p:pic>
        <p:nvPicPr>
          <p:cNvPr id="4" name="Picture 3">
            <a:extLst>
              <a:ext uri="{FF2B5EF4-FFF2-40B4-BE49-F238E27FC236}">
                <a16:creationId xmlns:a16="http://schemas.microsoft.com/office/drawing/2014/main" id="{A8FB4575-681C-42C8-B7FA-04CAA83EBD95}"/>
              </a:ext>
            </a:extLst>
          </p:cNvPr>
          <p:cNvPicPr>
            <a:picLocks noChangeAspect="1"/>
          </p:cNvPicPr>
          <p:nvPr/>
        </p:nvPicPr>
        <p:blipFill>
          <a:blip r:embed="rId3"/>
          <a:stretch>
            <a:fillRect/>
          </a:stretch>
        </p:blipFill>
        <p:spPr>
          <a:xfrm>
            <a:off x="1842133" y="1676935"/>
            <a:ext cx="8507733" cy="48729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5"/>
          <p:cNvSpPr txBox="1">
            <a:spLocks noGrp="1"/>
          </p:cNvSpPr>
          <p:nvPr>
            <p:ph type="body" idx="1"/>
          </p:nvPr>
        </p:nvSpPr>
        <p:spPr>
          <a:xfrm>
            <a:off x="373400" y="565700"/>
            <a:ext cx="10467300" cy="6011100"/>
          </a:xfrm>
          <a:prstGeom prst="rect">
            <a:avLst/>
          </a:prstGeom>
          <a:noFill/>
          <a:ln>
            <a:noFill/>
          </a:ln>
        </p:spPr>
        <p:txBody>
          <a:bodyPr spcFirstLastPara="1" wrap="square" lIns="91425" tIns="45700" rIns="91425" bIns="45700" anchor="ctr" anchorCtr="0">
            <a:normAutofit/>
          </a:bodyPr>
          <a:lstStyle/>
          <a:p>
            <a:pPr marL="429895" marR="803910" indent="0">
              <a:lnSpc>
                <a:spcPct val="112000"/>
              </a:lnSpc>
              <a:spcBef>
                <a:spcPts val="200"/>
              </a:spcBef>
              <a:buNone/>
            </a:pPr>
            <a:r>
              <a:rPr lang="en-IN" sz="1800" b="1" dirty="0">
                <a:solidFill>
                  <a:srgbClr val="1F3763"/>
                </a:solidFill>
                <a:effectLst/>
                <a:latin typeface="Arial" panose="020B0604020202020204" pitchFamily="34" charset="0"/>
                <a:ea typeface="Arial" panose="020B0604020202020204" pitchFamily="34" charset="0"/>
                <a:cs typeface="Times New Roman" panose="02020603050405020304" pitchFamily="18" charset="0"/>
              </a:rPr>
              <a:t>Rule definitions and database creation</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137160" indent="0">
              <a:buNone/>
            </a:pPr>
            <a:r>
              <a:rPr lang="en-IN" sz="1800" dirty="0">
                <a:solidFill>
                  <a:srgbClr val="000000"/>
                </a:solidFill>
                <a:effectLst/>
                <a:latin typeface="Arial" panose="020B0604020202020204" pitchFamily="34" charset="0"/>
                <a:ea typeface="Arial" panose="020B0604020202020204" pitchFamily="34" charset="0"/>
              </a:rPr>
              <a:t>The rules are created with Watson bank assistant by IBM as the reference. The rules are stored in json format for easy access as they can be parsed into dictionaries. The database is created randomly using pythons and stored in csv format which is later uploaded to Astra datastax which is a cql based web hosting service for datasets.</a:t>
            </a:r>
          </a:p>
          <a:p>
            <a:endParaRPr lang="en-US" sz="1800"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body" idx="1"/>
          </p:nvPr>
        </p:nvSpPr>
        <p:spPr>
          <a:xfrm>
            <a:off x="684198" y="685800"/>
            <a:ext cx="9941700" cy="5367300"/>
          </a:xfrm>
          <a:prstGeom prst="rect">
            <a:avLst/>
          </a:prstGeom>
          <a:noFill/>
          <a:ln>
            <a:noFill/>
          </a:ln>
        </p:spPr>
        <p:txBody>
          <a:bodyPr spcFirstLastPara="1" wrap="square" lIns="91425" tIns="45700" rIns="91425" bIns="45700" anchor="ctr" anchorCtr="0">
            <a:normAutofit/>
          </a:bodyPr>
          <a:lstStyle/>
          <a:p>
            <a:pPr marL="429895" marR="803910" indent="0">
              <a:lnSpc>
                <a:spcPct val="112000"/>
              </a:lnSpc>
              <a:spcBef>
                <a:spcPts val="200"/>
              </a:spcBef>
              <a:buNone/>
            </a:pPr>
            <a:r>
              <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2</a:t>
            </a:r>
            <a:r>
              <a:rPr lang="en-IN" sz="1800" b="1" dirty="0">
                <a:solidFill>
                  <a:srgbClr val="1F3763"/>
                </a:solidFill>
                <a:effectLst/>
                <a:latin typeface="Arial" panose="020B0604020202020204" pitchFamily="34" charset="0"/>
                <a:ea typeface="Arial" panose="020B0604020202020204" pitchFamily="34" charset="0"/>
                <a:cs typeface="Times New Roman" panose="02020603050405020304" pitchFamily="18" charset="0"/>
              </a:rPr>
              <a:t> Functions development</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137160" indent="0">
              <a:buNone/>
            </a:pPr>
            <a:r>
              <a:rPr lang="en-IN" sz="1800" dirty="0">
                <a:solidFill>
                  <a:srgbClr val="44546A"/>
                </a:solidFill>
                <a:effectLst/>
                <a:latin typeface="Arial" panose="020B0604020202020204" pitchFamily="34" charset="0"/>
                <a:ea typeface="Times New Roman" panose="02020603050405020304" pitchFamily="18" charset="0"/>
              </a:rPr>
              <a:t>This step includes development of functions for the individual sections of the chat bot such as connect to the dataset, dataset handling functions and the basic chat bot functions</a:t>
            </a: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429895" marR="803910" indent="0">
              <a:lnSpc>
                <a:spcPct val="112000"/>
              </a:lnSpc>
              <a:spcBef>
                <a:spcPts val="200"/>
              </a:spcBef>
              <a:buNone/>
            </a:pPr>
            <a:r>
              <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3</a:t>
            </a:r>
            <a:r>
              <a:rPr lang="en-IN" sz="1800" b="1" dirty="0">
                <a:solidFill>
                  <a:srgbClr val="1F3763"/>
                </a:solidFill>
                <a:effectLst/>
                <a:latin typeface="Arial" panose="020B0604020202020204" pitchFamily="34" charset="0"/>
                <a:ea typeface="Arial" panose="020B0604020202020204" pitchFamily="34" charset="0"/>
                <a:cs typeface="Times New Roman" panose="02020603050405020304" pitchFamily="18" charset="0"/>
              </a:rPr>
              <a:t> Integration testing and deployment:</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R="902335" indent="0">
              <a:lnSpc>
                <a:spcPct val="112000"/>
              </a:lnSpc>
              <a:spcAft>
                <a:spcPts val="150"/>
              </a:spcAft>
              <a:buNone/>
            </a:pPr>
            <a:r>
              <a:rPr lang="en-IN" sz="1800" dirty="0">
                <a:solidFill>
                  <a:srgbClr val="000000"/>
                </a:solidFill>
                <a:effectLst/>
                <a:latin typeface="Arial" panose="020B0604020202020204" pitchFamily="34" charset="0"/>
                <a:ea typeface="Arial" panose="020B0604020202020204" pitchFamily="34" charset="0"/>
              </a:rPr>
              <a:t>This step contains all other necessary steps as well as integrating the results of all the other steps getting the final product and testing to make sure there are no errors. The integration is done and the front end is designed and developed using flask. The app is deployed locally during the testing phase later on it can be deployed on python anywhere, Heroku or similar services.  </a:t>
            </a:r>
          </a:p>
          <a:p>
            <a:pPr marL="12065" marR="803910" indent="0">
              <a:lnSpc>
                <a:spcPct val="107000"/>
              </a:lnSpc>
              <a:spcAft>
                <a:spcPts val="650"/>
              </a:spcAft>
              <a:buNone/>
            </a:pPr>
            <a:endParaRPr lang="en-IN" sz="1800" dirty="0">
              <a:solidFill>
                <a:srgbClr val="000000"/>
              </a:solidFill>
              <a:effectLst/>
              <a:latin typeface="Arial" panose="020B0604020202020204" pitchFamily="34" charset="0"/>
              <a:ea typeface="Arial" panose="020B0604020202020204" pitchFamily="34" charset="0"/>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268</Words>
  <Application>Microsoft Office PowerPoint</Application>
  <PresentationFormat>Widescreen</PresentationFormat>
  <Paragraphs>16</Paragraphs>
  <Slides>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Calibri</vt:lpstr>
      <vt:lpstr>Noto Sans Symbols</vt:lpstr>
      <vt:lpstr>Bookman Old Style</vt:lpstr>
      <vt:lpstr>Century Gothic</vt:lpstr>
      <vt:lpstr>Nunito</vt:lpstr>
      <vt:lpstr>Calibri Light</vt:lpstr>
      <vt:lpstr>Arial</vt:lpstr>
      <vt:lpstr>Times New Roman</vt:lpstr>
      <vt:lpstr>Shift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Hrishik v</cp:lastModifiedBy>
  <cp:revision>1</cp:revision>
  <dcterms:created xsi:type="dcterms:W3CDTF">2021-06-19T13:01:53Z</dcterms:created>
  <dcterms:modified xsi:type="dcterms:W3CDTF">2021-12-01T20:08:38Z</dcterms:modified>
</cp:coreProperties>
</file>