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ef1fb82-977f-45cc-82d6-b869c81e9ef2}">
  <we:reference id="WA200003233" version="2.0.0.3" store="en-US" storeType="OMEX"/>
  <we:alternateReferences/>
  <we:properties>
    <we:property name="Microsoft.Office.CampaignId" value="&quot;none&quot;"/>
    <we:property name="reportUrl" value="&quot;/groups/fc6e8858-27eb-4c95-8abf-95b951db5a7a/reports/7faf7e9a-e487-46e9-a91b-8227938d1132/ReportSection0d2733be000c6001026a?bookmarkGuid=75df7de2-cf75-4a25-9625-ffc85e44e3cc&amp;bookmarkUsage=1&amp;ctid=168de17f-17b1-411c-b0b8-ab22b7411658&amp;fromEntryPoint=export&quot;"/>
    <we:property name="reportState" value="&quot;CONNECTED&quot;"/>
    <we:property name="creatorTenantId" value="&quot;168de17f-17b1-411c-b0b8-ab22b7411658&quot;"/>
    <we:property name="reportEmbeddedTime" value="&quot;2022-06-24T21:24:48.615Z&quot;"/>
    <we:property name="lastRefreshTime" value="&quot;6/24/22, 12:00 PM&quot;"/>
    <we:property name="reportName" value="&quot;crime_rate_analysis&quot;"/>
    <we:property name="embedUrl" value="&quot;/reportEmbed?reportId=7faf7e9a-e487-46e9-a91b-8227938d1132&amp;groupId=fc6e8858-27eb-4c95-8abf-95b951db5a7a&amp;w=2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datasetId" value="&quot;530057da-93c6-4086-a179-29b1fb41f48e&quot;"/>
    <we:property name="pageName" value="&quot;ReportSection0d2733be000c6001026a&quot;"/>
    <we:property name="isFiltersActionButtonVisible" value="true"/>
    <we:property name="initialStateBookmark" value="&quot;H4sIAAAAAAAAA+1b21LbSBD9FUovvJituejKG5ikNhtICLDsQ4qiZjQtrKwseSWZ4E3537dnJBvbyLIJCRhnq1yUNd3q6XOmLyOP+GapuBgkYvRB9MHatw6z7O++yP/eoVbHSuuxjx/fnxycvb/+cHDyBoezQRlnaWHtf7NKkd9AeRkXQ5FoCzj4+apjiSQ5FTf6KhJJAR1rAHmRpSKJ/4VKGUVlPoRxx4K7QZLlQps8L0UJ2uwtquM1zk1/4zijCMv4Fs4hLKvRMxhkeVlfE8U8ziUQQkKXEEqYK/CeopIaN1fr60mNY90sLUWcogN6jEaEgZKhAuF4xObcd5Qej+KkrFXk6M3dIEfcyMZooPk6ULciDUFZBlwORYXlm3UCohjmBuGbOcF5NsxDOIPIiNIyLkdop5vHyOj13jUjjFlj5Oo0z5BJIwyzYVpen6KKyEdG2Mu+dnNABtFDMr7CkSJOb5Ka8HuEF5WXoci1h5n8grRoJHhDlivID0cGzFGcT/hmnQV/fyYQ9BwVPF9GlAQuh1CGvico4cFmEF8M+9ciRxvla2Z9DkVFuaMgUB53qE/9wGYKcwM2h3KVobyMw9dO+gyOinYVEeoR7nKpmOuIgPokXEn7RTb4gIgqHa1yOamYCOBtnvWNcl3Ti6H8ZwiYXIvYzicC/P5p8qXNUqhNNEPtWBXZuBwd6xwSJNTc2c2SYT9dQV91YSZYoKyuCzvGOIpqR6IYEmXpqT7+0HVc7sjDMtXRq2DtO2OtWYFn486jufqrB9otQ1Wq4rJ2690CZ8WPZ9NAEDKB5RamoTMem3hdzPK1/FkvORZ8W0zyzitrrypLh2W3J/JyEypPU/RWmypU+jKzU+oiwJssH60fbd+1ulcmaSJfgopcBiHjkgvbA8r/L30Tyo6gCPPY7LVftPJ1Texo9q8VuvRaa98cnZtV+uZde+HK93C5H137pMg3pvI1R++z1r6FyDM5QyPH9ikDz5WMEp9xz2fLS1/9IP7WCCEKIk9A6DLq0khIcKVEph/GyHol8om5epCaB+JjiMoqK/oDkcfFJEcmV+9jrYfT3ys+LZv1LwV67Cy+6RmDeuR8IBpMHsdIQxWmlyIZmu6MyiVC3dU49wjFzwUh++aza+xeoPTPNC6rIjc7UTtEe0Mhuvhph/jTq9wEzyOrSZHEIYbxbC2x+pDfmPqAKIUJykE1UQyVPFNGDCaDGvnZPYTyK0C6OynwywsUXSxQP56VpUXJuPuIBvioWataxHnk4vO+H7qCchEQKW2ychtWF8s4RFZf7qngxYLnCO9Q2de56HnG9WvcToPkVHkBcbnv+VQJm/ktP1bO9RRpR5FLKCNOJN3IplEUBfc9ZX6t12sryWxbOc7wVh1zZs91TaUtFZd0L7B9b8+ObHtP+gH+iWTkeB6AYurZNorJIrefhrh1QYAmJ6fL97k5Dj6V+Q7dNbotGmylBl+pYRuNq8Yq/XuMt+Rhb3QMt5A8RD6VPxRNgF9iE6t+hK+J+d4ordd/as9qbgIzLpnBnfsBLa6BzCzGQup3rFCEPVBH98cX1erHJuaLEKd8p1b3a/LIfv2kmF4aaTNNvjXKTJ7Pn9gYmaWfErYVOWtBzrYaOW9Bzrcaud2C3LZ0CVzsYDhj6CtpOzzwOESRH7FftYOdZGnZW69/vQWZ47qMWtvPia7LrRoHgzxOVthon+OPYQrtCiKdOvqrdcHJgm5hD7yH1loTZla/oSrU0tdWEdfEPpujDeAn4i1FPy0+DdCNbEtxT0tqA24j21LcdaNoXO1tjfFJ82sqbSiq9zurTgG2t/8diaYz2Nd3MCJQt/FkZPV5xPYu7nS3aqJfUvBsLqTncSI8KfGP8bSV1xLuSpndzbNqXiOjLPQFdT3HdSgEtgQiVlqL++IGHtpyqceIKz0mPRII8H3qkZW2ip4YNNiiIqBMukRx4oDHPdthq/0SJjQOh2VpKF8wyQMZcBKAzx3XC22XURI80aTgkaBBoGzCFPc5JljgPtGk71DlKt8LAumhTcp4QLWJdY78X+ZHZjpTZ36Zdw9069PLuLMpLyFUL7C85vcPmindrBcRlvi4Ee9ifW/PDQ09G/M+woNAftZXEZYFockjonzcxAbSFb5N7cAVbri6wTU2S2Ou6cQtG5bFQIRwKlJoOHnDGBKpAlV/X3b6Zv6pwDKToC9xnT0tN+h/NZge1I3H/wHVMRtr9TAAAA==&quot;"/>
    <we:property name="bookmark" value="&quot;H4sIAAAAAAAAA+1bW1PbRhT+K4xeeDGdvUhaibdgkmla0pJA6UOGYXa1R1iJLLm6ENyM/3uPVrKxjSybkIBxOuNhrD1HZ8/37bmsvOKrpaN8FMvxH3II1qF1lKafhzL7vEetnpUsjnmOFL4bOIo4RDiMK5s5qJWOiihNcuvwq1XI7BqKiygvZVwZxMGPlz1LxvGpvK6uQhnn0LNGkOVpIuPoX6iVUVRkJUx6FtyO4jSTlcmzQhZQmb1BdbxGV+gvHGeUQRHdwBkERT36AUZpVjTXRDPBuQJCSOASQglzJd6T11Lj5nr9alLjWD9NChkl6EA1RkPCQKtAg3QEsTn3HF2Nh1FcNCpq/Pp2lCFuZGM8quh7pW9kEoC2DLgM8hrLV+sdyLzMDMLXC4KztMwC+AChESVFVIzRTj+LkNGrgytGGLMmyNVpliKTRhikZVJcnaKKzMZGOEi/9DNABtFDMrnEkTxKruOG8DuE57WXgcwqD1P1CWmpkOANaaYhOxobMMdRNuWb9Zb8/ZFA0HNUEJ4KKfFdDoEKPCEp4f52EJ+XwyuZoY3iJbO+gKKm3NHga8Ed6lHPt5nG3IDtoVynKC+i4KWTPoejpl2HhArCXa40cx3pU48Ea2k/T0d/IKJap1K5mFZMBPAmS4dGuSnxean+KQGTaxnb2VSA399Pv3RZCioT7VB7Vk02LkfPOoMYCTV39tO4HCZr6KsvzARLlDV1Yc8YR1HjSBhBrK1qqj+/6zquduR+mepVq2AdOpNKswbPJr0Hc/X3ACq3DFWJjorGrbdLnOXfn00DQaoYVluYhc5kYuJ1Ocs38mez5FjybTnJey+sveo0KYv+QGbFNlSetuitN1Wo9Glup9RHgNdpNt482r5pdS9N0oSeAh26DALcW3JpC6D8/9I3pewY8iCLzF77WStf38ROxf6VRpdeau1boHO7St+ia89c+e4v94Nrn5LZ1lS+9uh90tq3FHkmZ2jo2B5lIFzFKPEYFx5bXfqa5/I3RgihHwoJgcuoS0OpwFUKmb4fI5uVyEfm6qvEPBCfQFjUWTEcySzKpzkyvfo9qvRw+jvFx2Vz9UtBNfYhuh4Yg9XI2Ui2mDyJkIY6TC9kXJrujMoFQt2vcB4Qip9zQg7NZ9/YPUfpX0lU1EVufqJuiPaWQnTx0w3xh1e5KZ4HVpM8jgIM4/laYg0huzb1AVFKE5SjeqIIanmqjRhMBrXys38ExReAZH9a4FcXKLpcoL4/KyuLknH3AQ3wQbPWtYjz0MXnfS9wJeXSJ0rZZO02rCmWUYCsPt9TwbMFzzHeodMvC9HzhOvXup0GxakWPnG5Jzyqpc28jh8rF3qKssPQJZQRJ1RuaNMwDP27nrK41pu1lXi+rZykeGsVc2bPdUWVrTRX9MC3PXFgh7Z9oDwf/4QqdIQA0Ew/2UYxXub2fYlbFwRocnK2fB/b4+B9ke3RfaPbocHWavC1GrbRuGyt0r9GeEsWDMYncAPxfeQz+X3RFPgFNrH6R/iGmG+N0mb9Z/as9iYw55IZ3LsbqMQNkLnFWEr9nhXIYAD6+O40o179yMR8HuCUb/X6fk0e2K8fFdMrI22uyXdGmcnzxQMcI7Oqp4RdRc46kLOdRs47kPOdRm53ILetqgQudzCcMfC0sh3uCw5h6IXsZ+1g79KkGGzWv96AynBdxp3t511Vlzs1Xo2yKF5jo3uO38oEuhVkMnP0Z+uC0wXdwR54B62zJsytfktVaKQvrSJuiH0+R1vAT8U7in5WfFqgG9mO4p6V1BbcRrajuJtG0brauxrj0+bXVtpQ1Ox31p0C7G7/O5ZtZ7Av72BEom7rycj684jdXdzZbtVEv6IgbC6VEJxIoRT+MZ528lrAbaHS20VWzWtklAWepK5wXIeCbysgcq21aCiv4b4tlwpGXCWYEsSX4HlUkLW28oEctdii0qdMuURz4oDgwnbYer+kCY2jsigM5Usmua98TnzwuOOKwHYZJf4jTUoeSur72iZMc49jgvnuI016DtWu9oTvK4E2KeM+rUxscuT/PD8y07k689O8e1C1vmoZ97blJYT6BZaX/P5BO6Xb9SLCCh+34l2sb+25gaFna95HuBfIT/oqwqogNHlEtIebWF+50rOp7bvSDdY3uNZmacy1nbilZZGPZACnMoGWkzeMIZlo0M33Vadv5p8KZgdvk8l/f2Po7NQwAAA=&quot;"/>
    <we:property name="pageDisplayName" value="&quot;Main&quot;"/>
    <we:property name="backgroundColor" value="&quot;rgb(29,29,29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Prathik Shetty</cp:lastModifiedBy>
  <cp:revision>3</cp:revision>
  <dcterms:created xsi:type="dcterms:W3CDTF">2018-06-07T21:39:02Z</dcterms:created>
  <dcterms:modified xsi:type="dcterms:W3CDTF">2022-06-24T21:27:03Z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