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1" r:id="rId4"/>
    <p:sldId id="264" r:id="rId5"/>
    <p:sldId id="285" r:id="rId6"/>
    <p:sldId id="271" r:id="rId7"/>
    <p:sldId id="287" r:id="rId8"/>
    <p:sldId id="288" r:id="rId9"/>
    <p:sldId id="289" r:id="rId10"/>
    <p:sldId id="290" r:id="rId11"/>
    <p:sldId id="291" r:id="rId12"/>
    <p:sldId id="292" r:id="rId13"/>
    <p:sldId id="283" r:id="rId14"/>
    <p:sldId id="293" r:id="rId15"/>
    <p:sldId id="294" r:id="rId16"/>
    <p:sldId id="295" r:id="rId17"/>
    <p:sldId id="296" r:id="rId18"/>
    <p:sldId id="297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89228" autoAdjust="0"/>
  </p:normalViewPr>
  <p:slideViewPr>
    <p:cSldViewPr snapToGrid="0">
      <p:cViewPr varScale="1">
        <p:scale>
          <a:sx n="66" d="100"/>
          <a:sy n="66" d="100"/>
        </p:scale>
        <p:origin x="76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72FB2-EBD4-4353-AD9B-1C5F20E3BEE8}" type="datetime1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5475E-29A0-47B8-8F40-961B164C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0332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FE40C-0CCC-4D0C-BFF7-4EFC4812965A}" type="datetime1">
              <a:rPr lang="en-US" smtClean="0"/>
              <a:t>7/14/2016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6FCD2-96D0-4AA0-8EE1-8ACDD7E5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899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6FCD2-96D0-4AA0-8EE1-8ACDD7E56D8E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363888C-5E61-45C2-8224-0B5E8F6D0F1D}" type="datetime1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7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6FCD2-96D0-4AA0-8EE1-8ACDD7E56D8E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D115319-CCF0-44D0-97B8-9EDE501C831B}" type="datetime1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C780EF7-F959-44FE-96C9-FD46A65DEBBE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Online Discussion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263B-4140-4C3C-A3C7-9412E0B4472D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Discussion Forum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83CD-AC62-4C4C-BD7C-8B258271C327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Discussion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6FB3-E032-4E67-B5A9-B4B15AD08645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Discussion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D1E3-FBDA-40BF-9475-A009671D47C3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Discussion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0B5C-A4E9-4799-9E3B-20FF6B4E8634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Discussion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7FC-8AE8-467F-AEDE-7C5C74D29EFC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Discussion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EB10-F015-48DE-8B25-6637F8F8EF89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Discussion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2547-619F-45E3-B5B9-8FEF7B432A82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Discussion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C906-52FA-4322-900B-ADA523F3CED2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Discussion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B969-93E4-43D8-A680-B8E33AF292AA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Discussion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3AB9-9C36-4754-BEE0-A028CDEE72DF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Discussion Forum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46F6-6E93-4810-B655-B2039545C7EF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Discussion Forum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A475-732E-4046-9472-213A4890812C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Discussion Forum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3907-9B9F-408C-BA8E-F47E90444B55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Discussion Forum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5C7E-5139-4528-AE10-F200CCE3EEB4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Discussion Forum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FCE0-2C07-48B3-8A24-4C750DDDA07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Discussion Forum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80E837-9EF8-4C9B-B432-EA06F57D6843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Online Discussion Forum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ackoverflow.com/" TargetMode="External"/><Relationship Id="rId4" Type="http://schemas.openxmlformats.org/officeDocument/2006/relationships/hyperlink" Target="http://www.getbootsra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648" y="0"/>
            <a:ext cx="12178352" cy="35495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Discussion </a:t>
            </a:r>
            <a:r>
              <a:rPr lang="en-US" sz="3200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Forum</a:t>
            </a:r>
          </a:p>
          <a:p>
            <a:pPr algn="ctr"/>
            <a:endParaRPr lang="en-US" sz="4500" spc="300" dirty="0" smtClean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algn="ctr"/>
            <a:endParaRPr lang="en-US" sz="4500" spc="300" dirty="0" smtClean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algn="ctr"/>
            <a:endParaRPr lang="en-US" sz="2400" spc="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2400" spc="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naresh</a:t>
            </a:r>
            <a:r>
              <a:rPr lang="en-US" sz="2400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sz="2400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(b101253)</a:t>
            </a:r>
          </a:p>
        </p:txBody>
      </p:sp>
      <p:pic>
        <p:nvPicPr>
          <p:cNvPr id="6" name="Picture 3" descr="C:\Users\pradeep l\Desktop\Captu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45582" y="0"/>
            <a:ext cx="1546418" cy="146696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631934" y="1339077"/>
            <a:ext cx="1560066" cy="255778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RGUKT - BASAR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344111" y="4673601"/>
            <a:ext cx="5847889" cy="275760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Project Guide </a:t>
            </a:r>
          </a:p>
          <a:p>
            <a:r>
              <a:rPr lang="en-US" sz="27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Mrs.G.Srujana</a:t>
            </a:r>
            <a:endParaRPr lang="en-US" sz="27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7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</a:t>
            </a:r>
          </a:p>
        </p:txBody>
      </p:sp>
    </p:spTree>
    <p:extLst>
      <p:ext uri="{BB962C8B-B14F-4D97-AF65-F5344CB8AC3E}">
        <p14:creationId xmlns:p14="http://schemas.microsoft.com/office/powerpoint/2010/main" val="10998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-977420" y="6604924"/>
            <a:ext cx="1600200" cy="377825"/>
          </a:xfrm>
        </p:spPr>
        <p:txBody>
          <a:bodyPr/>
          <a:lstStyle/>
          <a:p>
            <a:fld id="{5832107D-5E17-468B-B73C-B37008CFC524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84205" y="6427622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08384" y="968991"/>
            <a:ext cx="8063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 Specification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2639" y="2081705"/>
            <a:ext cx="94988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developed web application follows the steps of Software Development Life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Cycle. Under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the SRS model was developed for the system is as listed below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SRS Model Contains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Non-Functional Requirements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2129" y="6416011"/>
            <a:ext cx="7827659" cy="377825"/>
          </a:xfrm>
        </p:spPr>
        <p:txBody>
          <a:bodyPr/>
          <a:lstStyle/>
          <a:p>
            <a:r>
              <a:rPr lang="en-US" dirty="0" smtClean="0"/>
              <a:t>Online Discussion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-977420" y="6604924"/>
            <a:ext cx="1600200" cy="377825"/>
          </a:xfrm>
        </p:spPr>
        <p:txBody>
          <a:bodyPr/>
          <a:lstStyle/>
          <a:p>
            <a:fld id="{87B3FA05-300F-4ED4-964F-1CE57856905B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84205" y="6427622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08384" y="968991"/>
            <a:ext cx="5496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39" y="1620815"/>
            <a:ext cx="9498842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Query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2129" y="6416011"/>
            <a:ext cx="7827659" cy="377825"/>
          </a:xfrm>
        </p:spPr>
        <p:txBody>
          <a:bodyPr/>
          <a:lstStyle/>
          <a:p>
            <a:r>
              <a:rPr lang="en-US" dirty="0" smtClean="0"/>
              <a:t>Online Discussion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-977420" y="6604924"/>
            <a:ext cx="1600200" cy="377825"/>
          </a:xfrm>
        </p:spPr>
        <p:txBody>
          <a:bodyPr/>
          <a:lstStyle/>
          <a:p>
            <a:fld id="{04B40E10-8B3E-48BC-AAAB-E9E5720989CB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84205" y="6427622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2982" y="1312569"/>
            <a:ext cx="5496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82" y="2009134"/>
            <a:ext cx="9498842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Reliability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78943" y="6416011"/>
            <a:ext cx="7827659" cy="377825"/>
          </a:xfrm>
        </p:spPr>
        <p:txBody>
          <a:bodyPr/>
          <a:lstStyle/>
          <a:p>
            <a:r>
              <a:rPr lang="en-US" smtClean="0"/>
              <a:t>Online Discussion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096368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618" y="1992573"/>
            <a:ext cx="10131428" cy="3189027"/>
          </a:xfrm>
        </p:spPr>
        <p:txBody>
          <a:bodyPr/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800100" y="6461978"/>
            <a:ext cx="1600200" cy="377825"/>
          </a:xfrm>
        </p:spPr>
        <p:txBody>
          <a:bodyPr/>
          <a:lstStyle/>
          <a:p>
            <a:fld id="{7A74377F-5ED0-4A36-9C25-538343B059E3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40833" y="6461977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60" y="1501254"/>
            <a:ext cx="7997588" cy="494659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8757" y="6461977"/>
            <a:ext cx="7827659" cy="377825"/>
          </a:xfrm>
        </p:spPr>
        <p:txBody>
          <a:bodyPr/>
          <a:lstStyle/>
          <a:p>
            <a:r>
              <a:rPr lang="en-US" dirty="0" smtClean="0"/>
              <a:t>Online Discussion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1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38630"/>
            <a:ext cx="10131427" cy="1096368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618" y="1992573"/>
            <a:ext cx="10131428" cy="3189027"/>
          </a:xfrm>
        </p:spPr>
        <p:txBody>
          <a:bodyPr/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800100" y="6461978"/>
            <a:ext cx="1600200" cy="377825"/>
          </a:xfrm>
        </p:spPr>
        <p:txBody>
          <a:bodyPr/>
          <a:lstStyle/>
          <a:p>
            <a:fld id="{794A5859-F486-4CB7-9F19-F9BB77E658DA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40833" y="6461977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799641"/>
            <a:ext cx="10058400" cy="55748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0100" y="281635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Registration Page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64341" y="6482888"/>
            <a:ext cx="7827659" cy="377825"/>
          </a:xfrm>
        </p:spPr>
        <p:txBody>
          <a:bodyPr/>
          <a:lstStyle/>
          <a:p>
            <a:r>
              <a:rPr lang="en-US" dirty="0" smtClean="0"/>
              <a:t>Online Discussion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29" y="0"/>
            <a:ext cx="10131427" cy="109636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 home page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618" y="1992573"/>
            <a:ext cx="10131428" cy="3189027"/>
          </a:xfrm>
        </p:spPr>
        <p:txBody>
          <a:bodyPr/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800100" y="6461978"/>
            <a:ext cx="1600200" cy="377825"/>
          </a:xfrm>
        </p:spPr>
        <p:txBody>
          <a:bodyPr/>
          <a:lstStyle/>
          <a:p>
            <a:fld id="{A109B2F8-25A0-4C70-8DA8-7FB3A381255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40833" y="6461977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42" y="919411"/>
            <a:ext cx="7693780" cy="554256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41800" y="6480175"/>
            <a:ext cx="7827659" cy="377825"/>
          </a:xfrm>
        </p:spPr>
        <p:txBody>
          <a:bodyPr/>
          <a:lstStyle/>
          <a:p>
            <a:r>
              <a:rPr lang="en-US" dirty="0" smtClean="0"/>
              <a:t>Online Discussion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29" y="0"/>
            <a:ext cx="10131427" cy="1096368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to user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618" y="1992573"/>
            <a:ext cx="10131428" cy="3189027"/>
          </a:xfrm>
        </p:spPr>
        <p:txBody>
          <a:bodyPr/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800100" y="6461978"/>
            <a:ext cx="1600200" cy="377825"/>
          </a:xfrm>
        </p:spPr>
        <p:txBody>
          <a:bodyPr/>
          <a:lstStyle/>
          <a:p>
            <a:fld id="{2034012D-44B6-4EB1-9069-DABC5E267DFF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40833" y="6461977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093" y="1757038"/>
            <a:ext cx="7353300" cy="268433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7000" y="6273064"/>
            <a:ext cx="7827659" cy="377825"/>
          </a:xfrm>
        </p:spPr>
        <p:txBody>
          <a:bodyPr/>
          <a:lstStyle/>
          <a:p>
            <a:r>
              <a:rPr lang="en-US" dirty="0" smtClean="0"/>
              <a:t>Online Discussion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157404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2183642"/>
            <a:ext cx="10131428" cy="395785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post his question and wait for reply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download the question as portable document.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write to the Administrator.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914401" y="6441269"/>
            <a:ext cx="1600200" cy="377825"/>
          </a:xfrm>
        </p:spPr>
        <p:txBody>
          <a:bodyPr/>
          <a:lstStyle/>
          <a:p>
            <a:fld id="{07470E43-C37A-407D-B02E-6F01103C5AA2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92029" y="6441269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9953" y="6356133"/>
            <a:ext cx="7827659" cy="377825"/>
          </a:xfrm>
        </p:spPr>
        <p:txBody>
          <a:bodyPr/>
          <a:lstStyle/>
          <a:p>
            <a:r>
              <a:rPr lang="en-US" dirty="0" smtClean="0"/>
              <a:t>Online Discussion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157404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2183642"/>
            <a:ext cx="10131428" cy="395785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Extending discussion to various fields by hiring experts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Notifying the user when he got reply for his question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most trending news from Social and print media.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914401" y="6441269"/>
            <a:ext cx="1600200" cy="377825"/>
          </a:xfrm>
        </p:spPr>
        <p:txBody>
          <a:bodyPr/>
          <a:lstStyle/>
          <a:p>
            <a:fld id="{93C9FBB0-EFAC-457D-82B0-6D86CBF9F014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92029" y="6441269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07972" y="6441268"/>
            <a:ext cx="7827659" cy="377825"/>
          </a:xfrm>
        </p:spPr>
        <p:txBody>
          <a:bodyPr/>
          <a:lstStyle/>
          <a:p>
            <a:r>
              <a:rPr lang="en-US" dirty="0" smtClean="0"/>
              <a:t>Online Discussion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542"/>
            <a:ext cx="12192000" cy="1456267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cap="non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eferences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2338" y="3165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3899" y="1557866"/>
            <a:ext cx="121920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www.w3schools.com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www.tutorialspoint.com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www.getbootsrap.com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www.stackoverflow.com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800100" y="6480175"/>
            <a:ext cx="1600200" cy="377825"/>
          </a:xfrm>
        </p:spPr>
        <p:txBody>
          <a:bodyPr/>
          <a:lstStyle/>
          <a:p>
            <a:fld id="{04865AF4-A9D2-4AD3-9AC1-FC57202652D2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640833" y="6536023"/>
            <a:ext cx="551167" cy="263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88757" y="6346471"/>
            <a:ext cx="7827659" cy="377825"/>
          </a:xfrm>
        </p:spPr>
        <p:txBody>
          <a:bodyPr/>
          <a:lstStyle/>
          <a:p>
            <a:r>
              <a:rPr lang="en-US" dirty="0" smtClean="0"/>
              <a:t>Online Discussion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3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4176"/>
            <a:ext cx="12192000" cy="1456267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2338" y="3165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922316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diagrams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 specification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51629"/>
            <a:ext cx="1600200" cy="377825"/>
          </a:xfrm>
        </p:spPr>
        <p:txBody>
          <a:bodyPr/>
          <a:lstStyle/>
          <a:p>
            <a:fld id="{CE5A0DDD-F4AB-43AD-95D6-12C29EB9FAC9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40833" y="6451628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98256" y="6453916"/>
            <a:ext cx="7827659" cy="377825"/>
          </a:xfrm>
        </p:spPr>
        <p:txBody>
          <a:bodyPr/>
          <a:lstStyle/>
          <a:p>
            <a:r>
              <a:rPr lang="en-US" dirty="0" smtClean="0"/>
              <a:t>Online Discussion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86695"/>
            <a:ext cx="12192000" cy="1456267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5500" cap="non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5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2338" y="3165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-963773" y="6514057"/>
            <a:ext cx="1600200" cy="377825"/>
          </a:xfrm>
        </p:spPr>
        <p:txBody>
          <a:bodyPr/>
          <a:lstStyle/>
          <a:p>
            <a:fld id="{9DDBBB56-D101-4BA0-A6CA-AA04CD499324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40833" y="6350165"/>
            <a:ext cx="551167" cy="35280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24374" y="6325144"/>
            <a:ext cx="7827659" cy="377825"/>
          </a:xfrm>
        </p:spPr>
        <p:txBody>
          <a:bodyPr/>
          <a:lstStyle/>
          <a:p>
            <a:r>
              <a:rPr lang="en-US" dirty="0" smtClean="0"/>
              <a:t>Online Discussion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5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662"/>
            <a:ext cx="12192000" cy="899881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cap="non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2338" y="3165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143" y="887684"/>
            <a:ext cx="1139371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about developing website for the discussion.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 helps users access to features like Posting question and get the smart results by the users and experts , view the conversation and update the better results provided by website.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 Users can ask questions and he can get the results through premium users and Experts provided by the web site.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-852517" y="6509508"/>
            <a:ext cx="1600200" cy="377825"/>
          </a:xfrm>
        </p:spPr>
        <p:txBody>
          <a:bodyPr/>
          <a:lstStyle/>
          <a:p>
            <a:fld id="{331FE447-568E-47BA-9A82-2C146361719D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640833" y="6393977"/>
            <a:ext cx="551167" cy="46402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64341" y="6437075"/>
            <a:ext cx="7827659" cy="377825"/>
          </a:xfrm>
        </p:spPr>
        <p:txBody>
          <a:bodyPr/>
          <a:lstStyle/>
          <a:p>
            <a:r>
              <a:rPr lang="en-US" dirty="0" smtClean="0"/>
              <a:t>Online Discussion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4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6267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cap="non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2338" y="3165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36377" y="1251843"/>
            <a:ext cx="1219200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website is to create a web site which can solve the queries of the users through utilizing its users and experts and to provide newsfeed for the users.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utilizing  various media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promote student collaboration and knowledge building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positive learning environment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Developing writing skills</a:t>
            </a:r>
          </a:p>
          <a:p>
            <a:pPr lvl="2">
              <a:lnSpc>
                <a:spcPct val="150000"/>
              </a:lnSpc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936477" y="6480175"/>
            <a:ext cx="1600200" cy="377825"/>
          </a:xfrm>
        </p:spPr>
        <p:txBody>
          <a:bodyPr/>
          <a:lstStyle/>
          <a:p>
            <a:fld id="{D4AB8BD6-D93E-44D6-B088-FE5E3C24A6B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640833" y="6480174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42338" y="6399468"/>
            <a:ext cx="7827659" cy="377825"/>
          </a:xfrm>
        </p:spPr>
        <p:txBody>
          <a:bodyPr/>
          <a:lstStyle/>
          <a:p>
            <a:r>
              <a:rPr lang="en-US" dirty="0" smtClean="0"/>
              <a:t>Online Discussion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971" y="0"/>
            <a:ext cx="10131427" cy="1587688"/>
          </a:xfrm>
        </p:spPr>
        <p:txBody>
          <a:bodyPr>
            <a:normAutofit/>
          </a:bodyPr>
          <a:lstStyle/>
          <a:p>
            <a:r>
              <a:rPr lang="en-US" sz="5000" dirty="0" smtClean="0"/>
              <a:t>					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cap="non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echnologies Used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0215" y="1817192"/>
            <a:ext cx="10131428" cy="405338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800100" y="6480175"/>
            <a:ext cx="1600200" cy="377825"/>
          </a:xfrm>
        </p:spPr>
        <p:txBody>
          <a:bodyPr/>
          <a:lstStyle/>
          <a:p>
            <a:fld id="{6859FE36-81D3-49A8-A670-A815D2B68431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2813" y="6480174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20737" y="6501492"/>
            <a:ext cx="7827659" cy="377825"/>
          </a:xfrm>
        </p:spPr>
        <p:txBody>
          <a:bodyPr/>
          <a:lstStyle/>
          <a:p>
            <a:r>
              <a:rPr lang="en-US" dirty="0" smtClean="0"/>
              <a:t>Online Discussion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68217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cap="non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8028" y="1465944"/>
            <a:ext cx="10131428" cy="44558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Posting Questions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Reply for Question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 User Details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discussion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2338" y="3165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914400" y="6480175"/>
            <a:ext cx="1600200" cy="377825"/>
          </a:xfrm>
        </p:spPr>
        <p:txBody>
          <a:bodyPr/>
          <a:lstStyle/>
          <a:p>
            <a:fld id="{09A9E8CD-2911-47BC-9157-9881D91B1C00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640833" y="64801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88757" y="6291262"/>
            <a:ext cx="7827659" cy="377825"/>
          </a:xfrm>
        </p:spPr>
        <p:txBody>
          <a:bodyPr/>
          <a:lstStyle/>
          <a:p>
            <a:r>
              <a:rPr lang="en-US" dirty="0" smtClean="0"/>
              <a:t>Online Discussion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4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971" y="404884"/>
            <a:ext cx="10131427" cy="78247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for user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-914400" y="6453116"/>
            <a:ext cx="1600200" cy="377825"/>
          </a:xfrm>
        </p:spPr>
        <p:txBody>
          <a:bodyPr/>
          <a:lstStyle/>
          <a:p>
            <a:fld id="{A5F278A7-43CC-4F86-B022-AC1DD81482A8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640833" y="645311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050" y="1214415"/>
            <a:ext cx="5095875" cy="46386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3174" y="6453114"/>
            <a:ext cx="7827659" cy="377825"/>
          </a:xfrm>
        </p:spPr>
        <p:txBody>
          <a:bodyPr/>
          <a:lstStyle/>
          <a:p>
            <a:r>
              <a:rPr lang="en-US" smtClean="0"/>
              <a:t>Online Discussion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5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-922830" y="6453913"/>
            <a:ext cx="1600200" cy="377825"/>
          </a:xfrm>
        </p:spPr>
        <p:txBody>
          <a:bodyPr/>
          <a:lstStyle/>
          <a:p>
            <a:fld id="{2EDFCA54-CAFA-4A93-94A9-5F6B0F704EAF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40833" y="6453913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61" y="1887017"/>
            <a:ext cx="4657725" cy="4257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5753" y="977821"/>
            <a:ext cx="5086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for Administrator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1514" y="6480175"/>
            <a:ext cx="7827659" cy="377825"/>
          </a:xfrm>
        </p:spPr>
        <p:txBody>
          <a:bodyPr/>
          <a:lstStyle/>
          <a:p>
            <a:r>
              <a:rPr lang="en-US" dirty="0" smtClean="0"/>
              <a:t>Online Discussion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800100" y="6480175"/>
            <a:ext cx="1600200" cy="377825"/>
          </a:xfrm>
        </p:spPr>
        <p:txBody>
          <a:bodyPr/>
          <a:lstStyle/>
          <a:p>
            <a:fld id="{19859FA0-B97B-4FB9-B82E-8EA3D2995CF3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40833" y="6477899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46" y="1310185"/>
            <a:ext cx="8352430" cy="51677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1945" y="655092"/>
            <a:ext cx="7016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Discussion Forum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44798" y="6477898"/>
            <a:ext cx="7827659" cy="377825"/>
          </a:xfrm>
        </p:spPr>
        <p:txBody>
          <a:bodyPr/>
          <a:lstStyle/>
          <a:p>
            <a:r>
              <a:rPr lang="en-US" dirty="0" smtClean="0"/>
              <a:t>Online Discussion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3470</TotalTime>
  <Words>419</Words>
  <Application>Microsoft Office PowerPoint</Application>
  <PresentationFormat>Widescreen</PresentationFormat>
  <Paragraphs>148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Algerian</vt:lpstr>
      <vt:lpstr>Arial</vt:lpstr>
      <vt:lpstr>Calibri</vt:lpstr>
      <vt:lpstr>Calibri Light</vt:lpstr>
      <vt:lpstr>Times New Roman</vt:lpstr>
      <vt:lpstr>Wingdings</vt:lpstr>
      <vt:lpstr>Celestial</vt:lpstr>
      <vt:lpstr>PowerPoint Presentation</vt:lpstr>
      <vt:lpstr>Contents</vt:lpstr>
      <vt:lpstr>Introduction</vt:lpstr>
      <vt:lpstr>Objective</vt:lpstr>
      <vt:lpstr>      Technologies Used</vt:lpstr>
      <vt:lpstr>Modules</vt:lpstr>
      <vt:lpstr>Use case diagram for user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Screenshots</vt:lpstr>
      <vt:lpstr>Screenshots</vt:lpstr>
      <vt:lpstr>user home page</vt:lpstr>
      <vt:lpstr>Messaging to user</vt:lpstr>
      <vt:lpstr>Conclusion</vt:lpstr>
      <vt:lpstr>Future Scope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HariKrishna</dc:creator>
  <cp:lastModifiedBy>Naresh</cp:lastModifiedBy>
  <cp:revision>140</cp:revision>
  <dcterms:created xsi:type="dcterms:W3CDTF">2015-08-05T14:00:09Z</dcterms:created>
  <dcterms:modified xsi:type="dcterms:W3CDTF">2016-07-14T13:54:16Z</dcterms:modified>
</cp:coreProperties>
</file>