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5523-FBD6-4543-BC97-4044CF0A5888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EBB0-9C87-4A08-8E6A-308ABC3D2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42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5523-FBD6-4543-BC97-4044CF0A5888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EBB0-9C87-4A08-8E6A-308ABC3D2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36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5523-FBD6-4543-BC97-4044CF0A5888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EBB0-9C87-4A08-8E6A-308ABC3D2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181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5523-FBD6-4543-BC97-4044CF0A5888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EBB0-9C87-4A08-8E6A-308ABC3D2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768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5523-FBD6-4543-BC97-4044CF0A5888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EBB0-9C87-4A08-8E6A-308ABC3D2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346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5523-FBD6-4543-BC97-4044CF0A5888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EBB0-9C87-4A08-8E6A-308ABC3D2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609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5523-FBD6-4543-BC97-4044CF0A5888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EBB0-9C87-4A08-8E6A-308ABC3D2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503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5523-FBD6-4543-BC97-4044CF0A5888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EBB0-9C87-4A08-8E6A-308ABC3D2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744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5523-FBD6-4543-BC97-4044CF0A5888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EBB0-9C87-4A08-8E6A-308ABC3D2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7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5523-FBD6-4543-BC97-4044CF0A5888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7CCEBB0-9C87-4A08-8E6A-308ABC3D2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27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5523-FBD6-4543-BC97-4044CF0A5888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EBB0-9C87-4A08-8E6A-308ABC3D2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80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5523-FBD6-4543-BC97-4044CF0A5888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EBB0-9C87-4A08-8E6A-308ABC3D2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37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5523-FBD6-4543-BC97-4044CF0A5888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EBB0-9C87-4A08-8E6A-308ABC3D2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87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5523-FBD6-4543-BC97-4044CF0A5888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EBB0-9C87-4A08-8E6A-308ABC3D2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98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5523-FBD6-4543-BC97-4044CF0A5888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EBB0-9C87-4A08-8E6A-308ABC3D2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99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5523-FBD6-4543-BC97-4044CF0A5888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EBB0-9C87-4A08-8E6A-308ABC3D2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03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5523-FBD6-4543-BC97-4044CF0A5888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EBB0-9C87-4A08-8E6A-308ABC3D2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22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905523-FBD6-4543-BC97-4044CF0A5888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CCEBB0-9C87-4A08-8E6A-308ABC3D2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13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Neighbourhoods_in_Bangalo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1F30-A6EA-4851-B878-4B10EF4F7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0"/>
            <a:ext cx="8574622" cy="2065693"/>
          </a:xfrm>
        </p:spPr>
        <p:txBody>
          <a:bodyPr/>
          <a:lstStyle/>
          <a:p>
            <a:pPr algn="ctr"/>
            <a:r>
              <a:rPr lang="en-IN" sz="6000" b="0" strike="noStrike" spc="-1" dirty="0">
                <a:solidFill>
                  <a:schemeClr val="tx2"/>
                </a:solidFill>
                <a:latin typeface="Montserrat"/>
                <a:ea typeface="Montserrat"/>
              </a:rPr>
              <a:t>IBM APPLIED DATA SCIENCE CAPSTONE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4E2B8D-5B99-4126-AF6C-56D62251C5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721888" y="2734733"/>
            <a:ext cx="6987645" cy="138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SETTING UP A NEW VEGAN RESTAURANT IN BENGALURU, INDIA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EF09B-B952-4F9C-83DD-A94A2548C29F}"/>
              </a:ext>
            </a:extLst>
          </p:cNvPr>
          <p:cNvSpPr txBox="1"/>
          <p:nvPr/>
        </p:nvSpPr>
        <p:spPr>
          <a:xfrm>
            <a:off x="7182561" y="5738326"/>
            <a:ext cx="35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HRISHIKESH BHANDARKAR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16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0730-3377-450C-A23A-616F8E7E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16633"/>
            <a:ext cx="10018713" cy="1105678"/>
          </a:xfrm>
        </p:spPr>
        <p:txBody>
          <a:bodyPr/>
          <a:lstStyle/>
          <a:p>
            <a:r>
              <a:rPr lang="en-US" dirty="0"/>
              <a:t>Business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1A4B7-1FD7-4218-9D14-288E5B0CA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restaurants have been a most profitable now a days.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ity like Bengaluru always makes a top place when it comes to breakfast items like Idly,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etc.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Vegetarian restaurant makes about profitable business.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Business problem 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a city like Bengaluru, if one wishes to open a vegetarian restaurant, which would be the best place to start ?       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8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076E-AF2D-426C-BB0B-389E8B8F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/>
              <a:t>Data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D9D2D-4461-447D-9186-4BC58775F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2321767"/>
            <a:ext cx="10018713" cy="3124201"/>
          </a:xfrm>
        </p:spPr>
        <p:txBody>
          <a:bodyPr/>
          <a:lstStyle/>
          <a:p>
            <a:r>
              <a:rPr lang="en-US" dirty="0"/>
              <a:t>The main data used are the list of neighborhoods in Bengaluru city and Coordinates of each.</a:t>
            </a:r>
          </a:p>
          <a:p>
            <a:r>
              <a:rPr lang="en-US" dirty="0"/>
              <a:t>The source data for neighborhood is : </a:t>
            </a: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https://en.wikipedia.org/wiki/Category:Neighbourhoods_in_Bangalore</a:t>
            </a:r>
            <a:endParaRPr lang="en-IN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dirty="0"/>
              <a:t>The Geocoder package to get the coordinates.</a:t>
            </a:r>
          </a:p>
          <a:p>
            <a:r>
              <a:rPr lang="en-IN" dirty="0"/>
              <a:t>Foursquare API data for the venues</a:t>
            </a:r>
          </a:p>
        </p:txBody>
      </p:sp>
    </p:spTree>
    <p:extLst>
      <p:ext uri="{BB962C8B-B14F-4D97-AF65-F5344CB8AC3E}">
        <p14:creationId xmlns:p14="http://schemas.microsoft.com/office/powerpoint/2010/main" val="58799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80AC-201C-4E45-AAF6-196E48DF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71840"/>
            <a:ext cx="10018713" cy="1507672"/>
          </a:xfrm>
        </p:spPr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04920-0B4D-4167-93EC-478424BC5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88502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en-IN" sz="2400" b="0" strike="noStrike" spc="-1" dirty="0">
                <a:latin typeface="Montserrat"/>
                <a:ea typeface="Montserrat"/>
              </a:rPr>
              <a:t>Web scraping Wikipedia page for neighbourhoods list</a:t>
            </a:r>
          </a:p>
          <a:p>
            <a:r>
              <a:rPr lang="en-IN" sz="2400" b="0" strike="noStrike" spc="-1" dirty="0">
                <a:latin typeface="Montserrat"/>
                <a:ea typeface="Montserrat"/>
              </a:rPr>
              <a:t>Get latitude and longitude coordinates using Geocoder</a:t>
            </a:r>
            <a:endParaRPr lang="en-IN" spc="-1" dirty="0">
              <a:latin typeface="Montserrat"/>
              <a:ea typeface="Montserrat"/>
            </a:endParaRPr>
          </a:p>
          <a:p>
            <a:r>
              <a:rPr lang="en-IN" sz="2400" b="0" strike="noStrike" spc="-1" dirty="0">
                <a:latin typeface="Montserrat"/>
                <a:ea typeface="Montserrat"/>
              </a:rPr>
              <a:t>Use Foursquare API to get venue data</a:t>
            </a:r>
          </a:p>
          <a:p>
            <a:r>
              <a:rPr lang="en-IN" sz="2400" b="0" strike="noStrike" spc="-1" dirty="0">
                <a:latin typeface="Montserrat"/>
                <a:ea typeface="Montserrat"/>
              </a:rPr>
              <a:t>Group data by neighbourhood and taking the mean of the frequency of occurrence of each venue category</a:t>
            </a:r>
            <a:endParaRPr lang="en-IN" spc="-1" dirty="0">
              <a:latin typeface="Montserrat"/>
              <a:ea typeface="Montserrat"/>
            </a:endParaRPr>
          </a:p>
          <a:p>
            <a:r>
              <a:rPr lang="en-IN" sz="2400" b="0" strike="noStrike" spc="-1" dirty="0">
                <a:latin typeface="Montserrat"/>
                <a:ea typeface="Montserrat"/>
              </a:rPr>
              <a:t>Filter venue category by Vegetarian Restaurant</a:t>
            </a:r>
          </a:p>
          <a:p>
            <a:r>
              <a:rPr lang="en-IN" sz="2400" b="0" strike="noStrike" spc="-1" dirty="0">
                <a:latin typeface="Montserrat"/>
                <a:ea typeface="Montserrat"/>
              </a:rPr>
              <a:t>Perform clustering on the data by using k-means clustering</a:t>
            </a:r>
          </a:p>
          <a:p>
            <a:r>
              <a:rPr lang="en-IN" sz="2400" b="0" strike="noStrike" spc="-1" dirty="0">
                <a:latin typeface="Montserrat"/>
                <a:ea typeface="Montserrat"/>
              </a:rPr>
              <a:t>Visualize the clusters in a map using Folium</a:t>
            </a:r>
            <a:endParaRPr lang="en-IN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913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FB96-A0E3-426F-8812-92F0A935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22" y="209162"/>
            <a:ext cx="10018713" cy="583941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3B859-7AAF-4A53-BE91-67DCF5DA4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14" y="1492899"/>
            <a:ext cx="4114057" cy="429830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categorize the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neighbourhoods into 3 clusters based on the frequency of occurrence for “Vegetarian Restaurant”: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 0: Neighbourhoods with a moderate concentration of Veg. Restaurants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 1: Neighbourhoods with a very less or no concentration of Veg. Restaurants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 2: Neighbourhoods with a high concentration of Veg. Restaurants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results of the clustering are visualized in the map below with cluster 0 in red colour,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cluster 1 in purple colour, and cluster 2 in mint green colour.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3C1F3-83D0-4C9D-8734-41AD0BF51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79" y="1424336"/>
            <a:ext cx="5609703" cy="372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0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BB9E-B4BE-4192-AA70-35F16BCC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/>
              <a:t>Discussion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70E76-561F-4EB5-A368-F4FEF6E8B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981201"/>
            <a:ext cx="10018713" cy="3124201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veg restaurants are dense in the areas come under cluster 2 which means the competition is very high</a:t>
            </a:r>
          </a:p>
          <a:p>
            <a:r>
              <a:rPr lang="en-IN" sz="1800" dirty="0"/>
              <a:t>In cluster 1 </a:t>
            </a:r>
            <a:r>
              <a:rPr lang="en-IN" dirty="0"/>
              <a:t>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very less means there is a chance that it would be hard to find customers in those regions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when we look for a location to open up a restaurant, it should have a little competition as it helps in keeping up the standards time to time.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Which means cluster 0 which has moderate frequency of vegan restaurant is a good place to start.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25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B143-68E0-41B8-96C1-3DF2F648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/>
              <a:t>Recommendation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2225-F372-45FF-BDFA-81269FCF5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44485"/>
            <a:ext cx="10018713" cy="3124201"/>
          </a:xfrm>
        </p:spPr>
        <p:txBody>
          <a:bodyPr/>
          <a:lstStyle/>
          <a:p>
            <a:r>
              <a:rPr lang="en-US" dirty="0"/>
              <a:t>Open new restaurant in cluster 0 neighborhoods where the moderate competition is observed</a:t>
            </a:r>
          </a:p>
          <a:p>
            <a:r>
              <a:rPr lang="en-US" dirty="0"/>
              <a:t>Can also go with cluster 1 neighborhoods but a detailed check on population of those area must be checked.</a:t>
            </a:r>
          </a:p>
          <a:p>
            <a:r>
              <a:rPr lang="en-US" dirty="0"/>
              <a:t>Avoid opening up in dense and competitive area like cluster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48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CFD7-3896-4650-A26C-71B915D9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22076"/>
            <a:ext cx="10018713" cy="1324947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6CDE4-44A1-4423-A8AD-59C958C13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66899"/>
            <a:ext cx="10018713" cy="3124201"/>
          </a:xfrm>
        </p:spPr>
        <p:txBody>
          <a:bodyPr/>
          <a:lstStyle/>
          <a:p>
            <a:r>
              <a:rPr lang="en-US" dirty="0"/>
              <a:t>For the business question, answer is : Neighborhoods in cluster 0 are most preferred followed by cluster 1</a:t>
            </a:r>
          </a:p>
          <a:p>
            <a:r>
              <a:rPr lang="en-US" dirty="0"/>
              <a:t>These areas can benefit the owners by gaining both customers and business depending upon how different is the restaurant from others.</a:t>
            </a:r>
          </a:p>
          <a:p>
            <a:r>
              <a:rPr lang="en-US" dirty="0"/>
              <a:t>Avoid over crowded areas like cluster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266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E112-7297-44E5-A2C4-121ECAB1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046" y="2393302"/>
            <a:ext cx="10018713" cy="1752599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360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58</TotalTime>
  <Words>481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Corbel</vt:lpstr>
      <vt:lpstr>Montserrat</vt:lpstr>
      <vt:lpstr>Symbol</vt:lpstr>
      <vt:lpstr>Wingdings</vt:lpstr>
      <vt:lpstr>Parallax</vt:lpstr>
      <vt:lpstr>IBM APPLIED DATA SCIENCE CAPSTONE</vt:lpstr>
      <vt:lpstr>Business Problem</vt:lpstr>
      <vt:lpstr>Data Description</vt:lpstr>
      <vt:lpstr>Methodology</vt:lpstr>
      <vt:lpstr>Result</vt:lpstr>
      <vt:lpstr>Discussion</vt:lpstr>
      <vt:lpstr>Recommendation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APPLIED DATA SCIENCE CAPSTONE</dc:title>
  <dc:creator>Hrishikesh Bhandarkar</dc:creator>
  <cp:lastModifiedBy>Hrishikesh Bhandarkar</cp:lastModifiedBy>
  <cp:revision>9</cp:revision>
  <dcterms:created xsi:type="dcterms:W3CDTF">2021-07-04T20:57:45Z</dcterms:created>
  <dcterms:modified xsi:type="dcterms:W3CDTF">2021-07-04T21:56:02Z</dcterms:modified>
</cp:coreProperties>
</file>