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1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7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8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7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8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2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6A2E-81C3-4268-A506-0BBB9AEBE144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A585-E91B-45B9-9A40-6E1CCBAF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3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E229F-0D83-46F0-A907-54B5C8B4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5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E8EA2-B80D-4507-B149-B560332E6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EC6FCF-2678-4162-8C0C-2EFCFB95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6A190-A6FC-4DAB-A48C-94B44B4D6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6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3B2BC-AE6B-46CD-902C-041370E5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Meena</dc:creator>
  <cp:lastModifiedBy>Hrishikesh Gadekar</cp:lastModifiedBy>
  <cp:revision>3</cp:revision>
  <dcterms:created xsi:type="dcterms:W3CDTF">2021-04-06T20:51:34Z</dcterms:created>
  <dcterms:modified xsi:type="dcterms:W3CDTF">2021-04-15T13:00:41Z</dcterms:modified>
</cp:coreProperties>
</file>