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3451-4EBA-43BF-A13A-2AC50FFF2FAD}" type="datetimeFigureOut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0B41B-28B5-4809-BABE-44F9A2AEB6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D76F-76B8-4C46-90A5-40709DD667DF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DDC-9CAC-4CEE-85E5-059E5329B624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7459-44E3-407C-A783-89AA7660D148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DAC6-5307-4186-B47F-0AE11C0A5F5C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8CBB7-D30B-4B30-A5A5-D1FEEEB5D3C6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B6E-65D7-4413-9B08-D259DA5679C0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0CE9-C91C-4931-93BD-71619D39B068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077F-316F-47F4-9BD0-71E998D108E8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D6B-F713-4E9E-A9F0-C6F6DE7F5D75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AF6B-18E6-442D-A179-A8C8E421F4F4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24EC-A1D3-48A7-8D65-4F1E24A882D2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EFF5-C2A3-42D5-A092-EDEB7D45CFFA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Exp. 3</a:t>
            </a:r>
            <a:b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Basic Signal Generation and operations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generate and manipulate various types of continuous time and discrete time signals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MATLAB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APPARATUS REQUIRED: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HARDWARE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: Personal Computer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MATLAB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PRE-REQUSITIES: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Mathematical representation of various signals like impulse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unit step, exponential and sinusoidal signals.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Elementary signals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important class of signals is the complex exponentials signals. A complex exponential signal x(t) has the general form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x(t)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l-GR" sz="2400" baseline="30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where A and λ are complex constants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second special case of the complex exponential signals that we shall consider is the complex sinusoidal signals.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|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A|e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jθ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λ = j ω , where θ and ω are real constants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Fig. Real exponential signal for a) λ&gt;0, b) λ=0, c) λ&lt;0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657600"/>
            <a:ext cx="63341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Elementary signals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Fig. Complex sinusoidal signals a) Real b) Imaginary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76400"/>
            <a:ext cx="53911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Elementary signals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Lastly, we consider general complex exponential signals. That is, we consider the general case, where A and λ are both complex. For convenience, let us re-express A in polar form and λ in Cartesian form as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= |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A|e</a:t>
            </a:r>
            <a:r>
              <a:rPr lang="en-US" sz="2400" baseline="30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l-GR" sz="2400" baseline="300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λ = σ 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where θ , σ , and ω are real constants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Fig. Real part of general complex exponential signal a)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&gt;0,  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=0, c)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&lt;0.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429000"/>
            <a:ext cx="60769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Elementary signals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elementary signal often used in systems theory is the unit-step function. The unit-step function, denoted u(t), is defined as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Fig. Unit step function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810000"/>
            <a:ext cx="44196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52800" y="2362200"/>
          <a:ext cx="2133600" cy="838200"/>
        </p:xfrm>
        <a:graphic>
          <a:graphicData uri="http://schemas.openxmlformats.org/presentationml/2006/ole">
            <p:oleObj spid="_x0000_s9220" name="Equation" r:id="rId4" imgW="1244520" imgH="457200" progId="Equation.DSMT4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Elementary signals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systems theory, one elementary signal of fundamental importance is the unit-impulse function. We denote this function as δ (t). Instead of defining this function explicitly, it is defined in terms of its properties. In particular, the unit-impulse function is defined by the following two properties: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Unit impulse function        Scaled and shifted unit impulse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267200"/>
            <a:ext cx="36576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19600"/>
            <a:ext cx="3200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893763" y="4362450"/>
          <a:ext cx="2481262" cy="1257300"/>
        </p:xfrm>
        <a:graphic>
          <a:graphicData uri="http://schemas.openxmlformats.org/presentationml/2006/ole">
            <p:oleObj spid="_x0000_s10244" name="Equation" r:id="rId5" imgW="1447560" imgH="685800" progId="Equation.DSMT4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Elementary signals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ramp 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a unary real function, whose graph is shaped like a ramp. It can be expressed by numerous definitions, for example "0 for negative inputs, output equals input for non-negative inputs". The term "ramp" can also be used for other functions obtained by scaling and shifting, and the function shown is the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ramp function (slope 1, starting at 0).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343400"/>
            <a:ext cx="4038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90600" y="4819650"/>
          <a:ext cx="2590800" cy="1028700"/>
        </p:xfrm>
        <a:graphic>
          <a:graphicData uri="http://schemas.openxmlformats.org/presentationml/2006/ole">
            <p:oleObj spid="_x0000_s12291" name="Equation" r:id="rId4" imgW="1244520" imgH="457200" progId="Equation.DSMT4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OPERATIONS ON SIGNALS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Time reversal maps the input signal x(t) to the output signal y(t) as given by</a:t>
            </a:r>
          </a:p>
          <a:p>
            <a:pPr algn="ct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y(t) = x(−t)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other words, the output signal y(t) is formed by replacing t with −t in the input signal x(t). Geometrically, the output signal y(t) is a reflection of the input signal x(t) about the (vertical) line t = 0.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Another type of signal transformation is called time scaling. Time scaling maps the input signal x(t) to the output signal y(t) as given by</a:t>
            </a:r>
          </a:p>
          <a:p>
            <a:pPr algn="ct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y(t) = x(at),   a is scaling constant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OPERATIONS ON SIGNALS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Fig. Examples of time reversal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33600"/>
            <a:ext cx="7010399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OPERATIONS ON SIGNALS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Fig. Examples of time scaling 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1800224"/>
            <a:ext cx="73914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OPERATIONS ON SIGNALS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next type of signal transformation that we consider is called time shifting. Time shifting maps the input signal x(t) to the output signal y(t) as given by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y(t) = x(t −b),  b is shifting constant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Fig. examples of time shifting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667000"/>
            <a:ext cx="58102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IMPORTANCE OF SIGNALS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Signals can be represented in the domain of the original independent variables or in a transformed domain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Likewise, the information extraction process may be carried out in the original domain of the signal or in a transformed domain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DSP is concerned with the mathematical representation of the signal and the algorithmic operation carried out on it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Transformations on dependent Variable</a:t>
            </a:r>
            <a:endParaRPr lang="en-US" sz="4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transformation that we consider is referred to as amplitude scaling. Amplitude scaling maps the input signal x(t) to the output signal y(t) as given by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y(t) = ax(t),  a is scaling constant</a:t>
            </a:r>
          </a:p>
          <a:p>
            <a:pPr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next transformation that we consider is referred to as amplitude shifting. Amplitude shifting maps the input signal x(t) to the output signal y(t) as given by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y(t) = x(t)+b, b is a shifting constant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OPERATIONS ON SIGNALS 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Fig. Examples of amplitude scaling</a:t>
            </a:r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6200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OPERATIONS ON SIGNALS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Fig. Examples of amplitude shifting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47800"/>
            <a:ext cx="7543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TYPES OF SIGNALS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Depends on the nature of the independent variables and the value of the function defining the signal.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Continuous versus Discrete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versus Complex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Scalar versus Vector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dimensional versus Multi-Dimensional Dimensional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Deterministic  versus Random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TYPES OF SIGNALS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speech signal is an example of a 1-D signal where the independent variable is time 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image signal, such as a photograph, is an example of a 2-D signal where the two independent variables are the 2 spatial variables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TYPES OF SIGNALS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a 1-D signal, the independent variable is usually labeled as time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case, signals can be classified into continuous-time signals and discrete-time signals (sequence of numbers)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continuous-time signal with a continuous amplitude is usually called an analog signal analog signal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discrete-time signal with discrete-valued amplitudes represented by a finite number of digits is referred to as the digital signal.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discrete-time signal with continuous valued amplitudes is called a sampled-data signal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digital signal is thus a quantized sample data signal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TYPES OF SIGNALS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 continuous-time 1-D signal, the continuous independent variable is usually denoted by t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u(t) represents a continuous time 1-D signal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 discrete-time 1-D signal, the discrete independent variable is usually denoted by 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 v(n) represents a discrete time 1-D signal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member  v(n), of discrete time signal is called a sample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many applications, a discrete time signal is generated by sampling a parent continuous time signal at uniform intervals of time. 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discrete instants of time at which a discrete-time signal is defined are uniformly spaced, the independent discrete variable n can be normalized to assume integer values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Typical Signal Processing Operations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signal processing operations in the case of analog signals are carried out in the time domain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case of discrete-time signals time signals, both time domain or frequency-domain operations are usually employed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Signal Processing Operations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most basic time-domain signal operations are scaling, delay, and addition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other elementary operations are integration, differentiation and product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complex operations are implemented by combining two or more elementary operations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Elementary signals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number of elementary signals are particularly useful in the study of signals and systems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important class of signals is the real sinusoids. A real sinusoidal signal x(t) has the general form</a:t>
            </a:r>
          </a:p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x(t) =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Acos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(ω t + θ 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A, ω , and θ are real constants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Fig. Real sinusoidal signal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352800"/>
            <a:ext cx="4724400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1122</Words>
  <Application>Microsoft Office PowerPoint</Application>
  <PresentationFormat>On-screen Show (4:3)</PresentationFormat>
  <Paragraphs>204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Exp. 3 Basic Signal Generation and operations</vt:lpstr>
      <vt:lpstr>IMPORTANCE OF SIGNALS</vt:lpstr>
      <vt:lpstr>TYPES OF SIGNALS</vt:lpstr>
      <vt:lpstr>TYPES OF SIGNALS</vt:lpstr>
      <vt:lpstr>TYPES OF SIGNALS</vt:lpstr>
      <vt:lpstr>TYPES OF SIGNALS</vt:lpstr>
      <vt:lpstr>Typical Signal Processing Operations</vt:lpstr>
      <vt:lpstr>Signal Processing Operations</vt:lpstr>
      <vt:lpstr>Elementary signals</vt:lpstr>
      <vt:lpstr>Elementary signals</vt:lpstr>
      <vt:lpstr>Elementary signals</vt:lpstr>
      <vt:lpstr>Elementary signals</vt:lpstr>
      <vt:lpstr>Elementary signals</vt:lpstr>
      <vt:lpstr>Elementary signals</vt:lpstr>
      <vt:lpstr>Elementary signals</vt:lpstr>
      <vt:lpstr>OPERATIONS ON SIGNALS</vt:lpstr>
      <vt:lpstr>OPERATIONS ON SIGNALS </vt:lpstr>
      <vt:lpstr>OPERATIONS ON SIGNALS </vt:lpstr>
      <vt:lpstr>OPERATIONS ON SIGNALS </vt:lpstr>
      <vt:lpstr>Transformations on dependent Variable</vt:lpstr>
      <vt:lpstr>OPERATIONS ON SIGNALS </vt:lpstr>
      <vt:lpstr>OPERATIONS ON SIGNALS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Srinivasulu</dc:creator>
  <cp:lastModifiedBy>Srinivasulu</cp:lastModifiedBy>
  <cp:revision>15</cp:revision>
  <dcterms:created xsi:type="dcterms:W3CDTF">2006-08-16T00:00:00Z</dcterms:created>
  <dcterms:modified xsi:type="dcterms:W3CDTF">2018-01-19T05:12:51Z</dcterms:modified>
</cp:coreProperties>
</file>