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DC signal of 10v is given for 100s . Plot in Matlab the sampled DC signal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 samples per sec. Use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plot(t, x)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MATLAB function to plot the output,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contains sample point in time domain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sampled DC signal. Use Matlab functions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xlabel()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ylabel()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appropriately. </a:t>
            </a:r>
          </a:p>
          <a:p>
            <a:pPr marL="457200" indent="-457200" algn="just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cosine signal of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=10Hz and 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 is sampled with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=200 samples per sec for 1 sec. Plot in Matlab the sampled cosine signal using both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plot(t, x)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stem(t, x).</a:t>
            </a:r>
          </a:p>
          <a:p>
            <a:pPr marL="457200" indent="-457200" algn="just">
              <a:buAutoNum type="arabicPeriod" startAt="2"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 Q.2 with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=100, 50, 20, and 10 samples per sec.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cosine signals with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=10Hz, 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=5 and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=50Hz, 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 form a composite signal like </a:t>
            </a:r>
          </a:p>
          <a:p>
            <a:pPr marL="457200" indent="-457200" algn="just">
              <a:buAutoNum type="arabicPeriod" startAt="4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4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time domain is defined for          Find the appropriate sampling frequency fs to plot the composite signal.</a:t>
            </a:r>
          </a:p>
          <a:p>
            <a:pPr marL="457200" indent="-45720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  Repeat Q.4 with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=500 samples per sec.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2667000"/>
          <a:ext cx="5181600" cy="381000"/>
        </p:xfrm>
        <a:graphic>
          <a:graphicData uri="http://schemas.openxmlformats.org/presentationml/2006/ole">
            <p:oleObj spid="_x0000_s1026" name="Equation" r:id="rId3" imgW="2476440" imgH="228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11688" y="3352800"/>
          <a:ext cx="1063625" cy="381000"/>
        </p:xfrm>
        <a:graphic>
          <a:graphicData uri="http://schemas.openxmlformats.org/presentationml/2006/ole">
            <p:oleObj spid="_x0000_s1027" name="Equation" r:id="rId4" imgW="55872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For the signal x(t) shown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a)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Matlab, plot the function x(t) in the interval −5 ≤ t ≤ 5,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	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plot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 the discrete-time sequence x[n] and use stem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plot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c) What is the suitable sampling frequency to avoid aliasing.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2514600"/>
          <a:ext cx="5943600" cy="838200"/>
        </p:xfrm>
        <a:graphic>
          <a:graphicData uri="http://schemas.openxmlformats.org/presentationml/2006/ole">
            <p:oleObj spid="_x0000_s15363" name="Equation" r:id="rId3" imgW="346680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MathType 5.0 Equation</vt:lpstr>
      <vt:lpstr>MATLAB EXERCISES</vt:lpstr>
      <vt:lpstr>MATLAB EXERCISES</vt:lpstr>
      <vt:lpstr>MATLAB EXERCISES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Srinivasulu</dc:creator>
  <cp:lastModifiedBy>Srinivasulu</cp:lastModifiedBy>
  <cp:revision>9</cp:revision>
  <dcterms:created xsi:type="dcterms:W3CDTF">2006-08-16T00:00:00Z</dcterms:created>
  <dcterms:modified xsi:type="dcterms:W3CDTF">2018-01-29T15:49:28Z</dcterms:modified>
</cp:coreProperties>
</file>