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EXERCISES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	Find Fourier series representation of waveform shown and plot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Fourier series representation,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amplitude and phase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10 coefficients    ii) 30 coefficients      iii) 50 coefficients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1905000" y="3048000"/>
          <a:ext cx="5181600" cy="3429000"/>
        </p:xfrm>
        <a:graphic>
          <a:graphicData uri="http://schemas.openxmlformats.org/presentationml/2006/ole">
            <p:oleObj spid="_x0000_s17410" name="Visio" r:id="rId3" imgW="5705389" imgH="3261055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EXERCISES</a:t>
            </a:r>
            <a:endParaRPr lang="en-US" sz="4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	Find the Fourier series of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using Matlab and plot both the amplitude and phase of the harmonics.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 Find the Fourier series of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 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using Matlab and plot both the amplitude and phase of the harmonics.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24000" y="1828800"/>
          <a:ext cx="5334000" cy="508000"/>
        </p:xfrm>
        <a:graphic>
          <a:graphicData uri="http://schemas.openxmlformats.org/presentationml/2006/ole">
            <p:oleObj spid="_x0000_s16386" name="Equation" r:id="rId3" imgW="2552400" imgH="203040" progId="Equation.DSMT4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855788" y="4508500"/>
          <a:ext cx="5967412" cy="635000"/>
        </p:xfrm>
        <a:graphic>
          <a:graphicData uri="http://schemas.openxmlformats.org/presentationml/2006/ole">
            <p:oleObj spid="_x0000_s16387" name="Equation" r:id="rId4" imgW="2616120" imgH="2538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EXERCISES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4.	Use Matlab to perform symbolic Fourier series calculation of the following signals. Plot both the amplitude and phase of the harmonics.</a:t>
            </a:r>
          </a:p>
          <a:p>
            <a:pPr marL="457200" indent="-457200" algn="just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	                                                 ii) </a:t>
            </a:r>
          </a:p>
          <a:p>
            <a:pPr marL="457200" indent="-45720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276600"/>
            <a:ext cx="3048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3048000"/>
            <a:ext cx="3276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EXERCISES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457200" indent="-45720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5.	Let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be a function of period 2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such that</a:t>
            </a:r>
          </a:p>
          <a:p>
            <a:pPr marL="457200" indent="-45720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Use Matlab to perform symbolic Fourier series calculation of the above signal. Plot both the amplitude and phase of the harmonics.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048000" y="1828800"/>
          <a:ext cx="2514600" cy="914400"/>
        </p:xfrm>
        <a:graphic>
          <a:graphicData uri="http://schemas.openxmlformats.org/presentationml/2006/ole">
            <p:oleObj spid="_x0000_s15362" name="Equation" r:id="rId3" imgW="1498320" imgH="457200" progId="Equation.DSMT4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4207823</TotalTime>
  <Words>12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Office Theme</vt:lpstr>
      <vt:lpstr>Visio</vt:lpstr>
      <vt:lpstr>Equation</vt:lpstr>
      <vt:lpstr>EXERCISES</vt:lpstr>
      <vt:lpstr>EXERCISES</vt:lpstr>
      <vt:lpstr>EXERCISES</vt:lpstr>
      <vt:lpstr>EXERCISES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Srinivasulu</dc:creator>
  <cp:lastModifiedBy>Srinivasulu</cp:lastModifiedBy>
  <cp:revision>17</cp:revision>
  <dcterms:created xsi:type="dcterms:W3CDTF">2006-08-16T00:00:00Z</dcterms:created>
  <dcterms:modified xsi:type="dcterms:W3CDTF">2018-02-22T10:50:49Z</dcterms:modified>
</cp:coreProperties>
</file>