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	For                                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determine DTFT and investigate its periodicity. Also plot its magnitude and phase parts.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determine DTFT and investigate its conjugate symmetry property. Also plot its magnitude and phase parts.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676400"/>
          <a:ext cx="6019800" cy="609600"/>
        </p:xfrm>
        <a:graphic>
          <a:graphicData uri="http://schemas.openxmlformats.org/presentationml/2006/ole">
            <p:oleObj spid="_x0000_s1026" name="Equation" r:id="rId3" imgW="227304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38338" y="4038600"/>
          <a:ext cx="5649912" cy="609600"/>
        </p:xfrm>
        <a:graphic>
          <a:graphicData uri="http://schemas.openxmlformats.org/presentationml/2006/ole">
            <p:oleObj spid="_x0000_s1027" name="Equation" r:id="rId4" imgW="17143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two random sequences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(n) and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(n) which are uniformly distributed between [0, 1] over 0≤n ≤ 10. Verify the linearity property of DTFT and plot the necessary waveforms.</a:t>
            </a:r>
          </a:p>
          <a:p>
            <a:pPr marL="457200" indent="-457200" algn="just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  </a:t>
            </a:r>
          </a:p>
          <a:p>
            <a:pPr marL="457200" indent="-457200" algn="just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3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determine DTFT and plot its magnitude and phase      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		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3429000"/>
          <a:ext cx="3048000" cy="1143000"/>
        </p:xfrm>
        <a:graphic>
          <a:graphicData uri="http://schemas.openxmlformats.org/presentationml/2006/ole">
            <p:oleObj spid="_x0000_s14338" name="Equation" r:id="rId3" imgW="138420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Compute 4-point DFT of x(n) defined in Q. 4, plot the magnitude and phase.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8-point DFT of x(n) defined in Q. 4, plot the magnitude and phase. Write your inference from this question</a:t>
            </a:r>
          </a:p>
          <a:p>
            <a:pPr marL="457200" indent="-457200" algn="just">
              <a:buAutoNum type="arabicPeriod" startAt="6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16-point DFT of x(n) defined in Q. 4, plot the magnitude and phase. Write your inference from this question.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 marL="514350" indent="-514350" algn="just">
              <a:buAutoNum type="arabicPeriod" startAt="8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514350" indent="-514350" algn="just">
              <a:buAutoNum type="arabicPeriod" startAt="8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8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Determine DFT, plot the magnitude and phase with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=10,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 and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=10,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/2. Here T=1/f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time period of one cycle of the sinusoid,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initial phase of the signal. 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9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                                                           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for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=3,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=25,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=16, and 0≤t ≤(2/F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)-(1/F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Plot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magnitude, phase response of DFT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suitable sampling frequency.    </a:t>
            </a:r>
          </a:p>
          <a:p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09800" y="1524000"/>
          <a:ext cx="3886200" cy="914400"/>
        </p:xfrm>
        <a:graphic>
          <a:graphicData uri="http://schemas.openxmlformats.org/presentationml/2006/ole">
            <p:oleObj spid="_x0000_s16386" name="Equation" r:id="rId3" imgW="2209680" imgH="4824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9800" y="4038600"/>
          <a:ext cx="5029200" cy="533400"/>
        </p:xfrm>
        <a:graphic>
          <a:graphicData uri="http://schemas.openxmlformats.org/presentationml/2006/ole">
            <p:oleObj spid="_x0000_s16387" name="Equation" r:id="rId4" imgW="21970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MathType 5.0 Equation</vt:lpstr>
      <vt:lpstr>MATLAB EXERCISES</vt:lpstr>
      <vt:lpstr>MATLAB EXERCISES</vt:lpstr>
      <vt:lpstr>MATLAB EXERCISES</vt:lpstr>
      <vt:lpstr>MATLAB 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Srinivasulu</dc:creator>
  <cp:lastModifiedBy>Srinivasulu</cp:lastModifiedBy>
  <cp:revision>21</cp:revision>
  <dcterms:created xsi:type="dcterms:W3CDTF">2006-08-16T00:00:00Z</dcterms:created>
  <dcterms:modified xsi:type="dcterms:W3CDTF">2018-02-27T04:31:33Z</dcterms:modified>
</cp:coreProperties>
</file>