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Determine the frequency response H(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jw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of a system characterized by </a:t>
            </a:r>
          </a:p>
          <a:p>
            <a:pPr marL="457200" indent="-45720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Plot the magnitude and phase responses.</a:t>
            </a:r>
          </a:p>
          <a:p>
            <a:pPr marL="457200" indent="-45720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LTI system is specified by the difference equation </a:t>
            </a:r>
          </a:p>
          <a:p>
            <a:pPr marL="457200" indent="-457200" algn="just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Determine H(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jw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plot the magnitude and phase responses.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1752600"/>
          <a:ext cx="3048000" cy="533400"/>
        </p:xfrm>
        <a:graphic>
          <a:graphicData uri="http://schemas.openxmlformats.org/presentationml/2006/ole">
            <p:oleObj spid="_x0000_s1026" name="Equation" r:id="rId3" imgW="1091880" imgH="228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3810000"/>
          <a:ext cx="4140200" cy="533400"/>
        </p:xfrm>
        <a:graphic>
          <a:graphicData uri="http://schemas.openxmlformats.org/presentationml/2006/ole">
            <p:oleObj spid="_x0000_s1027" name="Equation" r:id="rId4" imgW="154908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order low pass filter is described by the difference equation</a:t>
            </a:r>
          </a:p>
          <a:p>
            <a:pPr marL="514350" indent="-514350">
              <a:buAutoNum type="arabicPeriod" startAt="3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3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3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a) Plot the magnitude and phase response of this filter and 	verify that it is a low pass filter.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b)	Plot the energy density spectrum for this filter, verify the 	symmetric property, and write your inference.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2057400"/>
          <a:ext cx="8001000" cy="457200"/>
        </p:xfrm>
        <a:graphic>
          <a:graphicData uri="http://schemas.openxmlformats.org/presentationml/2006/ole">
            <p:oleObj spid="_x0000_s3074" name="Equation" r:id="rId3" imgW="3162240" imgH="2030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2667000"/>
          <a:ext cx="5908675" cy="457200"/>
        </p:xfrm>
        <a:graphic>
          <a:graphicData uri="http://schemas.openxmlformats.org/presentationml/2006/ole">
            <p:oleObj spid="_x0000_s3075" name="Equation" r:id="rId4" imgW="2869920" imgH="203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3276600"/>
          <a:ext cx="2209800" cy="457200"/>
        </p:xfrm>
        <a:graphic>
          <a:graphicData uri="http://schemas.openxmlformats.org/presentationml/2006/ole">
            <p:oleObj spid="_x0000_s3077" name="Equation" r:id="rId5" imgW="101592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	Determine and sketch energy density spectrum along with input for given signal with a=0.5 and a= -0.5. Write your inference for this question and verify symmetric property.</a:t>
            </a:r>
          </a:p>
          <a:p>
            <a:pPr marL="457200" indent="-457200" algn="just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	An LTI system is specified by the difference equation </a:t>
            </a:r>
          </a:p>
          <a:p>
            <a:pPr marL="457200" indent="-457200" algn="just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a)	Determine H(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jw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b)	Calculate and plot the steady-state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response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for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981200" y="4419600"/>
          <a:ext cx="4038600" cy="533400"/>
        </p:xfrm>
        <a:graphic>
          <a:graphicData uri="http://schemas.openxmlformats.org/presentationml/2006/ole">
            <p:oleObj spid="_x0000_s2050" name="Equation" r:id="rId3" imgW="1511280" imgH="20304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33600" y="2590800"/>
          <a:ext cx="3808413" cy="685800"/>
        </p:xfrm>
        <a:graphic>
          <a:graphicData uri="http://schemas.openxmlformats.org/presentationml/2006/ole">
            <p:oleObj spid="_x0000_s2051" name="Equation" r:id="rId4" imgW="1625400" imgH="2538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81400" y="6019800"/>
          <a:ext cx="1981200" cy="355600"/>
        </p:xfrm>
        <a:graphic>
          <a:graphicData uri="http://schemas.openxmlformats.org/presentationml/2006/ole">
            <p:oleObj spid="_x0000_s2052" name="Equation" r:id="rId5" imgW="111744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 startAt="6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frequency response of three point moving average system</a:t>
            </a:r>
          </a:p>
          <a:p>
            <a:pPr marL="457200" indent="-457200" algn="just">
              <a:buAutoNum type="arabicPeriod" startAt="6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6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plot magnitude and phase response for 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52613" y="2438400"/>
          <a:ext cx="4217987" cy="762000"/>
        </p:xfrm>
        <a:graphic>
          <a:graphicData uri="http://schemas.openxmlformats.org/presentationml/2006/ole">
            <p:oleObj spid="_x0000_s16386" name="Equation" r:id="rId3" imgW="2133360" imgH="3934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91200" y="3352800"/>
          <a:ext cx="1447800" cy="381000"/>
        </p:xfrm>
        <a:graphic>
          <a:graphicData uri="http://schemas.openxmlformats.org/presentationml/2006/ole">
            <p:oleObj spid="_x0000_s16387" name="Equation" r:id="rId4" imgW="62208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43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Equation</vt:lpstr>
      <vt:lpstr>MathType 5.0 Equation</vt:lpstr>
      <vt:lpstr>MATLAB EXERCISES</vt:lpstr>
      <vt:lpstr>MATLAB EXERCISES</vt:lpstr>
      <vt:lpstr>MATLAB EXERCISES</vt:lpstr>
      <vt:lpstr>MATLAB EXERCISES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Srinivasulu</dc:creator>
  <cp:lastModifiedBy>Srinivasulu</cp:lastModifiedBy>
  <cp:revision>24</cp:revision>
  <dcterms:created xsi:type="dcterms:W3CDTF">2006-08-16T00:00:00Z</dcterms:created>
  <dcterms:modified xsi:type="dcterms:W3CDTF">2018-03-06T09:09:45Z</dcterms:modified>
</cp:coreProperties>
</file>