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61" r:id="rId4"/>
    <p:sldId id="295" r:id="rId5"/>
    <p:sldId id="267" r:id="rId6"/>
    <p:sldId id="268" r:id="rId7"/>
    <p:sldId id="296" r:id="rId8"/>
    <p:sldId id="297" r:id="rId9"/>
    <p:sldId id="298" r:id="rId10"/>
    <p:sldId id="301" r:id="rId11"/>
    <p:sldId id="300" r:id="rId12"/>
    <p:sldId id="302" r:id="rId13"/>
    <p:sldId id="29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ter-Regular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7200" dirty="0">
                <a:latin typeface="+mj-lt"/>
                <a:ea typeface="Times New Roman"/>
                <a:cs typeface="Times New Roman"/>
                <a:sym typeface="Times New Roman"/>
              </a:rPr>
              <a:t>Credit Card Default Prediction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3BFE11-B160-4F12-ADE0-5658A1F8F398}"/>
              </a:ext>
            </a:extLst>
          </p:cNvPr>
          <p:cNvSpPr/>
          <p:nvPr/>
        </p:nvSpPr>
        <p:spPr>
          <a:xfrm>
            <a:off x="451883" y="232850"/>
            <a:ext cx="82402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&amp; A: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Q1) What’s the source of data?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data for training is downloaded from UCI repository 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2) What was the type of data?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data was of numerical  values, it includes both nominal and ordinal data 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3) What’s the complete flow you followed in this Project?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 slide 5th for better Understanding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34836F-2096-4C98-9D1B-6CEB32ABD308}"/>
              </a:ext>
            </a:extLst>
          </p:cNvPr>
          <p:cNvSpPr/>
          <p:nvPr/>
        </p:nvSpPr>
        <p:spPr>
          <a:xfrm>
            <a:off x="770860" y="694313"/>
            <a:ext cx="76022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4) What techniques were you using for data pre-processing?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Removing unwanted attributes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Visualizing relation of independent variables with each other and output variables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Checking and changing Distribution of continuous values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Removing outliers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Cleaning data and imputing if null values are present.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Converting categorical data into numeric values.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Scaling the data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A337E-9114-4543-B599-C32A6B71BC9A}"/>
              </a:ext>
            </a:extLst>
          </p:cNvPr>
          <p:cNvSpPr/>
          <p:nvPr/>
        </p:nvSpPr>
        <p:spPr>
          <a:xfrm>
            <a:off x="732201" y="586591"/>
            <a:ext cx="7679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5) How training was done or what models were used?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Training and validation data were divided.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scaling was performed over training and validation data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Algorithms like SVM , XG Boost , Random Forest,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Adaboost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Gradient boosting were used based on the accuracy final model selected and we saved that model 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D5A2C9-2198-4B72-A5EF-705234E55C97}"/>
              </a:ext>
            </a:extLst>
          </p:cNvPr>
          <p:cNvSpPr/>
          <p:nvPr/>
        </p:nvSpPr>
        <p:spPr>
          <a:xfrm>
            <a:off x="1153632" y="989770"/>
            <a:ext cx="68367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6) How Prediction was done?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data on which prediction has to be done collected through web page inputs.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 the input data all the pre-processing and scaling techniques will be applied, then the model loaded and do prediction on the data.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7) What are the different stages of deployment?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will be deploying the application in Heroku .To deploy the app to Heroku, we use 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git push command to push the code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from local repository's master or main branch to our Heroku remote.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5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latin typeface="+mj-lt"/>
              </a:rPr>
              <a:t>Hello!</a:t>
            </a:r>
            <a:endParaRPr sz="6800" dirty="0">
              <a:latin typeface="+mj-lt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+mj-lt"/>
                <a:ea typeface="Inter-Regular"/>
                <a:cs typeface="Inter-Regular"/>
                <a:sym typeface="Inter-Regular"/>
              </a:rPr>
              <a:t>I am </a:t>
            </a:r>
            <a:r>
              <a:rPr lang="en" sz="3600" dirty="0">
                <a:solidFill>
                  <a:schemeClr val="accent2"/>
                </a:solidFill>
                <a:latin typeface="+mj-lt"/>
              </a:rPr>
              <a:t>Hrishikesh Namboothi</a:t>
            </a:r>
            <a:r>
              <a:rPr lang="en-IN" sz="3600" dirty="0" err="1">
                <a:solidFill>
                  <a:schemeClr val="accent2"/>
                </a:solidFill>
                <a:latin typeface="+mj-lt"/>
              </a:rPr>
              <a:t>ri</a:t>
            </a:r>
            <a:r>
              <a:rPr lang="en-IN" sz="3600" dirty="0">
                <a:solidFill>
                  <a:schemeClr val="accent2"/>
                </a:solidFill>
                <a:latin typeface="+mj-lt"/>
              </a:rPr>
              <a:t> V N</a:t>
            </a:r>
            <a:r>
              <a:rPr lang="en" dirty="0">
                <a:latin typeface="+mj-lt"/>
              </a:rPr>
              <a:t> 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hrishi4musiq@</a:t>
            </a:r>
            <a:r>
              <a:rPr lang="en-IN" dirty="0">
                <a:latin typeface="+mj-lt"/>
              </a:rPr>
              <a:t>gmail.com</a:t>
            </a:r>
            <a:endParaRPr sz="3600" b="1" dirty="0">
              <a:latin typeface="+mj-lt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40"/>
              </a:spcBef>
              <a:buSzPts val="1760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Objective: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spcBef>
                <a:spcPts val="960"/>
              </a:spcBef>
              <a:buSzPts val="1440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Development of a predictive model for monitoring chances to default credit card payment . The model will determine whether. </a:t>
            </a:r>
            <a:r>
              <a:rPr lang="en-US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dirty="0" err="1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custo</a:t>
            </a:r>
            <a:r>
              <a:rPr lang="en-US" sz="22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:</a:t>
            </a:r>
            <a:endParaRPr lang="en-US" dirty="0"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Detection of upcoming credit defaults.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Gives better insight of customers base.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Helps in easy flow for  managing resources.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67755-D47E-4B19-8A8C-018B6B38DCB6}"/>
              </a:ext>
            </a:extLst>
          </p:cNvPr>
          <p:cNvSpPr/>
          <p:nvPr/>
        </p:nvSpPr>
        <p:spPr>
          <a:xfrm>
            <a:off x="622004" y="519906"/>
            <a:ext cx="7899991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760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Model Training: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Data Export from Db :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914400" lvl="2">
              <a:spcBef>
                <a:spcPts val="960"/>
              </a:spcBef>
              <a:buSzPts val="1440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     The accumulated data from dB is exported in csv format for model training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Data Preprocessing   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Performing EDA to get insight of data like  identifying distribution , outliers ,trend among data etc.</a:t>
            </a:r>
          </a:p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Check for null values in the columns. If present impute the null values.</a:t>
            </a:r>
          </a:p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Encode the categorical values with numeric values.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Perform Standard Scalar to scale down the values.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66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Architecture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BE55D-CA1B-47A6-A8B0-591D4F12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72" y="1360967"/>
            <a:ext cx="5954786" cy="2946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DCDFE-25DC-47F5-A025-13FF39057484}"/>
              </a:ext>
            </a:extLst>
          </p:cNvPr>
          <p:cNvSpPr/>
          <p:nvPr/>
        </p:nvSpPr>
        <p:spPr>
          <a:xfrm>
            <a:off x="1642730" y="1073904"/>
            <a:ext cx="5858540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760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Data Insertion in Database: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Table creation :- Table name  “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project_credit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" is created in the database for inserting the files. If the table is already present then new files are inserted in the same table.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Insertion of files in the table - All the user given data with predicted value are inserted in the above-created table.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E275E-0F2A-4C84-8130-8EEB55A86225}"/>
              </a:ext>
            </a:extLst>
          </p:cNvPr>
          <p:cNvSpPr/>
          <p:nvPr/>
        </p:nvSpPr>
        <p:spPr>
          <a:xfrm>
            <a:off x="903767" y="371148"/>
            <a:ext cx="701748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Model Training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Data Export from Db :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	The accumulated data from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db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is exported in csv format for model training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Data Pre-processing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	Performing EDA to get insight of data like identifying distribution , outliers ,trend among data etc.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Check for null values in the columns. If present impute the null values.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Encode the categorical values with numeric values.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Perform Standard Scalar to scale down the values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45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806F1-D10F-4CD2-BFAD-DA0CF2E6A160}"/>
              </a:ext>
            </a:extLst>
          </p:cNvPr>
          <p:cNvSpPr/>
          <p:nvPr/>
        </p:nvSpPr>
        <p:spPr>
          <a:xfrm>
            <a:off x="1105785" y="1232922"/>
            <a:ext cx="71344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Model Selection –</a:t>
            </a:r>
          </a:p>
          <a:p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After the data pre-processed, we find the best model . By using different</a:t>
            </a: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algorithms “SVM” ”Gradient Boost” ”Random forest classifier” and "XGBoost". For the training data the hyper tuned</a:t>
            </a: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algorithms are used. We calculate the Accuracy scores for models and select the model with the best score. The best model saved for use in prediction.</a:t>
            </a:r>
          </a:p>
        </p:txBody>
      </p:sp>
    </p:spTree>
    <p:extLst>
      <p:ext uri="{BB962C8B-B14F-4D97-AF65-F5344CB8AC3E}">
        <p14:creationId xmlns:p14="http://schemas.microsoft.com/office/powerpoint/2010/main" val="375641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1FCC5-0692-489D-B7EF-39275F21B2A1}"/>
              </a:ext>
            </a:extLst>
          </p:cNvPr>
          <p:cNvSpPr/>
          <p:nvPr/>
        </p:nvSpPr>
        <p:spPr>
          <a:xfrm>
            <a:off x="962246" y="1448365"/>
            <a:ext cx="72195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Prediction: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 the new data entered we perform the same data pre-processing , scaling etc..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model for prediction is loaded from “models” folder.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Then we perform prediction on the entered data..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 new data along with the predicted data then stored to database.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44434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590</Words>
  <Application>Microsoft Office PowerPoint</Application>
  <PresentationFormat>On-screen Show (16:9)</PresentationFormat>
  <Paragraphs>98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Noto Sans Symbols</vt:lpstr>
      <vt:lpstr>Arial</vt:lpstr>
      <vt:lpstr>Courier New</vt:lpstr>
      <vt:lpstr>Inter-Regular</vt:lpstr>
      <vt:lpstr>Calibri</vt:lpstr>
      <vt:lpstr>Joan template</vt:lpstr>
      <vt:lpstr>Credit Card Default Prediction</vt:lpstr>
      <vt:lpstr>Hello!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Hrishikesh Namboothiri V N</cp:lastModifiedBy>
  <cp:revision>33</cp:revision>
  <dcterms:modified xsi:type="dcterms:W3CDTF">2021-09-16T08:37:56Z</dcterms:modified>
</cp:coreProperties>
</file>