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75" y="3971109"/>
            <a:ext cx="8825658" cy="2441306"/>
          </a:xfrm>
        </p:spPr>
        <p:txBody>
          <a:bodyPr/>
          <a:lstStyle/>
          <a:p>
            <a:r>
              <a:rPr lang="en-US" sz="5400" dirty="0" smtClean="0"/>
              <a:t>Big Bazaar Sales Prediction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8" y="235132"/>
            <a:ext cx="8921931" cy="36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PYTHON MODUES</a:t>
            </a:r>
            <a:endParaRPr lang="en-US" sz="28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Python Modules used for this project are </a:t>
            </a:r>
            <a:r>
              <a:rPr lang="en-US" sz="1800" dirty="0" err="1" smtClean="0"/>
              <a:t>Numpy</a:t>
            </a:r>
            <a:r>
              <a:rPr lang="en-US" sz="1800" dirty="0" smtClean="0"/>
              <a:t>, Pandas, </a:t>
            </a:r>
            <a:r>
              <a:rPr lang="en-US" sz="1800" dirty="0" err="1" smtClean="0"/>
              <a:t>Statmodels.api</a:t>
            </a:r>
            <a:r>
              <a:rPr lang="en-US" sz="1800" dirty="0" smtClean="0"/>
              <a:t>, </a:t>
            </a:r>
            <a:r>
              <a:rPr lang="en-US" sz="1800" dirty="0" err="1" smtClean="0"/>
              <a:t>sklearn.metrics</a:t>
            </a:r>
            <a:r>
              <a:rPr lang="en-US" sz="1800" dirty="0" smtClean="0"/>
              <a:t> and </a:t>
            </a:r>
            <a:r>
              <a:rPr lang="en-US" sz="1800" dirty="0" err="1" smtClean="0"/>
              <a:t>matplotlib.pyplot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16" y="1152282"/>
            <a:ext cx="4172532" cy="1743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16" y="2895600"/>
            <a:ext cx="4172532" cy="1409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16" y="4305497"/>
            <a:ext cx="4172532" cy="822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25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OBJECTIVE</a:t>
            </a:r>
            <a:endParaRPr lang="en-US" sz="28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19" y="1666586"/>
            <a:ext cx="4817498" cy="4134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Objective of this project  is to predict Big Bazaar sales based on different medium of advertisement..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72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DATA EXPLORATION</a:t>
            </a:r>
            <a:endParaRPr lang="en-US" sz="28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A quick glance on the data attributes and it’s datatypes.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Examining the attributes by looking at the statistics of the numeric variables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9" y="1167724"/>
            <a:ext cx="3927214" cy="2790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8" y="3958046"/>
            <a:ext cx="3927215" cy="2745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76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DATA CLEANING</a:t>
            </a:r>
            <a:endParaRPr lang="en-US" sz="28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Checking for missing values from rows of the dataset.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Eliminating them from each of the tuple where values or null values are found.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85" y="3015343"/>
            <a:ext cx="4715533" cy="1914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56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PLOTTING OF DATASET</a:t>
            </a:r>
            <a:endParaRPr lang="en-US" sz="28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We plot TV, Newspaper and Radio data with respect to Sales data to find a proper pattern which satisfy a certain linear equation.</a:t>
            </a:r>
            <a:endParaRPr lang="en-US" sz="1800" dirty="0"/>
          </a:p>
          <a:p>
            <a:r>
              <a:rPr lang="en-US" sz="1800" dirty="0" smtClean="0"/>
              <a:t>Out of three plotting only one we can use to for prediction i.e. Plotting TV w.r.t Sales. 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76" y="1816455"/>
            <a:ext cx="2938775" cy="20903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13" y="1884359"/>
            <a:ext cx="2938775" cy="2022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010" y="4140520"/>
            <a:ext cx="2938775" cy="1920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231" y="4402184"/>
            <a:ext cx="4476205" cy="1658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1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SPLITING THE DATA INTO TRAINING AND TEST SET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8645" y="2895600"/>
            <a:ext cx="3401063" cy="28955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SPLITING THE 70% OF THE DATA INTO TRAINING SET AND 30% INTO TEST SET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76" y="3931920"/>
            <a:ext cx="6832595" cy="2132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92" y="2070463"/>
            <a:ext cx="3610479" cy="1650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31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164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Big Bazaar Sales Prediction</vt:lpstr>
      <vt:lpstr>PYTHON MODUES</vt:lpstr>
      <vt:lpstr>OBJECTIVE</vt:lpstr>
      <vt:lpstr>DATA EXPLORATION</vt:lpstr>
      <vt:lpstr>DATA CLEANING</vt:lpstr>
      <vt:lpstr>PLOTTING OF DATASET</vt:lpstr>
      <vt:lpstr>SPLITING THE DATA INTO TRAINING AND TEST 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Bazaar Sales Prediction</dc:title>
  <dc:creator>Hrishikesh Tiwari</dc:creator>
  <cp:lastModifiedBy>Hrishikesh Tiwari</cp:lastModifiedBy>
  <cp:revision>15</cp:revision>
  <dcterms:created xsi:type="dcterms:W3CDTF">2019-10-19T07:46:48Z</dcterms:created>
  <dcterms:modified xsi:type="dcterms:W3CDTF">2021-04-12T05:31:11Z</dcterms:modified>
</cp:coreProperties>
</file>