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15"/>
  </p:notesMasterIdLst>
  <p:sldIdLst>
    <p:sldId id="280" r:id="rId3"/>
    <p:sldId id="281" r:id="rId4"/>
    <p:sldId id="283" r:id="rId5"/>
    <p:sldId id="284" r:id="rId6"/>
    <p:sldId id="285" r:id="rId7"/>
    <p:sldId id="286" r:id="rId8"/>
    <p:sldId id="287" r:id="rId9"/>
    <p:sldId id="288" r:id="rId10"/>
    <p:sldId id="260" r:id="rId11"/>
    <p:sldId id="262" r:id="rId12"/>
    <p:sldId id="264"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35F2"/>
    <a:srgbClr val="9D25E7"/>
    <a:srgbClr val="1533B7"/>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showGuides="1">
      <p:cViewPr varScale="1">
        <p:scale>
          <a:sx n="85" d="100"/>
          <a:sy n="85" d="100"/>
        </p:scale>
        <p:origin x="590"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17D248-8157-48A6-8A8F-D8B5EAE4132F}" type="datetimeFigureOut">
              <a:rPr lang="en-US" smtClean="0"/>
              <a:t>11/3/2023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9A08DF-BF46-40B4-B6E5-5ED7BC4A4301}" type="slidenum">
              <a:rPr lang="en-US" smtClean="0"/>
              <a:t>‹#›</a:t>
            </a:fld>
            <a:endParaRPr lang="en-US"/>
          </a:p>
        </p:txBody>
      </p:sp>
    </p:spTree>
    <p:extLst>
      <p:ext uri="{BB962C8B-B14F-4D97-AF65-F5344CB8AC3E}">
        <p14:creationId xmlns:p14="http://schemas.microsoft.com/office/powerpoint/2010/main" val="3762973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29A08DF-BF46-40B4-B6E5-5ED7BC4A4301}" type="slidenum">
              <a:rPr lang="en-US" smtClean="0"/>
              <a:t>12</a:t>
            </a:fld>
            <a:endParaRPr lang="en-US"/>
          </a:p>
        </p:txBody>
      </p:sp>
    </p:spTree>
    <p:extLst>
      <p:ext uri="{BB962C8B-B14F-4D97-AF65-F5344CB8AC3E}">
        <p14:creationId xmlns:p14="http://schemas.microsoft.com/office/powerpoint/2010/main" val="3507098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footer desig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DDCB31C-F253-4BA9-B079-08A9E01D077E}"/>
              </a:ext>
            </a:extLst>
          </p:cNvPr>
          <p:cNvSpPr/>
          <p:nvPr userDrawn="1"/>
        </p:nvSpPr>
        <p:spPr>
          <a:xfrm>
            <a:off x="0" y="0"/>
            <a:ext cx="12192000" cy="6858000"/>
          </a:xfrm>
          <a:prstGeom prst="rect">
            <a:avLst/>
          </a:prstGeom>
          <a:gradFill flip="none" rotWithShape="1">
            <a:gsLst>
              <a:gs pos="55000">
                <a:schemeClr val="accent1"/>
              </a:gs>
              <a:gs pos="0">
                <a:schemeClr val="accent2"/>
              </a:gs>
              <a:gs pos="10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Shape 5">
            <a:extLst>
              <a:ext uri="{FF2B5EF4-FFF2-40B4-BE49-F238E27FC236}">
                <a16:creationId xmlns:a16="http://schemas.microsoft.com/office/drawing/2014/main" id="{831C36E4-A118-4990-AD64-CF99F77F206C}"/>
              </a:ext>
            </a:extLst>
          </p:cNvPr>
          <p:cNvSpPr/>
          <p:nvPr userDrawn="1"/>
        </p:nvSpPr>
        <p:spPr>
          <a:xfrm>
            <a:off x="0" y="0"/>
            <a:ext cx="6007384" cy="6858000"/>
          </a:xfrm>
          <a:custGeom>
            <a:avLst/>
            <a:gdLst>
              <a:gd name="connsiteX0" fmla="*/ 0 w 6007384"/>
              <a:gd name="connsiteY0" fmla="*/ 0 h 6869522"/>
              <a:gd name="connsiteX1" fmla="*/ 6007384 w 6007384"/>
              <a:gd name="connsiteY1" fmla="*/ 0 h 6869522"/>
              <a:gd name="connsiteX2" fmla="*/ 2060080 w 6007384"/>
              <a:gd name="connsiteY2" fmla="*/ 6869522 h 6869522"/>
              <a:gd name="connsiteX3" fmla="*/ 0 w 6007384"/>
              <a:gd name="connsiteY3" fmla="*/ 6869522 h 6869522"/>
              <a:gd name="connsiteX4" fmla="*/ 0 w 6007384"/>
              <a:gd name="connsiteY4" fmla="*/ 0 h 6869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7384" h="6869522">
                <a:moveTo>
                  <a:pt x="0" y="0"/>
                </a:moveTo>
                <a:lnTo>
                  <a:pt x="6007384" y="0"/>
                </a:lnTo>
                <a:lnTo>
                  <a:pt x="2060080" y="6869522"/>
                </a:lnTo>
                <a:lnTo>
                  <a:pt x="0" y="6869522"/>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6">
            <a:extLst>
              <a:ext uri="{FF2B5EF4-FFF2-40B4-BE49-F238E27FC236}">
                <a16:creationId xmlns:a16="http://schemas.microsoft.com/office/drawing/2014/main" id="{498CAF8A-3B76-49B4-A1FB-EA1E24A8BE84}"/>
              </a:ext>
            </a:extLst>
          </p:cNvPr>
          <p:cNvSpPr/>
          <p:nvPr userDrawn="1"/>
        </p:nvSpPr>
        <p:spPr>
          <a:xfrm flipH="1" flipV="1">
            <a:off x="5361709" y="0"/>
            <a:ext cx="6830289" cy="6858000"/>
          </a:xfrm>
          <a:custGeom>
            <a:avLst/>
            <a:gdLst>
              <a:gd name="connsiteX0" fmla="*/ 0 w 6007384"/>
              <a:gd name="connsiteY0" fmla="*/ 0 h 6869522"/>
              <a:gd name="connsiteX1" fmla="*/ 6007384 w 6007384"/>
              <a:gd name="connsiteY1" fmla="*/ 0 h 6869522"/>
              <a:gd name="connsiteX2" fmla="*/ 2060080 w 6007384"/>
              <a:gd name="connsiteY2" fmla="*/ 6869522 h 6869522"/>
              <a:gd name="connsiteX3" fmla="*/ 0 w 6007384"/>
              <a:gd name="connsiteY3" fmla="*/ 6869522 h 6869522"/>
              <a:gd name="connsiteX4" fmla="*/ 0 w 6007384"/>
              <a:gd name="connsiteY4" fmla="*/ 0 h 6869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7384" h="6869522">
                <a:moveTo>
                  <a:pt x="0" y="0"/>
                </a:moveTo>
                <a:lnTo>
                  <a:pt x="6007384" y="0"/>
                </a:lnTo>
                <a:lnTo>
                  <a:pt x="2060080" y="6869522"/>
                </a:lnTo>
                <a:lnTo>
                  <a:pt x="0" y="6869522"/>
                </a:lnTo>
                <a:lnTo>
                  <a:pt x="0" y="0"/>
                </a:lnTo>
                <a:close/>
              </a:path>
            </a:pathLst>
          </a:cu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Freeform: Shape 7">
            <a:extLst>
              <a:ext uri="{FF2B5EF4-FFF2-40B4-BE49-F238E27FC236}">
                <a16:creationId xmlns:a16="http://schemas.microsoft.com/office/drawing/2014/main" id="{CBAB9CF1-C929-40D7-99F9-BACAAF665F9C}"/>
              </a:ext>
            </a:extLst>
          </p:cNvPr>
          <p:cNvSpPr/>
          <p:nvPr userDrawn="1"/>
        </p:nvSpPr>
        <p:spPr>
          <a:xfrm flipH="1" flipV="1">
            <a:off x="6359237" y="-9059"/>
            <a:ext cx="5832762" cy="6867059"/>
          </a:xfrm>
          <a:custGeom>
            <a:avLst/>
            <a:gdLst>
              <a:gd name="connsiteX0" fmla="*/ 0 w 6007384"/>
              <a:gd name="connsiteY0" fmla="*/ 0 h 6869522"/>
              <a:gd name="connsiteX1" fmla="*/ 6007384 w 6007384"/>
              <a:gd name="connsiteY1" fmla="*/ 0 h 6869522"/>
              <a:gd name="connsiteX2" fmla="*/ 2060080 w 6007384"/>
              <a:gd name="connsiteY2" fmla="*/ 6869522 h 6869522"/>
              <a:gd name="connsiteX3" fmla="*/ 0 w 6007384"/>
              <a:gd name="connsiteY3" fmla="*/ 6869522 h 6869522"/>
              <a:gd name="connsiteX4" fmla="*/ 0 w 6007384"/>
              <a:gd name="connsiteY4" fmla="*/ 0 h 6869522"/>
              <a:gd name="connsiteX0" fmla="*/ 0 w 6007384"/>
              <a:gd name="connsiteY0" fmla="*/ 0 h 6890339"/>
              <a:gd name="connsiteX1" fmla="*/ 6007384 w 6007384"/>
              <a:gd name="connsiteY1" fmla="*/ 0 h 6890339"/>
              <a:gd name="connsiteX2" fmla="*/ 1653404 w 6007384"/>
              <a:gd name="connsiteY2" fmla="*/ 6890339 h 6890339"/>
              <a:gd name="connsiteX3" fmla="*/ 0 w 6007384"/>
              <a:gd name="connsiteY3" fmla="*/ 6869522 h 6890339"/>
              <a:gd name="connsiteX4" fmla="*/ 0 w 6007384"/>
              <a:gd name="connsiteY4" fmla="*/ 0 h 6890339"/>
              <a:gd name="connsiteX0" fmla="*/ 0 w 6007384"/>
              <a:gd name="connsiteY0" fmla="*/ 0 h 6878596"/>
              <a:gd name="connsiteX1" fmla="*/ 6007384 w 6007384"/>
              <a:gd name="connsiteY1" fmla="*/ 0 h 6878596"/>
              <a:gd name="connsiteX2" fmla="*/ 1593034 w 6007384"/>
              <a:gd name="connsiteY2" fmla="*/ 6878596 h 6878596"/>
              <a:gd name="connsiteX3" fmla="*/ 0 w 6007384"/>
              <a:gd name="connsiteY3" fmla="*/ 6869522 h 6878596"/>
              <a:gd name="connsiteX4" fmla="*/ 0 w 6007384"/>
              <a:gd name="connsiteY4" fmla="*/ 0 h 68785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7384" h="6878596">
                <a:moveTo>
                  <a:pt x="0" y="0"/>
                </a:moveTo>
                <a:lnTo>
                  <a:pt x="6007384" y="0"/>
                </a:lnTo>
                <a:lnTo>
                  <a:pt x="1593034" y="6878596"/>
                </a:lnTo>
                <a:lnTo>
                  <a:pt x="0" y="6869522"/>
                </a:lnTo>
                <a:lnTo>
                  <a:pt x="0" y="0"/>
                </a:lnTo>
                <a:close/>
              </a:path>
            </a:pathLst>
          </a:custGeom>
          <a:gradFill>
            <a:gsLst>
              <a:gs pos="45000">
                <a:schemeClr val="accent3">
                  <a:alpha val="43000"/>
                </a:schemeClr>
              </a:gs>
              <a:gs pos="0">
                <a:schemeClr val="accent1">
                  <a:alpha val="0"/>
                </a:schemeClr>
              </a:gs>
            </a:gsLst>
            <a:lin ang="10800000" scaled="1"/>
          </a:gra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Freeform: Shape 8">
            <a:extLst>
              <a:ext uri="{FF2B5EF4-FFF2-40B4-BE49-F238E27FC236}">
                <a16:creationId xmlns:a16="http://schemas.microsoft.com/office/drawing/2014/main" id="{8F9C8CC6-1AC1-44A3-988C-B144318C3D82}"/>
              </a:ext>
            </a:extLst>
          </p:cNvPr>
          <p:cNvSpPr/>
          <p:nvPr userDrawn="1"/>
        </p:nvSpPr>
        <p:spPr>
          <a:xfrm>
            <a:off x="1" y="0"/>
            <a:ext cx="5009856" cy="6869723"/>
          </a:xfrm>
          <a:custGeom>
            <a:avLst/>
            <a:gdLst>
              <a:gd name="connsiteX0" fmla="*/ 0 w 4469529"/>
              <a:gd name="connsiteY0" fmla="*/ 0 h 6858000"/>
              <a:gd name="connsiteX1" fmla="*/ 4469529 w 4469529"/>
              <a:gd name="connsiteY1" fmla="*/ 0 h 6858000"/>
              <a:gd name="connsiteX2" fmla="*/ 522225 w 4469529"/>
              <a:gd name="connsiteY2" fmla="*/ 6858000 h 6858000"/>
              <a:gd name="connsiteX3" fmla="*/ 0 w 4469529"/>
              <a:gd name="connsiteY3" fmla="*/ 6858000 h 6858000"/>
              <a:gd name="connsiteX4" fmla="*/ 0 w 4469529"/>
              <a:gd name="connsiteY4" fmla="*/ 0 h 6858000"/>
              <a:gd name="connsiteX0" fmla="*/ 0 w 4469529"/>
              <a:gd name="connsiteY0" fmla="*/ 0 h 6869723"/>
              <a:gd name="connsiteX1" fmla="*/ 4469529 w 4469529"/>
              <a:gd name="connsiteY1" fmla="*/ 0 h 6869723"/>
              <a:gd name="connsiteX2" fmla="*/ 940573 w 4469529"/>
              <a:gd name="connsiteY2" fmla="*/ 6869723 h 6869723"/>
              <a:gd name="connsiteX3" fmla="*/ 0 w 4469529"/>
              <a:gd name="connsiteY3" fmla="*/ 6858000 h 6869723"/>
              <a:gd name="connsiteX4" fmla="*/ 0 w 4469529"/>
              <a:gd name="connsiteY4" fmla="*/ 0 h 6869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9529" h="6869723">
                <a:moveTo>
                  <a:pt x="0" y="0"/>
                </a:moveTo>
                <a:lnTo>
                  <a:pt x="4469529" y="0"/>
                </a:lnTo>
                <a:lnTo>
                  <a:pt x="940573" y="6869723"/>
                </a:lnTo>
                <a:lnTo>
                  <a:pt x="0" y="6858000"/>
                </a:lnTo>
                <a:lnTo>
                  <a:pt x="0" y="0"/>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77974C44-EC02-4AFE-95F3-5D9784025798}"/>
              </a:ext>
            </a:extLst>
          </p:cNvPr>
          <p:cNvSpPr/>
          <p:nvPr userDrawn="1"/>
        </p:nvSpPr>
        <p:spPr>
          <a:xfrm>
            <a:off x="5734050" y="0"/>
            <a:ext cx="6457951" cy="6858000"/>
          </a:xfrm>
          <a:custGeom>
            <a:avLst/>
            <a:gdLst>
              <a:gd name="connsiteX0" fmla="*/ 4114800 w 6390807"/>
              <a:gd name="connsiteY0" fmla="*/ 0 h 4942371"/>
              <a:gd name="connsiteX1" fmla="*/ 6390807 w 6390807"/>
              <a:gd name="connsiteY1" fmla="*/ 0 h 4942371"/>
              <a:gd name="connsiteX2" fmla="*/ 6390807 w 6390807"/>
              <a:gd name="connsiteY2" fmla="*/ 4942371 h 4942371"/>
              <a:gd name="connsiteX3" fmla="*/ 83294 w 6390807"/>
              <a:gd name="connsiteY3" fmla="*/ 4942371 h 4942371"/>
              <a:gd name="connsiteX4" fmla="*/ 47412 w 6390807"/>
              <a:gd name="connsiteY4" fmla="*/ 4741443 h 4942371"/>
              <a:gd name="connsiteX5" fmla="*/ 0 w 6390807"/>
              <a:gd name="connsiteY5" fmla="*/ 4114800 h 4942371"/>
              <a:gd name="connsiteX6" fmla="*/ 4114800 w 6390807"/>
              <a:gd name="connsiteY6" fmla="*/ 0 h 4942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90807" h="4942371">
                <a:moveTo>
                  <a:pt x="4114800" y="0"/>
                </a:moveTo>
                <a:lnTo>
                  <a:pt x="6390807" y="0"/>
                </a:lnTo>
                <a:lnTo>
                  <a:pt x="6390807" y="4942371"/>
                </a:lnTo>
                <a:lnTo>
                  <a:pt x="83294" y="4942371"/>
                </a:lnTo>
                <a:lnTo>
                  <a:pt x="47412" y="4741443"/>
                </a:lnTo>
                <a:cubicBezTo>
                  <a:pt x="16192" y="4537119"/>
                  <a:pt x="0" y="4327850"/>
                  <a:pt x="0" y="4114800"/>
                </a:cubicBezTo>
                <a:cubicBezTo>
                  <a:pt x="0" y="1842259"/>
                  <a:pt x="1842259" y="0"/>
                  <a:pt x="4114800" y="0"/>
                </a:cubicBezTo>
                <a:close/>
              </a:path>
            </a:pathLst>
          </a:custGeom>
          <a:gradFill flip="none" rotWithShape="1">
            <a:gsLst>
              <a:gs pos="100000">
                <a:schemeClr val="accent3"/>
              </a:gs>
              <a:gs pos="44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Picture Placeholder 10">
            <a:extLst>
              <a:ext uri="{FF2B5EF4-FFF2-40B4-BE49-F238E27FC236}">
                <a16:creationId xmlns:a16="http://schemas.microsoft.com/office/drawing/2014/main" id="{E3B7A89D-B9E9-43FB-8D5A-4C99335CDB8D}"/>
              </a:ext>
            </a:extLst>
          </p:cNvPr>
          <p:cNvSpPr>
            <a:spLocks noGrp="1"/>
          </p:cNvSpPr>
          <p:nvPr>
            <p:ph type="pic" sz="quarter" idx="10"/>
          </p:nvPr>
        </p:nvSpPr>
        <p:spPr>
          <a:xfrm>
            <a:off x="1282956" y="1291416"/>
            <a:ext cx="4275168" cy="4275168"/>
          </a:xfrm>
          <a:custGeom>
            <a:avLst/>
            <a:gdLst>
              <a:gd name="connsiteX0" fmla="*/ 2137584 w 4275168"/>
              <a:gd name="connsiteY0" fmla="*/ 0 h 4275168"/>
              <a:gd name="connsiteX1" fmla="*/ 4275168 w 4275168"/>
              <a:gd name="connsiteY1" fmla="*/ 2137584 h 4275168"/>
              <a:gd name="connsiteX2" fmla="*/ 2137584 w 4275168"/>
              <a:gd name="connsiteY2" fmla="*/ 4275168 h 4275168"/>
              <a:gd name="connsiteX3" fmla="*/ 0 w 4275168"/>
              <a:gd name="connsiteY3" fmla="*/ 2137584 h 4275168"/>
              <a:gd name="connsiteX4" fmla="*/ 2137584 w 4275168"/>
              <a:gd name="connsiteY4" fmla="*/ 0 h 42751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5168" h="4275168">
                <a:moveTo>
                  <a:pt x="2137584" y="0"/>
                </a:moveTo>
                <a:cubicBezTo>
                  <a:pt x="3318139" y="0"/>
                  <a:pt x="4275168" y="957029"/>
                  <a:pt x="4275168" y="2137584"/>
                </a:cubicBezTo>
                <a:cubicBezTo>
                  <a:pt x="4275168" y="3318139"/>
                  <a:pt x="3318139" y="4275168"/>
                  <a:pt x="2137584" y="4275168"/>
                </a:cubicBezTo>
                <a:cubicBezTo>
                  <a:pt x="957029" y="4275168"/>
                  <a:pt x="0" y="3318139"/>
                  <a:pt x="0" y="2137584"/>
                </a:cubicBezTo>
                <a:cubicBezTo>
                  <a:pt x="0" y="957029"/>
                  <a:pt x="957029" y="0"/>
                  <a:pt x="2137584" y="0"/>
                </a:cubicBezTo>
                <a:close/>
              </a:path>
            </a:pathLst>
          </a:custGeom>
        </p:spPr>
        <p:txBody>
          <a:bodyPr wrap="square">
            <a:noAutofit/>
          </a:bodyPr>
          <a:lstStyle/>
          <a:p>
            <a:endParaRPr lang="en-US"/>
          </a:p>
        </p:txBody>
      </p:sp>
      <p:sp>
        <p:nvSpPr>
          <p:cNvPr id="14" name="Title 12">
            <a:extLst>
              <a:ext uri="{FF2B5EF4-FFF2-40B4-BE49-F238E27FC236}">
                <a16:creationId xmlns:a16="http://schemas.microsoft.com/office/drawing/2014/main" id="{77E079EA-97FE-4171-805C-5039418AF074}"/>
              </a:ext>
            </a:extLst>
          </p:cNvPr>
          <p:cNvSpPr>
            <a:spLocks noGrp="1"/>
          </p:cNvSpPr>
          <p:nvPr>
            <p:ph type="title"/>
          </p:nvPr>
        </p:nvSpPr>
        <p:spPr>
          <a:xfrm>
            <a:off x="6096000" y="2606186"/>
            <a:ext cx="5328752" cy="828675"/>
          </a:xfrm>
        </p:spPr>
        <p:txBody>
          <a:bodyPr/>
          <a:lstStyle>
            <a:lvl1pPr algn="l">
              <a:defRPr b="1">
                <a:solidFill>
                  <a:schemeClr val="bg1"/>
                </a:solidFill>
              </a:defRPr>
            </a:lvl1pPr>
          </a:lstStyle>
          <a:p>
            <a:r>
              <a:rPr lang="en-US" dirty="0"/>
              <a:t>Click to edit Master</a:t>
            </a:r>
          </a:p>
        </p:txBody>
      </p:sp>
      <p:sp>
        <p:nvSpPr>
          <p:cNvPr id="15" name="Text Placeholder 16">
            <a:extLst>
              <a:ext uri="{FF2B5EF4-FFF2-40B4-BE49-F238E27FC236}">
                <a16:creationId xmlns:a16="http://schemas.microsoft.com/office/drawing/2014/main" id="{E6E2D0C6-DB54-4337-A8F3-DE6A60D8AF3A}"/>
              </a:ext>
            </a:extLst>
          </p:cNvPr>
          <p:cNvSpPr>
            <a:spLocks noGrp="1"/>
          </p:cNvSpPr>
          <p:nvPr>
            <p:ph type="body" sz="quarter" idx="11"/>
          </p:nvPr>
        </p:nvSpPr>
        <p:spPr>
          <a:xfrm>
            <a:off x="6096000" y="3440722"/>
            <a:ext cx="5148786" cy="609600"/>
          </a:xfrm>
        </p:spPr>
        <p:txBody>
          <a:bodyPr/>
          <a:lstStyle>
            <a:lvl1pPr marL="0" indent="0" algn="l">
              <a:buNone/>
              <a:defRPr>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2575250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DA895-D6F0-4EF9-9297-D478A06DCA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5FEFA8-D7F7-4122-B3A9-5CCC756095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0635D7-4E07-4DCB-A261-7FAE89C038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DF2700B-E159-4943-A888-929005BF3A27}"/>
              </a:ext>
            </a:extLst>
          </p:cNvPr>
          <p:cNvSpPr>
            <a:spLocks noGrp="1"/>
          </p:cNvSpPr>
          <p:nvPr>
            <p:ph type="dt" sz="half" idx="10"/>
          </p:nvPr>
        </p:nvSpPr>
        <p:spPr/>
        <p:txBody>
          <a:bodyPr/>
          <a:lstStyle/>
          <a:p>
            <a:fld id="{393700C0-8DC3-46F5-AF3C-F540EB2A322C}" type="datetimeFigureOut">
              <a:rPr lang="en-US" smtClean="0"/>
              <a:t>11/3/2023</a:t>
            </a:fld>
            <a:endParaRPr lang="en-US"/>
          </a:p>
        </p:txBody>
      </p:sp>
      <p:sp>
        <p:nvSpPr>
          <p:cNvPr id="6" name="Footer Placeholder 5">
            <a:extLst>
              <a:ext uri="{FF2B5EF4-FFF2-40B4-BE49-F238E27FC236}">
                <a16:creationId xmlns:a16="http://schemas.microsoft.com/office/drawing/2014/main" id="{AC08FE52-6950-4662-A128-D2CC3236B1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6DB96B-0A97-4032-A113-135A75E2E73B}"/>
              </a:ext>
            </a:extLst>
          </p:cNvPr>
          <p:cNvSpPr>
            <a:spLocks noGrp="1"/>
          </p:cNvSpPr>
          <p:nvPr>
            <p:ph type="sldNum" sz="quarter" idx="12"/>
          </p:nvPr>
        </p:nvSpPr>
        <p:spPr/>
        <p:txBody>
          <a:bodyPr/>
          <a:lstStyle/>
          <a:p>
            <a:fld id="{AC6EEB17-CBAE-4A51-B478-6706DDEFDDFC}" type="slidenum">
              <a:rPr lang="en-US" smtClean="0"/>
              <a:t>‹#›</a:t>
            </a:fld>
            <a:endParaRPr lang="en-US"/>
          </a:p>
        </p:txBody>
      </p:sp>
    </p:spTree>
    <p:extLst>
      <p:ext uri="{BB962C8B-B14F-4D97-AF65-F5344CB8AC3E}">
        <p14:creationId xmlns:p14="http://schemas.microsoft.com/office/powerpoint/2010/main" val="42126549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28B32-B839-49CE-AA3F-DD4EAE2C38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5D19B3-99A0-46FE-8078-7993212E1E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4B0A2E-137A-495B-A412-39184C5EFE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CF59D87-1D73-403A-9665-F3BBF0E9AE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A5F162D-84B1-4460-82E3-C79C682BFD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5789FE-4FAD-4B33-86F0-D4ED0EC6152E}"/>
              </a:ext>
            </a:extLst>
          </p:cNvPr>
          <p:cNvSpPr>
            <a:spLocks noGrp="1"/>
          </p:cNvSpPr>
          <p:nvPr>
            <p:ph type="dt" sz="half" idx="10"/>
          </p:nvPr>
        </p:nvSpPr>
        <p:spPr/>
        <p:txBody>
          <a:bodyPr/>
          <a:lstStyle/>
          <a:p>
            <a:fld id="{393700C0-8DC3-46F5-AF3C-F540EB2A322C}" type="datetimeFigureOut">
              <a:rPr lang="en-US" smtClean="0"/>
              <a:t>11/3/2023</a:t>
            </a:fld>
            <a:endParaRPr lang="en-US"/>
          </a:p>
        </p:txBody>
      </p:sp>
      <p:sp>
        <p:nvSpPr>
          <p:cNvPr id="8" name="Footer Placeholder 7">
            <a:extLst>
              <a:ext uri="{FF2B5EF4-FFF2-40B4-BE49-F238E27FC236}">
                <a16:creationId xmlns:a16="http://schemas.microsoft.com/office/drawing/2014/main" id="{C1B4235D-8B01-43FD-BE28-4A3F44CC32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39FBC8-7AB7-48DA-A9C2-00B5699CDA7F}"/>
              </a:ext>
            </a:extLst>
          </p:cNvPr>
          <p:cNvSpPr>
            <a:spLocks noGrp="1"/>
          </p:cNvSpPr>
          <p:nvPr>
            <p:ph type="sldNum" sz="quarter" idx="12"/>
          </p:nvPr>
        </p:nvSpPr>
        <p:spPr/>
        <p:txBody>
          <a:bodyPr/>
          <a:lstStyle/>
          <a:p>
            <a:fld id="{AC6EEB17-CBAE-4A51-B478-6706DDEFDDFC}" type="slidenum">
              <a:rPr lang="en-US" smtClean="0"/>
              <a:t>‹#›</a:t>
            </a:fld>
            <a:endParaRPr lang="en-US"/>
          </a:p>
        </p:txBody>
      </p:sp>
    </p:spTree>
    <p:extLst>
      <p:ext uri="{BB962C8B-B14F-4D97-AF65-F5344CB8AC3E}">
        <p14:creationId xmlns:p14="http://schemas.microsoft.com/office/powerpoint/2010/main" val="7330956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6AA32-9C41-4B09-A1E8-8AC4C82B4D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C4D339-685F-4B5E-91CE-F38C86DD7450}"/>
              </a:ext>
            </a:extLst>
          </p:cNvPr>
          <p:cNvSpPr>
            <a:spLocks noGrp="1"/>
          </p:cNvSpPr>
          <p:nvPr>
            <p:ph type="dt" sz="half" idx="10"/>
          </p:nvPr>
        </p:nvSpPr>
        <p:spPr/>
        <p:txBody>
          <a:bodyPr/>
          <a:lstStyle/>
          <a:p>
            <a:fld id="{393700C0-8DC3-46F5-AF3C-F540EB2A322C}" type="datetimeFigureOut">
              <a:rPr lang="en-US" smtClean="0"/>
              <a:t>11/3/2023</a:t>
            </a:fld>
            <a:endParaRPr lang="en-US"/>
          </a:p>
        </p:txBody>
      </p:sp>
      <p:sp>
        <p:nvSpPr>
          <p:cNvPr id="4" name="Footer Placeholder 3">
            <a:extLst>
              <a:ext uri="{FF2B5EF4-FFF2-40B4-BE49-F238E27FC236}">
                <a16:creationId xmlns:a16="http://schemas.microsoft.com/office/drawing/2014/main" id="{AB5E8E3C-7494-4814-89CE-CFD7B8E0A22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E2DB2F-4856-4A42-8558-423A55449C33}"/>
              </a:ext>
            </a:extLst>
          </p:cNvPr>
          <p:cNvSpPr>
            <a:spLocks noGrp="1"/>
          </p:cNvSpPr>
          <p:nvPr>
            <p:ph type="sldNum" sz="quarter" idx="12"/>
          </p:nvPr>
        </p:nvSpPr>
        <p:spPr/>
        <p:txBody>
          <a:bodyPr/>
          <a:lstStyle/>
          <a:p>
            <a:fld id="{AC6EEB17-CBAE-4A51-B478-6706DDEFDDFC}" type="slidenum">
              <a:rPr lang="en-US" smtClean="0"/>
              <a:t>‹#›</a:t>
            </a:fld>
            <a:endParaRPr lang="en-US"/>
          </a:p>
        </p:txBody>
      </p:sp>
    </p:spTree>
    <p:extLst>
      <p:ext uri="{BB962C8B-B14F-4D97-AF65-F5344CB8AC3E}">
        <p14:creationId xmlns:p14="http://schemas.microsoft.com/office/powerpoint/2010/main" val="2364452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F5F26B-4454-4F9D-BB00-6E519D5E9E00}"/>
              </a:ext>
            </a:extLst>
          </p:cNvPr>
          <p:cNvSpPr>
            <a:spLocks noGrp="1"/>
          </p:cNvSpPr>
          <p:nvPr>
            <p:ph type="dt" sz="half" idx="10"/>
          </p:nvPr>
        </p:nvSpPr>
        <p:spPr/>
        <p:txBody>
          <a:bodyPr/>
          <a:lstStyle/>
          <a:p>
            <a:fld id="{393700C0-8DC3-46F5-AF3C-F540EB2A322C}" type="datetimeFigureOut">
              <a:rPr lang="en-US" smtClean="0"/>
              <a:t>11/3/2023</a:t>
            </a:fld>
            <a:endParaRPr lang="en-US"/>
          </a:p>
        </p:txBody>
      </p:sp>
      <p:sp>
        <p:nvSpPr>
          <p:cNvPr id="3" name="Footer Placeholder 2">
            <a:extLst>
              <a:ext uri="{FF2B5EF4-FFF2-40B4-BE49-F238E27FC236}">
                <a16:creationId xmlns:a16="http://schemas.microsoft.com/office/drawing/2014/main" id="{73CA5978-131F-4F58-B7B3-B3CD88E3AF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2E283F0-CAF5-4F9B-95F5-68D2EFA680D9}"/>
              </a:ext>
            </a:extLst>
          </p:cNvPr>
          <p:cNvSpPr>
            <a:spLocks noGrp="1"/>
          </p:cNvSpPr>
          <p:nvPr>
            <p:ph type="sldNum" sz="quarter" idx="12"/>
          </p:nvPr>
        </p:nvSpPr>
        <p:spPr/>
        <p:txBody>
          <a:bodyPr/>
          <a:lstStyle/>
          <a:p>
            <a:fld id="{AC6EEB17-CBAE-4A51-B478-6706DDEFDDFC}" type="slidenum">
              <a:rPr lang="en-US" smtClean="0"/>
              <a:t>‹#›</a:t>
            </a:fld>
            <a:endParaRPr lang="en-US"/>
          </a:p>
        </p:txBody>
      </p:sp>
    </p:spTree>
    <p:extLst>
      <p:ext uri="{BB962C8B-B14F-4D97-AF65-F5344CB8AC3E}">
        <p14:creationId xmlns:p14="http://schemas.microsoft.com/office/powerpoint/2010/main" val="30552878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C6AA2-5F7E-4565-ACF4-220CAF44EC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8B0016-98CF-44CB-AE0A-E01E4AAFD9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48040-E477-4BD0-9FBF-2F37616129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98DD12-E10C-4884-ADF1-01C7D3BC741B}"/>
              </a:ext>
            </a:extLst>
          </p:cNvPr>
          <p:cNvSpPr>
            <a:spLocks noGrp="1"/>
          </p:cNvSpPr>
          <p:nvPr>
            <p:ph type="dt" sz="half" idx="10"/>
          </p:nvPr>
        </p:nvSpPr>
        <p:spPr/>
        <p:txBody>
          <a:bodyPr/>
          <a:lstStyle/>
          <a:p>
            <a:fld id="{393700C0-8DC3-46F5-AF3C-F540EB2A322C}" type="datetimeFigureOut">
              <a:rPr lang="en-US" smtClean="0"/>
              <a:t>11/3/2023</a:t>
            </a:fld>
            <a:endParaRPr lang="en-US"/>
          </a:p>
        </p:txBody>
      </p:sp>
      <p:sp>
        <p:nvSpPr>
          <p:cNvPr id="6" name="Footer Placeholder 5">
            <a:extLst>
              <a:ext uri="{FF2B5EF4-FFF2-40B4-BE49-F238E27FC236}">
                <a16:creationId xmlns:a16="http://schemas.microsoft.com/office/drawing/2014/main" id="{DCA621A0-FD64-4FF4-A7F2-186FCA5A20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BC7F2A-4B12-4FBD-B901-3BE4E20595B4}"/>
              </a:ext>
            </a:extLst>
          </p:cNvPr>
          <p:cNvSpPr>
            <a:spLocks noGrp="1"/>
          </p:cNvSpPr>
          <p:nvPr>
            <p:ph type="sldNum" sz="quarter" idx="12"/>
          </p:nvPr>
        </p:nvSpPr>
        <p:spPr/>
        <p:txBody>
          <a:bodyPr/>
          <a:lstStyle/>
          <a:p>
            <a:fld id="{AC6EEB17-CBAE-4A51-B478-6706DDEFDDFC}" type="slidenum">
              <a:rPr lang="en-US" smtClean="0"/>
              <a:t>‹#›</a:t>
            </a:fld>
            <a:endParaRPr lang="en-US"/>
          </a:p>
        </p:txBody>
      </p:sp>
    </p:spTree>
    <p:extLst>
      <p:ext uri="{BB962C8B-B14F-4D97-AF65-F5344CB8AC3E}">
        <p14:creationId xmlns:p14="http://schemas.microsoft.com/office/powerpoint/2010/main" val="31608250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017CD-FAE0-4344-861E-782868DB46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5E0047-4D61-4DBB-929F-C58F7F9B98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3863B4-39A4-4EA3-B87E-24BC086A08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59AE11-7FAE-4E0D-84F5-567F8547B758}"/>
              </a:ext>
            </a:extLst>
          </p:cNvPr>
          <p:cNvSpPr>
            <a:spLocks noGrp="1"/>
          </p:cNvSpPr>
          <p:nvPr>
            <p:ph type="dt" sz="half" idx="10"/>
          </p:nvPr>
        </p:nvSpPr>
        <p:spPr/>
        <p:txBody>
          <a:bodyPr/>
          <a:lstStyle/>
          <a:p>
            <a:fld id="{393700C0-8DC3-46F5-AF3C-F540EB2A322C}" type="datetimeFigureOut">
              <a:rPr lang="en-US" smtClean="0"/>
              <a:t>11/3/2023</a:t>
            </a:fld>
            <a:endParaRPr lang="en-US"/>
          </a:p>
        </p:txBody>
      </p:sp>
      <p:sp>
        <p:nvSpPr>
          <p:cNvPr id="6" name="Footer Placeholder 5">
            <a:extLst>
              <a:ext uri="{FF2B5EF4-FFF2-40B4-BE49-F238E27FC236}">
                <a16:creationId xmlns:a16="http://schemas.microsoft.com/office/drawing/2014/main" id="{4EED4A8F-E32D-46C5-899E-77231038BC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499DE1-05B8-4249-85A7-23F7DD4C6DA8}"/>
              </a:ext>
            </a:extLst>
          </p:cNvPr>
          <p:cNvSpPr>
            <a:spLocks noGrp="1"/>
          </p:cNvSpPr>
          <p:nvPr>
            <p:ph type="sldNum" sz="quarter" idx="12"/>
          </p:nvPr>
        </p:nvSpPr>
        <p:spPr/>
        <p:txBody>
          <a:bodyPr/>
          <a:lstStyle/>
          <a:p>
            <a:fld id="{AC6EEB17-CBAE-4A51-B478-6706DDEFDDFC}" type="slidenum">
              <a:rPr lang="en-US" smtClean="0"/>
              <a:t>‹#›</a:t>
            </a:fld>
            <a:endParaRPr lang="en-US"/>
          </a:p>
        </p:txBody>
      </p:sp>
    </p:spTree>
    <p:extLst>
      <p:ext uri="{BB962C8B-B14F-4D97-AF65-F5344CB8AC3E}">
        <p14:creationId xmlns:p14="http://schemas.microsoft.com/office/powerpoint/2010/main" val="38545002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3CF79-D8CD-447B-B902-3A1CF1009C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30E2E6-561A-4033-9C83-320E204333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DFC04-9435-45BF-87AA-2A7C057FB408}"/>
              </a:ext>
            </a:extLst>
          </p:cNvPr>
          <p:cNvSpPr>
            <a:spLocks noGrp="1"/>
          </p:cNvSpPr>
          <p:nvPr>
            <p:ph type="dt" sz="half" idx="10"/>
          </p:nvPr>
        </p:nvSpPr>
        <p:spPr/>
        <p:txBody>
          <a:bodyPr/>
          <a:lstStyle/>
          <a:p>
            <a:fld id="{393700C0-8DC3-46F5-AF3C-F540EB2A322C}" type="datetimeFigureOut">
              <a:rPr lang="en-US" smtClean="0"/>
              <a:t>11/3/2023</a:t>
            </a:fld>
            <a:endParaRPr lang="en-US"/>
          </a:p>
        </p:txBody>
      </p:sp>
      <p:sp>
        <p:nvSpPr>
          <p:cNvPr id="5" name="Footer Placeholder 4">
            <a:extLst>
              <a:ext uri="{FF2B5EF4-FFF2-40B4-BE49-F238E27FC236}">
                <a16:creationId xmlns:a16="http://schemas.microsoft.com/office/drawing/2014/main" id="{CD12F6E9-F811-47A6-B7B6-4D26AB39F4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F20DEF-EA12-44FC-AF82-CCB835FB3DD9}"/>
              </a:ext>
            </a:extLst>
          </p:cNvPr>
          <p:cNvSpPr>
            <a:spLocks noGrp="1"/>
          </p:cNvSpPr>
          <p:nvPr>
            <p:ph type="sldNum" sz="quarter" idx="12"/>
          </p:nvPr>
        </p:nvSpPr>
        <p:spPr/>
        <p:txBody>
          <a:bodyPr/>
          <a:lstStyle/>
          <a:p>
            <a:fld id="{AC6EEB17-CBAE-4A51-B478-6706DDEFDDFC}" type="slidenum">
              <a:rPr lang="en-US" smtClean="0"/>
              <a:t>‹#›</a:t>
            </a:fld>
            <a:endParaRPr lang="en-US"/>
          </a:p>
        </p:txBody>
      </p:sp>
    </p:spTree>
    <p:extLst>
      <p:ext uri="{BB962C8B-B14F-4D97-AF65-F5344CB8AC3E}">
        <p14:creationId xmlns:p14="http://schemas.microsoft.com/office/powerpoint/2010/main" val="1551200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21621F-B5B2-496D-A9CB-5A4BF609905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781D1F1-6FF2-41F8-8414-F143881331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B7D7AD-1905-47A2-8DA9-B67A14487421}"/>
              </a:ext>
            </a:extLst>
          </p:cNvPr>
          <p:cNvSpPr>
            <a:spLocks noGrp="1"/>
          </p:cNvSpPr>
          <p:nvPr>
            <p:ph type="dt" sz="half" idx="10"/>
          </p:nvPr>
        </p:nvSpPr>
        <p:spPr/>
        <p:txBody>
          <a:bodyPr/>
          <a:lstStyle/>
          <a:p>
            <a:fld id="{393700C0-8DC3-46F5-AF3C-F540EB2A322C}" type="datetimeFigureOut">
              <a:rPr lang="en-US" smtClean="0"/>
              <a:t>11/3/2023</a:t>
            </a:fld>
            <a:endParaRPr lang="en-US"/>
          </a:p>
        </p:txBody>
      </p:sp>
      <p:sp>
        <p:nvSpPr>
          <p:cNvPr id="5" name="Footer Placeholder 4">
            <a:extLst>
              <a:ext uri="{FF2B5EF4-FFF2-40B4-BE49-F238E27FC236}">
                <a16:creationId xmlns:a16="http://schemas.microsoft.com/office/drawing/2014/main" id="{03BC00D6-23D5-4218-8B5B-779A1FBA1C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446454-3082-4C47-8C18-09B4C26FBCE6}"/>
              </a:ext>
            </a:extLst>
          </p:cNvPr>
          <p:cNvSpPr>
            <a:spLocks noGrp="1"/>
          </p:cNvSpPr>
          <p:nvPr>
            <p:ph type="sldNum" sz="quarter" idx="12"/>
          </p:nvPr>
        </p:nvSpPr>
        <p:spPr/>
        <p:txBody>
          <a:bodyPr/>
          <a:lstStyle/>
          <a:p>
            <a:fld id="{AC6EEB17-CBAE-4A51-B478-6706DDEFDDFC}" type="slidenum">
              <a:rPr lang="en-US" smtClean="0"/>
              <a:t>‹#›</a:t>
            </a:fld>
            <a:endParaRPr lang="en-US"/>
          </a:p>
        </p:txBody>
      </p:sp>
    </p:spTree>
    <p:extLst>
      <p:ext uri="{BB962C8B-B14F-4D97-AF65-F5344CB8AC3E}">
        <p14:creationId xmlns:p14="http://schemas.microsoft.com/office/powerpoint/2010/main" val="3841980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906F7C5-205D-4B09-99EC-25990A0FF673}"/>
              </a:ext>
            </a:extLst>
          </p:cNvPr>
          <p:cNvSpPr/>
          <p:nvPr userDrawn="1"/>
        </p:nvSpPr>
        <p:spPr>
          <a:xfrm>
            <a:off x="0" y="0"/>
            <a:ext cx="3352800" cy="6858000"/>
          </a:xfrm>
          <a:prstGeom prst="rect">
            <a:avLst/>
          </a:prstGeom>
          <a:gradFill>
            <a:gsLst>
              <a:gs pos="0">
                <a:schemeClr val="accent2"/>
              </a:gs>
              <a:gs pos="100000">
                <a:schemeClr val="accent1"/>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9">
            <a:extLst>
              <a:ext uri="{FF2B5EF4-FFF2-40B4-BE49-F238E27FC236}">
                <a16:creationId xmlns:a16="http://schemas.microsoft.com/office/drawing/2014/main" id="{E2AB18FD-3CE9-4D1F-B387-F4B012575415}"/>
              </a:ext>
            </a:extLst>
          </p:cNvPr>
          <p:cNvSpPr>
            <a:spLocks noGrp="1"/>
          </p:cNvSpPr>
          <p:nvPr>
            <p:ph type="title"/>
          </p:nvPr>
        </p:nvSpPr>
        <p:spPr>
          <a:xfrm>
            <a:off x="6687466" y="680486"/>
            <a:ext cx="4920915" cy="1202987"/>
          </a:xfrm>
        </p:spPr>
        <p:txBody>
          <a:bodyPr anchor="t">
            <a:noAutofit/>
          </a:bodyPr>
          <a:lstStyle>
            <a:lvl1pPr>
              <a:defRPr sz="3600" b="1"/>
            </a:lvl1pPr>
          </a:lstStyle>
          <a:p>
            <a:r>
              <a:rPr lang="en-US" dirty="0"/>
              <a:t>Click to edit Master</a:t>
            </a:r>
          </a:p>
        </p:txBody>
      </p:sp>
      <p:sp>
        <p:nvSpPr>
          <p:cNvPr id="11" name="TextBox 10">
            <a:extLst>
              <a:ext uri="{FF2B5EF4-FFF2-40B4-BE49-F238E27FC236}">
                <a16:creationId xmlns:a16="http://schemas.microsoft.com/office/drawing/2014/main" id="{877D8C8A-7A51-448F-9A56-F0C8345E55D5}"/>
              </a:ext>
            </a:extLst>
          </p:cNvPr>
          <p:cNvSpPr txBox="1"/>
          <p:nvPr userDrawn="1"/>
        </p:nvSpPr>
        <p:spPr>
          <a:xfrm>
            <a:off x="11210800" y="6337467"/>
            <a:ext cx="706218" cy="369332"/>
          </a:xfrm>
          <a:prstGeom prst="rect">
            <a:avLst/>
          </a:prstGeom>
          <a:noFill/>
        </p:spPr>
        <p:txBody>
          <a:bodyPr wrap="square" rtlCol="0">
            <a:spAutoFit/>
          </a:bodyPr>
          <a:lstStyle/>
          <a:p>
            <a:pPr algn="ctr"/>
            <a:fld id="{260E2A6B-A809-4840-BF14-8648BC0BDF87}" type="slidenum">
              <a:rPr lang="id-ID" sz="1800" b="1">
                <a:solidFill>
                  <a:schemeClr val="tx1"/>
                </a:solidFill>
                <a:latin typeface="+mn-lt"/>
                <a:ea typeface="Open Sans" panose="020B0606030504020204" pitchFamily="34" charset="0"/>
                <a:cs typeface="Open Sans" panose="020B0606030504020204" pitchFamily="34" charset="0"/>
              </a:rPr>
              <a:pPr algn="ctr"/>
              <a:t>‹#›</a:t>
            </a:fld>
            <a:endParaRPr lang="id-ID" sz="1800" b="1" dirty="0">
              <a:solidFill>
                <a:schemeClr val="tx1"/>
              </a:solidFill>
              <a:latin typeface="+mn-lt"/>
              <a:ea typeface="Open Sans" panose="020B0606030504020204" pitchFamily="34" charset="0"/>
              <a:cs typeface="Open Sans" panose="020B0606030504020204" pitchFamily="34" charset="0"/>
            </a:endParaRPr>
          </a:p>
        </p:txBody>
      </p:sp>
      <p:sp>
        <p:nvSpPr>
          <p:cNvPr id="6" name="Freeform: Shape 5">
            <a:extLst>
              <a:ext uri="{FF2B5EF4-FFF2-40B4-BE49-F238E27FC236}">
                <a16:creationId xmlns:a16="http://schemas.microsoft.com/office/drawing/2014/main" id="{863C2D0A-840D-432F-A65F-6FB5A42676E6}"/>
              </a:ext>
            </a:extLst>
          </p:cNvPr>
          <p:cNvSpPr/>
          <p:nvPr userDrawn="1"/>
        </p:nvSpPr>
        <p:spPr>
          <a:xfrm>
            <a:off x="274982" y="5266075"/>
            <a:ext cx="2559727" cy="1202987"/>
          </a:xfrm>
          <a:custGeom>
            <a:avLst/>
            <a:gdLst>
              <a:gd name="connsiteX0" fmla="*/ 2457912 w 2559727"/>
              <a:gd name="connsiteY0" fmla="*/ 999356 h 1202987"/>
              <a:gd name="connsiteX1" fmla="*/ 2559727 w 2559727"/>
              <a:gd name="connsiteY1" fmla="*/ 1101172 h 1202987"/>
              <a:gd name="connsiteX2" fmla="*/ 2457912 w 2559727"/>
              <a:gd name="connsiteY2" fmla="*/ 1202987 h 1202987"/>
              <a:gd name="connsiteX3" fmla="*/ 2356096 w 2559727"/>
              <a:gd name="connsiteY3" fmla="*/ 1101172 h 1202987"/>
              <a:gd name="connsiteX4" fmla="*/ 2457912 w 2559727"/>
              <a:gd name="connsiteY4" fmla="*/ 999356 h 1202987"/>
              <a:gd name="connsiteX5" fmla="*/ 2123426 w 2559727"/>
              <a:gd name="connsiteY5" fmla="*/ 999356 h 1202987"/>
              <a:gd name="connsiteX6" fmla="*/ 2225241 w 2559727"/>
              <a:gd name="connsiteY6" fmla="*/ 1101172 h 1202987"/>
              <a:gd name="connsiteX7" fmla="*/ 2123426 w 2559727"/>
              <a:gd name="connsiteY7" fmla="*/ 1202987 h 1202987"/>
              <a:gd name="connsiteX8" fmla="*/ 2021610 w 2559727"/>
              <a:gd name="connsiteY8" fmla="*/ 1101172 h 1202987"/>
              <a:gd name="connsiteX9" fmla="*/ 2123426 w 2559727"/>
              <a:gd name="connsiteY9" fmla="*/ 999356 h 1202987"/>
              <a:gd name="connsiteX10" fmla="*/ 1788940 w 2559727"/>
              <a:gd name="connsiteY10" fmla="*/ 999356 h 1202987"/>
              <a:gd name="connsiteX11" fmla="*/ 1890755 w 2559727"/>
              <a:gd name="connsiteY11" fmla="*/ 1101172 h 1202987"/>
              <a:gd name="connsiteX12" fmla="*/ 1788940 w 2559727"/>
              <a:gd name="connsiteY12" fmla="*/ 1202987 h 1202987"/>
              <a:gd name="connsiteX13" fmla="*/ 1687124 w 2559727"/>
              <a:gd name="connsiteY13" fmla="*/ 1101172 h 1202987"/>
              <a:gd name="connsiteX14" fmla="*/ 1788940 w 2559727"/>
              <a:gd name="connsiteY14" fmla="*/ 999356 h 1202987"/>
              <a:gd name="connsiteX15" fmla="*/ 1454454 w 2559727"/>
              <a:gd name="connsiteY15" fmla="*/ 999356 h 1202987"/>
              <a:gd name="connsiteX16" fmla="*/ 1556269 w 2559727"/>
              <a:gd name="connsiteY16" fmla="*/ 1101172 h 1202987"/>
              <a:gd name="connsiteX17" fmla="*/ 1454454 w 2559727"/>
              <a:gd name="connsiteY17" fmla="*/ 1202987 h 1202987"/>
              <a:gd name="connsiteX18" fmla="*/ 1352638 w 2559727"/>
              <a:gd name="connsiteY18" fmla="*/ 1101172 h 1202987"/>
              <a:gd name="connsiteX19" fmla="*/ 1454454 w 2559727"/>
              <a:gd name="connsiteY19" fmla="*/ 999356 h 1202987"/>
              <a:gd name="connsiteX20" fmla="*/ 1105273 w 2559727"/>
              <a:gd name="connsiteY20" fmla="*/ 999356 h 1202987"/>
              <a:gd name="connsiteX21" fmla="*/ 1207089 w 2559727"/>
              <a:gd name="connsiteY21" fmla="*/ 1101172 h 1202987"/>
              <a:gd name="connsiteX22" fmla="*/ 1105273 w 2559727"/>
              <a:gd name="connsiteY22" fmla="*/ 1202987 h 1202987"/>
              <a:gd name="connsiteX23" fmla="*/ 1003458 w 2559727"/>
              <a:gd name="connsiteY23" fmla="*/ 1101172 h 1202987"/>
              <a:gd name="connsiteX24" fmla="*/ 1105273 w 2559727"/>
              <a:gd name="connsiteY24" fmla="*/ 999356 h 1202987"/>
              <a:gd name="connsiteX25" fmla="*/ 770787 w 2559727"/>
              <a:gd name="connsiteY25" fmla="*/ 999356 h 1202987"/>
              <a:gd name="connsiteX26" fmla="*/ 872603 w 2559727"/>
              <a:gd name="connsiteY26" fmla="*/ 1101172 h 1202987"/>
              <a:gd name="connsiteX27" fmla="*/ 770787 w 2559727"/>
              <a:gd name="connsiteY27" fmla="*/ 1202987 h 1202987"/>
              <a:gd name="connsiteX28" fmla="*/ 668972 w 2559727"/>
              <a:gd name="connsiteY28" fmla="*/ 1101172 h 1202987"/>
              <a:gd name="connsiteX29" fmla="*/ 770787 w 2559727"/>
              <a:gd name="connsiteY29" fmla="*/ 999356 h 1202987"/>
              <a:gd name="connsiteX30" fmla="*/ 436302 w 2559727"/>
              <a:gd name="connsiteY30" fmla="*/ 999356 h 1202987"/>
              <a:gd name="connsiteX31" fmla="*/ 538117 w 2559727"/>
              <a:gd name="connsiteY31" fmla="*/ 1101172 h 1202987"/>
              <a:gd name="connsiteX32" fmla="*/ 436302 w 2559727"/>
              <a:gd name="connsiteY32" fmla="*/ 1202987 h 1202987"/>
              <a:gd name="connsiteX33" fmla="*/ 334486 w 2559727"/>
              <a:gd name="connsiteY33" fmla="*/ 1101172 h 1202987"/>
              <a:gd name="connsiteX34" fmla="*/ 436302 w 2559727"/>
              <a:gd name="connsiteY34" fmla="*/ 999356 h 1202987"/>
              <a:gd name="connsiteX35" fmla="*/ 101816 w 2559727"/>
              <a:gd name="connsiteY35" fmla="*/ 999356 h 1202987"/>
              <a:gd name="connsiteX36" fmla="*/ 203631 w 2559727"/>
              <a:gd name="connsiteY36" fmla="*/ 1101172 h 1202987"/>
              <a:gd name="connsiteX37" fmla="*/ 101816 w 2559727"/>
              <a:gd name="connsiteY37" fmla="*/ 1202987 h 1202987"/>
              <a:gd name="connsiteX38" fmla="*/ 0 w 2559727"/>
              <a:gd name="connsiteY38" fmla="*/ 1101172 h 1202987"/>
              <a:gd name="connsiteX39" fmla="*/ 101816 w 2559727"/>
              <a:gd name="connsiteY39" fmla="*/ 999356 h 1202987"/>
              <a:gd name="connsiteX40" fmla="*/ 2457912 w 2559727"/>
              <a:gd name="connsiteY40" fmla="*/ 664870 h 1202987"/>
              <a:gd name="connsiteX41" fmla="*/ 2559727 w 2559727"/>
              <a:gd name="connsiteY41" fmla="*/ 766686 h 1202987"/>
              <a:gd name="connsiteX42" fmla="*/ 2457912 w 2559727"/>
              <a:gd name="connsiteY42" fmla="*/ 868501 h 1202987"/>
              <a:gd name="connsiteX43" fmla="*/ 2356096 w 2559727"/>
              <a:gd name="connsiteY43" fmla="*/ 766686 h 1202987"/>
              <a:gd name="connsiteX44" fmla="*/ 2457912 w 2559727"/>
              <a:gd name="connsiteY44" fmla="*/ 664870 h 1202987"/>
              <a:gd name="connsiteX45" fmla="*/ 2123426 w 2559727"/>
              <a:gd name="connsiteY45" fmla="*/ 664870 h 1202987"/>
              <a:gd name="connsiteX46" fmla="*/ 2225241 w 2559727"/>
              <a:gd name="connsiteY46" fmla="*/ 766686 h 1202987"/>
              <a:gd name="connsiteX47" fmla="*/ 2123426 w 2559727"/>
              <a:gd name="connsiteY47" fmla="*/ 868501 h 1202987"/>
              <a:gd name="connsiteX48" fmla="*/ 2021610 w 2559727"/>
              <a:gd name="connsiteY48" fmla="*/ 766686 h 1202987"/>
              <a:gd name="connsiteX49" fmla="*/ 2123426 w 2559727"/>
              <a:gd name="connsiteY49" fmla="*/ 664870 h 1202987"/>
              <a:gd name="connsiteX50" fmla="*/ 1788940 w 2559727"/>
              <a:gd name="connsiteY50" fmla="*/ 664870 h 1202987"/>
              <a:gd name="connsiteX51" fmla="*/ 1890755 w 2559727"/>
              <a:gd name="connsiteY51" fmla="*/ 766686 h 1202987"/>
              <a:gd name="connsiteX52" fmla="*/ 1788940 w 2559727"/>
              <a:gd name="connsiteY52" fmla="*/ 868501 h 1202987"/>
              <a:gd name="connsiteX53" fmla="*/ 1687124 w 2559727"/>
              <a:gd name="connsiteY53" fmla="*/ 766686 h 1202987"/>
              <a:gd name="connsiteX54" fmla="*/ 1788940 w 2559727"/>
              <a:gd name="connsiteY54" fmla="*/ 664870 h 1202987"/>
              <a:gd name="connsiteX55" fmla="*/ 1454454 w 2559727"/>
              <a:gd name="connsiteY55" fmla="*/ 664870 h 1202987"/>
              <a:gd name="connsiteX56" fmla="*/ 1556269 w 2559727"/>
              <a:gd name="connsiteY56" fmla="*/ 766686 h 1202987"/>
              <a:gd name="connsiteX57" fmla="*/ 1454454 w 2559727"/>
              <a:gd name="connsiteY57" fmla="*/ 868501 h 1202987"/>
              <a:gd name="connsiteX58" fmla="*/ 1352638 w 2559727"/>
              <a:gd name="connsiteY58" fmla="*/ 766686 h 1202987"/>
              <a:gd name="connsiteX59" fmla="*/ 1454454 w 2559727"/>
              <a:gd name="connsiteY59" fmla="*/ 664870 h 1202987"/>
              <a:gd name="connsiteX60" fmla="*/ 1105273 w 2559727"/>
              <a:gd name="connsiteY60" fmla="*/ 664870 h 1202987"/>
              <a:gd name="connsiteX61" fmla="*/ 1207089 w 2559727"/>
              <a:gd name="connsiteY61" fmla="*/ 766686 h 1202987"/>
              <a:gd name="connsiteX62" fmla="*/ 1105273 w 2559727"/>
              <a:gd name="connsiteY62" fmla="*/ 868501 h 1202987"/>
              <a:gd name="connsiteX63" fmla="*/ 1003458 w 2559727"/>
              <a:gd name="connsiteY63" fmla="*/ 766686 h 1202987"/>
              <a:gd name="connsiteX64" fmla="*/ 1105273 w 2559727"/>
              <a:gd name="connsiteY64" fmla="*/ 664870 h 1202987"/>
              <a:gd name="connsiteX65" fmla="*/ 770787 w 2559727"/>
              <a:gd name="connsiteY65" fmla="*/ 664870 h 1202987"/>
              <a:gd name="connsiteX66" fmla="*/ 872603 w 2559727"/>
              <a:gd name="connsiteY66" fmla="*/ 766686 h 1202987"/>
              <a:gd name="connsiteX67" fmla="*/ 770787 w 2559727"/>
              <a:gd name="connsiteY67" fmla="*/ 868501 h 1202987"/>
              <a:gd name="connsiteX68" fmla="*/ 668972 w 2559727"/>
              <a:gd name="connsiteY68" fmla="*/ 766686 h 1202987"/>
              <a:gd name="connsiteX69" fmla="*/ 770787 w 2559727"/>
              <a:gd name="connsiteY69" fmla="*/ 664870 h 1202987"/>
              <a:gd name="connsiteX70" fmla="*/ 436302 w 2559727"/>
              <a:gd name="connsiteY70" fmla="*/ 664870 h 1202987"/>
              <a:gd name="connsiteX71" fmla="*/ 538117 w 2559727"/>
              <a:gd name="connsiteY71" fmla="*/ 766686 h 1202987"/>
              <a:gd name="connsiteX72" fmla="*/ 436302 w 2559727"/>
              <a:gd name="connsiteY72" fmla="*/ 868501 h 1202987"/>
              <a:gd name="connsiteX73" fmla="*/ 334486 w 2559727"/>
              <a:gd name="connsiteY73" fmla="*/ 766686 h 1202987"/>
              <a:gd name="connsiteX74" fmla="*/ 436302 w 2559727"/>
              <a:gd name="connsiteY74" fmla="*/ 664870 h 1202987"/>
              <a:gd name="connsiteX75" fmla="*/ 101816 w 2559727"/>
              <a:gd name="connsiteY75" fmla="*/ 664870 h 1202987"/>
              <a:gd name="connsiteX76" fmla="*/ 203631 w 2559727"/>
              <a:gd name="connsiteY76" fmla="*/ 766686 h 1202987"/>
              <a:gd name="connsiteX77" fmla="*/ 101816 w 2559727"/>
              <a:gd name="connsiteY77" fmla="*/ 868501 h 1202987"/>
              <a:gd name="connsiteX78" fmla="*/ 0 w 2559727"/>
              <a:gd name="connsiteY78" fmla="*/ 766686 h 1202987"/>
              <a:gd name="connsiteX79" fmla="*/ 101816 w 2559727"/>
              <a:gd name="connsiteY79" fmla="*/ 664870 h 1202987"/>
              <a:gd name="connsiteX80" fmla="*/ 2457912 w 2559727"/>
              <a:gd name="connsiteY80" fmla="*/ 330384 h 1202987"/>
              <a:gd name="connsiteX81" fmla="*/ 2559727 w 2559727"/>
              <a:gd name="connsiteY81" fmla="*/ 432200 h 1202987"/>
              <a:gd name="connsiteX82" fmla="*/ 2457912 w 2559727"/>
              <a:gd name="connsiteY82" fmla="*/ 534015 h 1202987"/>
              <a:gd name="connsiteX83" fmla="*/ 2356096 w 2559727"/>
              <a:gd name="connsiteY83" fmla="*/ 432200 h 1202987"/>
              <a:gd name="connsiteX84" fmla="*/ 2457912 w 2559727"/>
              <a:gd name="connsiteY84" fmla="*/ 330384 h 1202987"/>
              <a:gd name="connsiteX85" fmla="*/ 2123426 w 2559727"/>
              <a:gd name="connsiteY85" fmla="*/ 330384 h 1202987"/>
              <a:gd name="connsiteX86" fmla="*/ 2225241 w 2559727"/>
              <a:gd name="connsiteY86" fmla="*/ 432200 h 1202987"/>
              <a:gd name="connsiteX87" fmla="*/ 2123426 w 2559727"/>
              <a:gd name="connsiteY87" fmla="*/ 534015 h 1202987"/>
              <a:gd name="connsiteX88" fmla="*/ 2021610 w 2559727"/>
              <a:gd name="connsiteY88" fmla="*/ 432200 h 1202987"/>
              <a:gd name="connsiteX89" fmla="*/ 2123426 w 2559727"/>
              <a:gd name="connsiteY89" fmla="*/ 330384 h 1202987"/>
              <a:gd name="connsiteX90" fmla="*/ 1788940 w 2559727"/>
              <a:gd name="connsiteY90" fmla="*/ 330384 h 1202987"/>
              <a:gd name="connsiteX91" fmla="*/ 1890755 w 2559727"/>
              <a:gd name="connsiteY91" fmla="*/ 432200 h 1202987"/>
              <a:gd name="connsiteX92" fmla="*/ 1788940 w 2559727"/>
              <a:gd name="connsiteY92" fmla="*/ 534015 h 1202987"/>
              <a:gd name="connsiteX93" fmla="*/ 1687124 w 2559727"/>
              <a:gd name="connsiteY93" fmla="*/ 432200 h 1202987"/>
              <a:gd name="connsiteX94" fmla="*/ 1788940 w 2559727"/>
              <a:gd name="connsiteY94" fmla="*/ 330384 h 1202987"/>
              <a:gd name="connsiteX95" fmla="*/ 1454454 w 2559727"/>
              <a:gd name="connsiteY95" fmla="*/ 330384 h 1202987"/>
              <a:gd name="connsiteX96" fmla="*/ 1556269 w 2559727"/>
              <a:gd name="connsiteY96" fmla="*/ 432200 h 1202987"/>
              <a:gd name="connsiteX97" fmla="*/ 1454454 w 2559727"/>
              <a:gd name="connsiteY97" fmla="*/ 534015 h 1202987"/>
              <a:gd name="connsiteX98" fmla="*/ 1352638 w 2559727"/>
              <a:gd name="connsiteY98" fmla="*/ 432200 h 1202987"/>
              <a:gd name="connsiteX99" fmla="*/ 1454454 w 2559727"/>
              <a:gd name="connsiteY99" fmla="*/ 330384 h 1202987"/>
              <a:gd name="connsiteX100" fmla="*/ 1105273 w 2559727"/>
              <a:gd name="connsiteY100" fmla="*/ 330384 h 1202987"/>
              <a:gd name="connsiteX101" fmla="*/ 1207089 w 2559727"/>
              <a:gd name="connsiteY101" fmla="*/ 432200 h 1202987"/>
              <a:gd name="connsiteX102" fmla="*/ 1105273 w 2559727"/>
              <a:gd name="connsiteY102" fmla="*/ 534015 h 1202987"/>
              <a:gd name="connsiteX103" fmla="*/ 1003458 w 2559727"/>
              <a:gd name="connsiteY103" fmla="*/ 432200 h 1202987"/>
              <a:gd name="connsiteX104" fmla="*/ 1105273 w 2559727"/>
              <a:gd name="connsiteY104" fmla="*/ 330384 h 1202987"/>
              <a:gd name="connsiteX105" fmla="*/ 770787 w 2559727"/>
              <a:gd name="connsiteY105" fmla="*/ 330384 h 1202987"/>
              <a:gd name="connsiteX106" fmla="*/ 872603 w 2559727"/>
              <a:gd name="connsiteY106" fmla="*/ 432200 h 1202987"/>
              <a:gd name="connsiteX107" fmla="*/ 770787 w 2559727"/>
              <a:gd name="connsiteY107" fmla="*/ 534015 h 1202987"/>
              <a:gd name="connsiteX108" fmla="*/ 668972 w 2559727"/>
              <a:gd name="connsiteY108" fmla="*/ 432200 h 1202987"/>
              <a:gd name="connsiteX109" fmla="*/ 770787 w 2559727"/>
              <a:gd name="connsiteY109" fmla="*/ 330384 h 1202987"/>
              <a:gd name="connsiteX110" fmla="*/ 436302 w 2559727"/>
              <a:gd name="connsiteY110" fmla="*/ 330384 h 1202987"/>
              <a:gd name="connsiteX111" fmla="*/ 538117 w 2559727"/>
              <a:gd name="connsiteY111" fmla="*/ 432200 h 1202987"/>
              <a:gd name="connsiteX112" fmla="*/ 436302 w 2559727"/>
              <a:gd name="connsiteY112" fmla="*/ 534015 h 1202987"/>
              <a:gd name="connsiteX113" fmla="*/ 334486 w 2559727"/>
              <a:gd name="connsiteY113" fmla="*/ 432200 h 1202987"/>
              <a:gd name="connsiteX114" fmla="*/ 436302 w 2559727"/>
              <a:gd name="connsiteY114" fmla="*/ 330384 h 1202987"/>
              <a:gd name="connsiteX115" fmla="*/ 101816 w 2559727"/>
              <a:gd name="connsiteY115" fmla="*/ 330384 h 1202987"/>
              <a:gd name="connsiteX116" fmla="*/ 203631 w 2559727"/>
              <a:gd name="connsiteY116" fmla="*/ 432200 h 1202987"/>
              <a:gd name="connsiteX117" fmla="*/ 101816 w 2559727"/>
              <a:gd name="connsiteY117" fmla="*/ 534015 h 1202987"/>
              <a:gd name="connsiteX118" fmla="*/ 0 w 2559727"/>
              <a:gd name="connsiteY118" fmla="*/ 432200 h 1202987"/>
              <a:gd name="connsiteX119" fmla="*/ 101816 w 2559727"/>
              <a:gd name="connsiteY119" fmla="*/ 330384 h 1202987"/>
              <a:gd name="connsiteX120" fmla="*/ 2457912 w 2559727"/>
              <a:gd name="connsiteY120" fmla="*/ 0 h 1202987"/>
              <a:gd name="connsiteX121" fmla="*/ 2559727 w 2559727"/>
              <a:gd name="connsiteY121" fmla="*/ 101816 h 1202987"/>
              <a:gd name="connsiteX122" fmla="*/ 2457912 w 2559727"/>
              <a:gd name="connsiteY122" fmla="*/ 203631 h 1202987"/>
              <a:gd name="connsiteX123" fmla="*/ 2356096 w 2559727"/>
              <a:gd name="connsiteY123" fmla="*/ 101816 h 1202987"/>
              <a:gd name="connsiteX124" fmla="*/ 2457912 w 2559727"/>
              <a:gd name="connsiteY124" fmla="*/ 0 h 1202987"/>
              <a:gd name="connsiteX125" fmla="*/ 2123426 w 2559727"/>
              <a:gd name="connsiteY125" fmla="*/ 0 h 1202987"/>
              <a:gd name="connsiteX126" fmla="*/ 2225241 w 2559727"/>
              <a:gd name="connsiteY126" fmla="*/ 101816 h 1202987"/>
              <a:gd name="connsiteX127" fmla="*/ 2123426 w 2559727"/>
              <a:gd name="connsiteY127" fmla="*/ 203631 h 1202987"/>
              <a:gd name="connsiteX128" fmla="*/ 2021610 w 2559727"/>
              <a:gd name="connsiteY128" fmla="*/ 101816 h 1202987"/>
              <a:gd name="connsiteX129" fmla="*/ 2123426 w 2559727"/>
              <a:gd name="connsiteY129" fmla="*/ 0 h 1202987"/>
              <a:gd name="connsiteX130" fmla="*/ 1788940 w 2559727"/>
              <a:gd name="connsiteY130" fmla="*/ 0 h 1202987"/>
              <a:gd name="connsiteX131" fmla="*/ 1890755 w 2559727"/>
              <a:gd name="connsiteY131" fmla="*/ 101816 h 1202987"/>
              <a:gd name="connsiteX132" fmla="*/ 1788940 w 2559727"/>
              <a:gd name="connsiteY132" fmla="*/ 203631 h 1202987"/>
              <a:gd name="connsiteX133" fmla="*/ 1687124 w 2559727"/>
              <a:gd name="connsiteY133" fmla="*/ 101816 h 1202987"/>
              <a:gd name="connsiteX134" fmla="*/ 1788940 w 2559727"/>
              <a:gd name="connsiteY134" fmla="*/ 0 h 1202987"/>
              <a:gd name="connsiteX135" fmla="*/ 1454454 w 2559727"/>
              <a:gd name="connsiteY135" fmla="*/ 0 h 1202987"/>
              <a:gd name="connsiteX136" fmla="*/ 1556269 w 2559727"/>
              <a:gd name="connsiteY136" fmla="*/ 101816 h 1202987"/>
              <a:gd name="connsiteX137" fmla="*/ 1454454 w 2559727"/>
              <a:gd name="connsiteY137" fmla="*/ 203631 h 1202987"/>
              <a:gd name="connsiteX138" fmla="*/ 1352638 w 2559727"/>
              <a:gd name="connsiteY138" fmla="*/ 101816 h 1202987"/>
              <a:gd name="connsiteX139" fmla="*/ 1454454 w 2559727"/>
              <a:gd name="connsiteY139" fmla="*/ 0 h 1202987"/>
              <a:gd name="connsiteX140" fmla="*/ 1105273 w 2559727"/>
              <a:gd name="connsiteY140" fmla="*/ 0 h 1202987"/>
              <a:gd name="connsiteX141" fmla="*/ 1207089 w 2559727"/>
              <a:gd name="connsiteY141" fmla="*/ 101816 h 1202987"/>
              <a:gd name="connsiteX142" fmla="*/ 1105273 w 2559727"/>
              <a:gd name="connsiteY142" fmla="*/ 203631 h 1202987"/>
              <a:gd name="connsiteX143" fmla="*/ 1003458 w 2559727"/>
              <a:gd name="connsiteY143" fmla="*/ 101816 h 1202987"/>
              <a:gd name="connsiteX144" fmla="*/ 1105273 w 2559727"/>
              <a:gd name="connsiteY144" fmla="*/ 0 h 1202987"/>
              <a:gd name="connsiteX145" fmla="*/ 770787 w 2559727"/>
              <a:gd name="connsiteY145" fmla="*/ 0 h 1202987"/>
              <a:gd name="connsiteX146" fmla="*/ 872603 w 2559727"/>
              <a:gd name="connsiteY146" fmla="*/ 101816 h 1202987"/>
              <a:gd name="connsiteX147" fmla="*/ 770787 w 2559727"/>
              <a:gd name="connsiteY147" fmla="*/ 203631 h 1202987"/>
              <a:gd name="connsiteX148" fmla="*/ 668972 w 2559727"/>
              <a:gd name="connsiteY148" fmla="*/ 101816 h 1202987"/>
              <a:gd name="connsiteX149" fmla="*/ 770787 w 2559727"/>
              <a:gd name="connsiteY149" fmla="*/ 0 h 1202987"/>
              <a:gd name="connsiteX150" fmla="*/ 436302 w 2559727"/>
              <a:gd name="connsiteY150" fmla="*/ 0 h 1202987"/>
              <a:gd name="connsiteX151" fmla="*/ 538117 w 2559727"/>
              <a:gd name="connsiteY151" fmla="*/ 101816 h 1202987"/>
              <a:gd name="connsiteX152" fmla="*/ 436302 w 2559727"/>
              <a:gd name="connsiteY152" fmla="*/ 203631 h 1202987"/>
              <a:gd name="connsiteX153" fmla="*/ 334486 w 2559727"/>
              <a:gd name="connsiteY153" fmla="*/ 101816 h 1202987"/>
              <a:gd name="connsiteX154" fmla="*/ 436302 w 2559727"/>
              <a:gd name="connsiteY154" fmla="*/ 0 h 1202987"/>
              <a:gd name="connsiteX155" fmla="*/ 101815 w 2559727"/>
              <a:gd name="connsiteY155" fmla="*/ 0 h 1202987"/>
              <a:gd name="connsiteX156" fmla="*/ 203631 w 2559727"/>
              <a:gd name="connsiteY156" fmla="*/ 101816 h 1202987"/>
              <a:gd name="connsiteX157" fmla="*/ 101815 w 2559727"/>
              <a:gd name="connsiteY157" fmla="*/ 203631 h 1202987"/>
              <a:gd name="connsiteX158" fmla="*/ 0 w 2559727"/>
              <a:gd name="connsiteY158" fmla="*/ 101816 h 1202987"/>
              <a:gd name="connsiteX159" fmla="*/ 101815 w 2559727"/>
              <a:gd name="connsiteY159" fmla="*/ 0 h 120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2559727" h="1202987">
                <a:moveTo>
                  <a:pt x="2457912" y="999356"/>
                </a:moveTo>
                <a:cubicBezTo>
                  <a:pt x="2514143" y="999356"/>
                  <a:pt x="2559727" y="1044940"/>
                  <a:pt x="2559727" y="1101172"/>
                </a:cubicBezTo>
                <a:cubicBezTo>
                  <a:pt x="2559727" y="1157403"/>
                  <a:pt x="2514143" y="1202987"/>
                  <a:pt x="2457912" y="1202987"/>
                </a:cubicBezTo>
                <a:cubicBezTo>
                  <a:pt x="2401680" y="1202987"/>
                  <a:pt x="2356096" y="1157403"/>
                  <a:pt x="2356096" y="1101172"/>
                </a:cubicBezTo>
                <a:cubicBezTo>
                  <a:pt x="2356096" y="1044940"/>
                  <a:pt x="2401680" y="999356"/>
                  <a:pt x="2457912" y="999356"/>
                </a:cubicBezTo>
                <a:close/>
                <a:moveTo>
                  <a:pt x="2123426" y="999356"/>
                </a:moveTo>
                <a:cubicBezTo>
                  <a:pt x="2179657" y="999356"/>
                  <a:pt x="2225241" y="1044940"/>
                  <a:pt x="2225241" y="1101172"/>
                </a:cubicBezTo>
                <a:cubicBezTo>
                  <a:pt x="2225241" y="1157403"/>
                  <a:pt x="2179657" y="1202987"/>
                  <a:pt x="2123426" y="1202987"/>
                </a:cubicBezTo>
                <a:cubicBezTo>
                  <a:pt x="2067194" y="1202987"/>
                  <a:pt x="2021610" y="1157403"/>
                  <a:pt x="2021610" y="1101172"/>
                </a:cubicBezTo>
                <a:cubicBezTo>
                  <a:pt x="2021610" y="1044940"/>
                  <a:pt x="2067194" y="999356"/>
                  <a:pt x="2123426" y="999356"/>
                </a:cubicBezTo>
                <a:close/>
                <a:moveTo>
                  <a:pt x="1788940" y="999356"/>
                </a:moveTo>
                <a:cubicBezTo>
                  <a:pt x="1845171" y="999356"/>
                  <a:pt x="1890755" y="1044940"/>
                  <a:pt x="1890755" y="1101172"/>
                </a:cubicBezTo>
                <a:cubicBezTo>
                  <a:pt x="1890755" y="1157403"/>
                  <a:pt x="1845171" y="1202987"/>
                  <a:pt x="1788940" y="1202987"/>
                </a:cubicBezTo>
                <a:cubicBezTo>
                  <a:pt x="1732708" y="1202987"/>
                  <a:pt x="1687124" y="1157403"/>
                  <a:pt x="1687124" y="1101172"/>
                </a:cubicBezTo>
                <a:cubicBezTo>
                  <a:pt x="1687124" y="1044940"/>
                  <a:pt x="1732708" y="999356"/>
                  <a:pt x="1788940" y="999356"/>
                </a:cubicBezTo>
                <a:close/>
                <a:moveTo>
                  <a:pt x="1454454" y="999356"/>
                </a:moveTo>
                <a:cubicBezTo>
                  <a:pt x="1510685" y="999356"/>
                  <a:pt x="1556269" y="1044940"/>
                  <a:pt x="1556269" y="1101172"/>
                </a:cubicBezTo>
                <a:cubicBezTo>
                  <a:pt x="1556269" y="1157403"/>
                  <a:pt x="1510685" y="1202987"/>
                  <a:pt x="1454454" y="1202987"/>
                </a:cubicBezTo>
                <a:cubicBezTo>
                  <a:pt x="1398222" y="1202987"/>
                  <a:pt x="1352638" y="1157403"/>
                  <a:pt x="1352638" y="1101172"/>
                </a:cubicBezTo>
                <a:cubicBezTo>
                  <a:pt x="1352638" y="1044940"/>
                  <a:pt x="1398222" y="999356"/>
                  <a:pt x="1454454" y="999356"/>
                </a:cubicBezTo>
                <a:close/>
                <a:moveTo>
                  <a:pt x="1105273" y="999356"/>
                </a:moveTo>
                <a:cubicBezTo>
                  <a:pt x="1161505" y="999356"/>
                  <a:pt x="1207089" y="1044940"/>
                  <a:pt x="1207089" y="1101172"/>
                </a:cubicBezTo>
                <a:cubicBezTo>
                  <a:pt x="1207089" y="1157403"/>
                  <a:pt x="1161505" y="1202987"/>
                  <a:pt x="1105273" y="1202987"/>
                </a:cubicBezTo>
                <a:cubicBezTo>
                  <a:pt x="1049042" y="1202987"/>
                  <a:pt x="1003458" y="1157403"/>
                  <a:pt x="1003458" y="1101172"/>
                </a:cubicBezTo>
                <a:cubicBezTo>
                  <a:pt x="1003458" y="1044940"/>
                  <a:pt x="1049042" y="999356"/>
                  <a:pt x="1105273" y="999356"/>
                </a:cubicBezTo>
                <a:close/>
                <a:moveTo>
                  <a:pt x="770787" y="999356"/>
                </a:moveTo>
                <a:cubicBezTo>
                  <a:pt x="827019" y="999356"/>
                  <a:pt x="872603" y="1044940"/>
                  <a:pt x="872603" y="1101172"/>
                </a:cubicBezTo>
                <a:cubicBezTo>
                  <a:pt x="872603" y="1157403"/>
                  <a:pt x="827019" y="1202987"/>
                  <a:pt x="770787" y="1202987"/>
                </a:cubicBezTo>
                <a:cubicBezTo>
                  <a:pt x="714556" y="1202987"/>
                  <a:pt x="668972" y="1157403"/>
                  <a:pt x="668972" y="1101172"/>
                </a:cubicBezTo>
                <a:cubicBezTo>
                  <a:pt x="668972" y="1044940"/>
                  <a:pt x="714556" y="999356"/>
                  <a:pt x="770787" y="999356"/>
                </a:cubicBezTo>
                <a:close/>
                <a:moveTo>
                  <a:pt x="436302" y="999356"/>
                </a:moveTo>
                <a:cubicBezTo>
                  <a:pt x="492533" y="999356"/>
                  <a:pt x="538117" y="1044940"/>
                  <a:pt x="538117" y="1101172"/>
                </a:cubicBezTo>
                <a:cubicBezTo>
                  <a:pt x="538117" y="1157403"/>
                  <a:pt x="492533" y="1202987"/>
                  <a:pt x="436302" y="1202987"/>
                </a:cubicBezTo>
                <a:cubicBezTo>
                  <a:pt x="380070" y="1202987"/>
                  <a:pt x="334486" y="1157403"/>
                  <a:pt x="334486" y="1101172"/>
                </a:cubicBezTo>
                <a:cubicBezTo>
                  <a:pt x="334486" y="1044940"/>
                  <a:pt x="380070" y="999356"/>
                  <a:pt x="436302" y="999356"/>
                </a:cubicBezTo>
                <a:close/>
                <a:moveTo>
                  <a:pt x="101816" y="999356"/>
                </a:moveTo>
                <a:cubicBezTo>
                  <a:pt x="158047" y="999356"/>
                  <a:pt x="203631" y="1044940"/>
                  <a:pt x="203631" y="1101172"/>
                </a:cubicBezTo>
                <a:cubicBezTo>
                  <a:pt x="203631" y="1157403"/>
                  <a:pt x="158047" y="1202987"/>
                  <a:pt x="101816" y="1202987"/>
                </a:cubicBezTo>
                <a:cubicBezTo>
                  <a:pt x="45584" y="1202987"/>
                  <a:pt x="0" y="1157403"/>
                  <a:pt x="0" y="1101172"/>
                </a:cubicBezTo>
                <a:cubicBezTo>
                  <a:pt x="0" y="1044940"/>
                  <a:pt x="45584" y="999356"/>
                  <a:pt x="101816" y="999356"/>
                </a:cubicBezTo>
                <a:close/>
                <a:moveTo>
                  <a:pt x="2457912" y="664870"/>
                </a:moveTo>
                <a:cubicBezTo>
                  <a:pt x="2514143" y="664870"/>
                  <a:pt x="2559727" y="710454"/>
                  <a:pt x="2559727" y="766686"/>
                </a:cubicBezTo>
                <a:cubicBezTo>
                  <a:pt x="2559727" y="822917"/>
                  <a:pt x="2514143" y="868501"/>
                  <a:pt x="2457912" y="868501"/>
                </a:cubicBezTo>
                <a:cubicBezTo>
                  <a:pt x="2401680" y="868501"/>
                  <a:pt x="2356096" y="822917"/>
                  <a:pt x="2356096" y="766686"/>
                </a:cubicBezTo>
                <a:cubicBezTo>
                  <a:pt x="2356096" y="710454"/>
                  <a:pt x="2401680" y="664870"/>
                  <a:pt x="2457912" y="664870"/>
                </a:cubicBezTo>
                <a:close/>
                <a:moveTo>
                  <a:pt x="2123426" y="664870"/>
                </a:moveTo>
                <a:cubicBezTo>
                  <a:pt x="2179657" y="664870"/>
                  <a:pt x="2225241" y="710454"/>
                  <a:pt x="2225241" y="766686"/>
                </a:cubicBezTo>
                <a:cubicBezTo>
                  <a:pt x="2225241" y="822917"/>
                  <a:pt x="2179657" y="868501"/>
                  <a:pt x="2123426" y="868501"/>
                </a:cubicBezTo>
                <a:cubicBezTo>
                  <a:pt x="2067194" y="868501"/>
                  <a:pt x="2021610" y="822917"/>
                  <a:pt x="2021610" y="766686"/>
                </a:cubicBezTo>
                <a:cubicBezTo>
                  <a:pt x="2021610" y="710454"/>
                  <a:pt x="2067194" y="664870"/>
                  <a:pt x="2123426" y="664870"/>
                </a:cubicBezTo>
                <a:close/>
                <a:moveTo>
                  <a:pt x="1788940" y="664870"/>
                </a:moveTo>
                <a:cubicBezTo>
                  <a:pt x="1845171" y="664870"/>
                  <a:pt x="1890755" y="710454"/>
                  <a:pt x="1890755" y="766686"/>
                </a:cubicBezTo>
                <a:cubicBezTo>
                  <a:pt x="1890755" y="822917"/>
                  <a:pt x="1845171" y="868501"/>
                  <a:pt x="1788940" y="868501"/>
                </a:cubicBezTo>
                <a:cubicBezTo>
                  <a:pt x="1732708" y="868501"/>
                  <a:pt x="1687124" y="822917"/>
                  <a:pt x="1687124" y="766686"/>
                </a:cubicBezTo>
                <a:cubicBezTo>
                  <a:pt x="1687124" y="710454"/>
                  <a:pt x="1732708" y="664870"/>
                  <a:pt x="1788940" y="664870"/>
                </a:cubicBezTo>
                <a:close/>
                <a:moveTo>
                  <a:pt x="1454454" y="664870"/>
                </a:moveTo>
                <a:cubicBezTo>
                  <a:pt x="1510685" y="664870"/>
                  <a:pt x="1556269" y="710454"/>
                  <a:pt x="1556269" y="766686"/>
                </a:cubicBezTo>
                <a:cubicBezTo>
                  <a:pt x="1556269" y="822917"/>
                  <a:pt x="1510685" y="868501"/>
                  <a:pt x="1454454" y="868501"/>
                </a:cubicBezTo>
                <a:cubicBezTo>
                  <a:pt x="1398222" y="868501"/>
                  <a:pt x="1352638" y="822917"/>
                  <a:pt x="1352638" y="766686"/>
                </a:cubicBezTo>
                <a:cubicBezTo>
                  <a:pt x="1352638" y="710454"/>
                  <a:pt x="1398222" y="664870"/>
                  <a:pt x="1454454" y="664870"/>
                </a:cubicBezTo>
                <a:close/>
                <a:moveTo>
                  <a:pt x="1105273" y="664870"/>
                </a:moveTo>
                <a:cubicBezTo>
                  <a:pt x="1161505" y="664870"/>
                  <a:pt x="1207089" y="710454"/>
                  <a:pt x="1207089" y="766686"/>
                </a:cubicBezTo>
                <a:cubicBezTo>
                  <a:pt x="1207089" y="822917"/>
                  <a:pt x="1161505" y="868501"/>
                  <a:pt x="1105273" y="868501"/>
                </a:cubicBezTo>
                <a:cubicBezTo>
                  <a:pt x="1049042" y="868501"/>
                  <a:pt x="1003458" y="822917"/>
                  <a:pt x="1003458" y="766686"/>
                </a:cubicBezTo>
                <a:cubicBezTo>
                  <a:pt x="1003458" y="710454"/>
                  <a:pt x="1049042" y="664870"/>
                  <a:pt x="1105273" y="664870"/>
                </a:cubicBezTo>
                <a:close/>
                <a:moveTo>
                  <a:pt x="770787" y="664870"/>
                </a:moveTo>
                <a:cubicBezTo>
                  <a:pt x="827019" y="664870"/>
                  <a:pt x="872603" y="710454"/>
                  <a:pt x="872603" y="766686"/>
                </a:cubicBezTo>
                <a:cubicBezTo>
                  <a:pt x="872603" y="822917"/>
                  <a:pt x="827019" y="868501"/>
                  <a:pt x="770787" y="868501"/>
                </a:cubicBezTo>
                <a:cubicBezTo>
                  <a:pt x="714556" y="868501"/>
                  <a:pt x="668972" y="822917"/>
                  <a:pt x="668972" y="766686"/>
                </a:cubicBezTo>
                <a:cubicBezTo>
                  <a:pt x="668972" y="710454"/>
                  <a:pt x="714556" y="664870"/>
                  <a:pt x="770787" y="664870"/>
                </a:cubicBezTo>
                <a:close/>
                <a:moveTo>
                  <a:pt x="436302" y="664870"/>
                </a:moveTo>
                <a:cubicBezTo>
                  <a:pt x="492533" y="664870"/>
                  <a:pt x="538117" y="710454"/>
                  <a:pt x="538117" y="766686"/>
                </a:cubicBezTo>
                <a:cubicBezTo>
                  <a:pt x="538117" y="822917"/>
                  <a:pt x="492533" y="868501"/>
                  <a:pt x="436302" y="868501"/>
                </a:cubicBezTo>
                <a:cubicBezTo>
                  <a:pt x="380070" y="868501"/>
                  <a:pt x="334486" y="822917"/>
                  <a:pt x="334486" y="766686"/>
                </a:cubicBezTo>
                <a:cubicBezTo>
                  <a:pt x="334486" y="710454"/>
                  <a:pt x="380070" y="664870"/>
                  <a:pt x="436302" y="664870"/>
                </a:cubicBezTo>
                <a:close/>
                <a:moveTo>
                  <a:pt x="101816" y="664870"/>
                </a:moveTo>
                <a:cubicBezTo>
                  <a:pt x="158047" y="664870"/>
                  <a:pt x="203631" y="710454"/>
                  <a:pt x="203631" y="766686"/>
                </a:cubicBezTo>
                <a:cubicBezTo>
                  <a:pt x="203631" y="822917"/>
                  <a:pt x="158047" y="868501"/>
                  <a:pt x="101816" y="868501"/>
                </a:cubicBezTo>
                <a:cubicBezTo>
                  <a:pt x="45584" y="868501"/>
                  <a:pt x="0" y="822917"/>
                  <a:pt x="0" y="766686"/>
                </a:cubicBezTo>
                <a:cubicBezTo>
                  <a:pt x="0" y="710454"/>
                  <a:pt x="45584" y="664870"/>
                  <a:pt x="101816" y="664870"/>
                </a:cubicBezTo>
                <a:close/>
                <a:moveTo>
                  <a:pt x="2457912" y="330384"/>
                </a:moveTo>
                <a:cubicBezTo>
                  <a:pt x="2514143" y="330384"/>
                  <a:pt x="2559727" y="375968"/>
                  <a:pt x="2559727" y="432200"/>
                </a:cubicBezTo>
                <a:cubicBezTo>
                  <a:pt x="2559727" y="488431"/>
                  <a:pt x="2514143" y="534015"/>
                  <a:pt x="2457912" y="534015"/>
                </a:cubicBezTo>
                <a:cubicBezTo>
                  <a:pt x="2401680" y="534015"/>
                  <a:pt x="2356096" y="488431"/>
                  <a:pt x="2356096" y="432200"/>
                </a:cubicBezTo>
                <a:cubicBezTo>
                  <a:pt x="2356096" y="375968"/>
                  <a:pt x="2401680" y="330384"/>
                  <a:pt x="2457912" y="330384"/>
                </a:cubicBezTo>
                <a:close/>
                <a:moveTo>
                  <a:pt x="2123426" y="330384"/>
                </a:moveTo>
                <a:cubicBezTo>
                  <a:pt x="2179657" y="330384"/>
                  <a:pt x="2225241" y="375968"/>
                  <a:pt x="2225241" y="432200"/>
                </a:cubicBezTo>
                <a:cubicBezTo>
                  <a:pt x="2225241" y="488431"/>
                  <a:pt x="2179657" y="534015"/>
                  <a:pt x="2123426" y="534015"/>
                </a:cubicBezTo>
                <a:cubicBezTo>
                  <a:pt x="2067194" y="534015"/>
                  <a:pt x="2021610" y="488431"/>
                  <a:pt x="2021610" y="432200"/>
                </a:cubicBezTo>
                <a:cubicBezTo>
                  <a:pt x="2021610" y="375968"/>
                  <a:pt x="2067194" y="330384"/>
                  <a:pt x="2123426" y="330384"/>
                </a:cubicBezTo>
                <a:close/>
                <a:moveTo>
                  <a:pt x="1788940" y="330384"/>
                </a:moveTo>
                <a:cubicBezTo>
                  <a:pt x="1845171" y="330384"/>
                  <a:pt x="1890755" y="375968"/>
                  <a:pt x="1890755" y="432200"/>
                </a:cubicBezTo>
                <a:cubicBezTo>
                  <a:pt x="1890755" y="488431"/>
                  <a:pt x="1845171" y="534015"/>
                  <a:pt x="1788940" y="534015"/>
                </a:cubicBezTo>
                <a:cubicBezTo>
                  <a:pt x="1732708" y="534015"/>
                  <a:pt x="1687124" y="488431"/>
                  <a:pt x="1687124" y="432200"/>
                </a:cubicBezTo>
                <a:cubicBezTo>
                  <a:pt x="1687124" y="375968"/>
                  <a:pt x="1732708" y="330384"/>
                  <a:pt x="1788940" y="330384"/>
                </a:cubicBezTo>
                <a:close/>
                <a:moveTo>
                  <a:pt x="1454454" y="330384"/>
                </a:moveTo>
                <a:cubicBezTo>
                  <a:pt x="1510685" y="330384"/>
                  <a:pt x="1556269" y="375968"/>
                  <a:pt x="1556269" y="432200"/>
                </a:cubicBezTo>
                <a:cubicBezTo>
                  <a:pt x="1556269" y="488431"/>
                  <a:pt x="1510685" y="534015"/>
                  <a:pt x="1454454" y="534015"/>
                </a:cubicBezTo>
                <a:cubicBezTo>
                  <a:pt x="1398222" y="534015"/>
                  <a:pt x="1352638" y="488431"/>
                  <a:pt x="1352638" y="432200"/>
                </a:cubicBezTo>
                <a:cubicBezTo>
                  <a:pt x="1352638" y="375968"/>
                  <a:pt x="1398222" y="330384"/>
                  <a:pt x="1454454" y="330384"/>
                </a:cubicBezTo>
                <a:close/>
                <a:moveTo>
                  <a:pt x="1105273" y="330384"/>
                </a:moveTo>
                <a:cubicBezTo>
                  <a:pt x="1161505" y="330384"/>
                  <a:pt x="1207089" y="375968"/>
                  <a:pt x="1207089" y="432200"/>
                </a:cubicBezTo>
                <a:cubicBezTo>
                  <a:pt x="1207089" y="488431"/>
                  <a:pt x="1161505" y="534015"/>
                  <a:pt x="1105273" y="534015"/>
                </a:cubicBezTo>
                <a:cubicBezTo>
                  <a:pt x="1049042" y="534015"/>
                  <a:pt x="1003458" y="488431"/>
                  <a:pt x="1003458" y="432200"/>
                </a:cubicBezTo>
                <a:cubicBezTo>
                  <a:pt x="1003458" y="375968"/>
                  <a:pt x="1049042" y="330384"/>
                  <a:pt x="1105273" y="330384"/>
                </a:cubicBezTo>
                <a:close/>
                <a:moveTo>
                  <a:pt x="770787" y="330384"/>
                </a:moveTo>
                <a:cubicBezTo>
                  <a:pt x="827019" y="330384"/>
                  <a:pt x="872603" y="375968"/>
                  <a:pt x="872603" y="432200"/>
                </a:cubicBezTo>
                <a:cubicBezTo>
                  <a:pt x="872603" y="488431"/>
                  <a:pt x="827019" y="534015"/>
                  <a:pt x="770787" y="534015"/>
                </a:cubicBezTo>
                <a:cubicBezTo>
                  <a:pt x="714556" y="534015"/>
                  <a:pt x="668972" y="488431"/>
                  <a:pt x="668972" y="432200"/>
                </a:cubicBezTo>
                <a:cubicBezTo>
                  <a:pt x="668972" y="375968"/>
                  <a:pt x="714556" y="330384"/>
                  <a:pt x="770787" y="330384"/>
                </a:cubicBezTo>
                <a:close/>
                <a:moveTo>
                  <a:pt x="436302" y="330384"/>
                </a:moveTo>
                <a:cubicBezTo>
                  <a:pt x="492533" y="330384"/>
                  <a:pt x="538117" y="375968"/>
                  <a:pt x="538117" y="432200"/>
                </a:cubicBezTo>
                <a:cubicBezTo>
                  <a:pt x="538117" y="488431"/>
                  <a:pt x="492533" y="534015"/>
                  <a:pt x="436302" y="534015"/>
                </a:cubicBezTo>
                <a:cubicBezTo>
                  <a:pt x="380070" y="534015"/>
                  <a:pt x="334486" y="488431"/>
                  <a:pt x="334486" y="432200"/>
                </a:cubicBezTo>
                <a:cubicBezTo>
                  <a:pt x="334486" y="375968"/>
                  <a:pt x="380070" y="330384"/>
                  <a:pt x="436302" y="330384"/>
                </a:cubicBezTo>
                <a:close/>
                <a:moveTo>
                  <a:pt x="101816" y="330384"/>
                </a:moveTo>
                <a:cubicBezTo>
                  <a:pt x="158047" y="330384"/>
                  <a:pt x="203631" y="375968"/>
                  <a:pt x="203631" y="432200"/>
                </a:cubicBezTo>
                <a:cubicBezTo>
                  <a:pt x="203631" y="488431"/>
                  <a:pt x="158047" y="534015"/>
                  <a:pt x="101816" y="534015"/>
                </a:cubicBezTo>
                <a:cubicBezTo>
                  <a:pt x="45584" y="534015"/>
                  <a:pt x="0" y="488431"/>
                  <a:pt x="0" y="432200"/>
                </a:cubicBezTo>
                <a:cubicBezTo>
                  <a:pt x="0" y="375968"/>
                  <a:pt x="45584" y="330384"/>
                  <a:pt x="101816" y="330384"/>
                </a:cubicBezTo>
                <a:close/>
                <a:moveTo>
                  <a:pt x="2457912" y="0"/>
                </a:moveTo>
                <a:cubicBezTo>
                  <a:pt x="2514143" y="0"/>
                  <a:pt x="2559727" y="45584"/>
                  <a:pt x="2559727" y="101816"/>
                </a:cubicBezTo>
                <a:cubicBezTo>
                  <a:pt x="2559727" y="158047"/>
                  <a:pt x="2514143" y="203631"/>
                  <a:pt x="2457912" y="203631"/>
                </a:cubicBezTo>
                <a:cubicBezTo>
                  <a:pt x="2401680" y="203631"/>
                  <a:pt x="2356096" y="158047"/>
                  <a:pt x="2356096" y="101816"/>
                </a:cubicBezTo>
                <a:cubicBezTo>
                  <a:pt x="2356096" y="45584"/>
                  <a:pt x="2401680" y="0"/>
                  <a:pt x="2457912" y="0"/>
                </a:cubicBezTo>
                <a:close/>
                <a:moveTo>
                  <a:pt x="2123426" y="0"/>
                </a:moveTo>
                <a:cubicBezTo>
                  <a:pt x="2179657" y="0"/>
                  <a:pt x="2225241" y="45584"/>
                  <a:pt x="2225241" y="101816"/>
                </a:cubicBezTo>
                <a:cubicBezTo>
                  <a:pt x="2225241" y="158047"/>
                  <a:pt x="2179657" y="203631"/>
                  <a:pt x="2123426" y="203631"/>
                </a:cubicBezTo>
                <a:cubicBezTo>
                  <a:pt x="2067194" y="203631"/>
                  <a:pt x="2021610" y="158047"/>
                  <a:pt x="2021610" y="101816"/>
                </a:cubicBezTo>
                <a:cubicBezTo>
                  <a:pt x="2021610" y="45584"/>
                  <a:pt x="2067194" y="0"/>
                  <a:pt x="2123426" y="0"/>
                </a:cubicBezTo>
                <a:close/>
                <a:moveTo>
                  <a:pt x="1788940" y="0"/>
                </a:moveTo>
                <a:cubicBezTo>
                  <a:pt x="1845171" y="0"/>
                  <a:pt x="1890755" y="45584"/>
                  <a:pt x="1890755" y="101816"/>
                </a:cubicBezTo>
                <a:cubicBezTo>
                  <a:pt x="1890755" y="158047"/>
                  <a:pt x="1845171" y="203631"/>
                  <a:pt x="1788940" y="203631"/>
                </a:cubicBezTo>
                <a:cubicBezTo>
                  <a:pt x="1732708" y="203631"/>
                  <a:pt x="1687124" y="158047"/>
                  <a:pt x="1687124" y="101816"/>
                </a:cubicBezTo>
                <a:cubicBezTo>
                  <a:pt x="1687124" y="45584"/>
                  <a:pt x="1732708" y="0"/>
                  <a:pt x="1788940" y="0"/>
                </a:cubicBezTo>
                <a:close/>
                <a:moveTo>
                  <a:pt x="1454454" y="0"/>
                </a:moveTo>
                <a:cubicBezTo>
                  <a:pt x="1510685" y="0"/>
                  <a:pt x="1556269" y="45584"/>
                  <a:pt x="1556269" y="101816"/>
                </a:cubicBezTo>
                <a:cubicBezTo>
                  <a:pt x="1556269" y="158047"/>
                  <a:pt x="1510685" y="203631"/>
                  <a:pt x="1454454" y="203631"/>
                </a:cubicBezTo>
                <a:cubicBezTo>
                  <a:pt x="1398222" y="203631"/>
                  <a:pt x="1352638" y="158047"/>
                  <a:pt x="1352638" y="101816"/>
                </a:cubicBezTo>
                <a:cubicBezTo>
                  <a:pt x="1352638" y="45584"/>
                  <a:pt x="1398222" y="0"/>
                  <a:pt x="1454454" y="0"/>
                </a:cubicBezTo>
                <a:close/>
                <a:moveTo>
                  <a:pt x="1105273" y="0"/>
                </a:moveTo>
                <a:cubicBezTo>
                  <a:pt x="1161505" y="0"/>
                  <a:pt x="1207089" y="45584"/>
                  <a:pt x="1207089" y="101816"/>
                </a:cubicBezTo>
                <a:cubicBezTo>
                  <a:pt x="1207089" y="158047"/>
                  <a:pt x="1161505" y="203631"/>
                  <a:pt x="1105273" y="203631"/>
                </a:cubicBezTo>
                <a:cubicBezTo>
                  <a:pt x="1049042" y="203631"/>
                  <a:pt x="1003458" y="158047"/>
                  <a:pt x="1003458" y="101816"/>
                </a:cubicBezTo>
                <a:cubicBezTo>
                  <a:pt x="1003458" y="45584"/>
                  <a:pt x="1049042" y="0"/>
                  <a:pt x="1105273" y="0"/>
                </a:cubicBezTo>
                <a:close/>
                <a:moveTo>
                  <a:pt x="770787" y="0"/>
                </a:moveTo>
                <a:cubicBezTo>
                  <a:pt x="827019" y="0"/>
                  <a:pt x="872603" y="45584"/>
                  <a:pt x="872603" y="101816"/>
                </a:cubicBezTo>
                <a:cubicBezTo>
                  <a:pt x="872603" y="158047"/>
                  <a:pt x="827019" y="203631"/>
                  <a:pt x="770787" y="203631"/>
                </a:cubicBezTo>
                <a:cubicBezTo>
                  <a:pt x="714556" y="203631"/>
                  <a:pt x="668972" y="158047"/>
                  <a:pt x="668972" y="101816"/>
                </a:cubicBezTo>
                <a:cubicBezTo>
                  <a:pt x="668972" y="45584"/>
                  <a:pt x="714556" y="0"/>
                  <a:pt x="770787" y="0"/>
                </a:cubicBezTo>
                <a:close/>
                <a:moveTo>
                  <a:pt x="436302" y="0"/>
                </a:moveTo>
                <a:cubicBezTo>
                  <a:pt x="492533" y="0"/>
                  <a:pt x="538117" y="45584"/>
                  <a:pt x="538117" y="101816"/>
                </a:cubicBezTo>
                <a:cubicBezTo>
                  <a:pt x="538117" y="158047"/>
                  <a:pt x="492533" y="203631"/>
                  <a:pt x="436302" y="203631"/>
                </a:cubicBezTo>
                <a:cubicBezTo>
                  <a:pt x="380070" y="203631"/>
                  <a:pt x="334486" y="158047"/>
                  <a:pt x="334486" y="101816"/>
                </a:cubicBezTo>
                <a:cubicBezTo>
                  <a:pt x="334486" y="45584"/>
                  <a:pt x="380070" y="0"/>
                  <a:pt x="436302" y="0"/>
                </a:cubicBezTo>
                <a:close/>
                <a:moveTo>
                  <a:pt x="101815" y="0"/>
                </a:moveTo>
                <a:cubicBezTo>
                  <a:pt x="158047" y="0"/>
                  <a:pt x="203631" y="45584"/>
                  <a:pt x="203631" y="101816"/>
                </a:cubicBezTo>
                <a:cubicBezTo>
                  <a:pt x="203631" y="158047"/>
                  <a:pt x="158047" y="203631"/>
                  <a:pt x="101815" y="203631"/>
                </a:cubicBezTo>
                <a:cubicBezTo>
                  <a:pt x="45584" y="203631"/>
                  <a:pt x="0" y="158047"/>
                  <a:pt x="0" y="101816"/>
                </a:cubicBezTo>
                <a:cubicBezTo>
                  <a:pt x="0" y="45584"/>
                  <a:pt x="45584" y="0"/>
                  <a:pt x="101815" y="0"/>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8" name="Freeform: Shape 7">
            <a:extLst>
              <a:ext uri="{FF2B5EF4-FFF2-40B4-BE49-F238E27FC236}">
                <a16:creationId xmlns:a16="http://schemas.microsoft.com/office/drawing/2014/main" id="{6C8C050B-94BF-4558-B99E-382BF59D37D7}"/>
              </a:ext>
            </a:extLst>
          </p:cNvPr>
          <p:cNvSpPr/>
          <p:nvPr userDrawn="1"/>
        </p:nvSpPr>
        <p:spPr>
          <a:xfrm rot="10800000">
            <a:off x="-2" y="-7938"/>
            <a:ext cx="3352799" cy="2903537"/>
          </a:xfrm>
          <a:custGeom>
            <a:avLst/>
            <a:gdLst>
              <a:gd name="connsiteX0" fmla="*/ 4114800 w 6390807"/>
              <a:gd name="connsiteY0" fmla="*/ 0 h 4942371"/>
              <a:gd name="connsiteX1" fmla="*/ 6390807 w 6390807"/>
              <a:gd name="connsiteY1" fmla="*/ 0 h 4942371"/>
              <a:gd name="connsiteX2" fmla="*/ 6390807 w 6390807"/>
              <a:gd name="connsiteY2" fmla="*/ 4942371 h 4942371"/>
              <a:gd name="connsiteX3" fmla="*/ 83294 w 6390807"/>
              <a:gd name="connsiteY3" fmla="*/ 4942371 h 4942371"/>
              <a:gd name="connsiteX4" fmla="*/ 47412 w 6390807"/>
              <a:gd name="connsiteY4" fmla="*/ 4741443 h 4942371"/>
              <a:gd name="connsiteX5" fmla="*/ 0 w 6390807"/>
              <a:gd name="connsiteY5" fmla="*/ 4114800 h 4942371"/>
              <a:gd name="connsiteX6" fmla="*/ 4114800 w 6390807"/>
              <a:gd name="connsiteY6" fmla="*/ 0 h 4942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90807" h="4942371">
                <a:moveTo>
                  <a:pt x="4114800" y="0"/>
                </a:moveTo>
                <a:lnTo>
                  <a:pt x="6390807" y="0"/>
                </a:lnTo>
                <a:lnTo>
                  <a:pt x="6390807" y="4942371"/>
                </a:lnTo>
                <a:lnTo>
                  <a:pt x="83294" y="4942371"/>
                </a:lnTo>
                <a:lnTo>
                  <a:pt x="47412" y="4741443"/>
                </a:lnTo>
                <a:cubicBezTo>
                  <a:pt x="16192" y="4537119"/>
                  <a:pt x="0" y="4327850"/>
                  <a:pt x="0" y="4114800"/>
                </a:cubicBezTo>
                <a:cubicBezTo>
                  <a:pt x="0" y="1842259"/>
                  <a:pt x="1842259" y="0"/>
                  <a:pt x="4114800" y="0"/>
                </a:cubicBezTo>
                <a:close/>
              </a:path>
            </a:pathLst>
          </a:custGeom>
          <a:gradFill flip="none" rotWithShape="1">
            <a:gsLst>
              <a:gs pos="100000">
                <a:schemeClr val="accent2"/>
              </a:gs>
              <a:gs pos="44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FE0C23D4-69F9-4E25-A7AB-9679809CCB83}"/>
              </a:ext>
            </a:extLst>
          </p:cNvPr>
          <p:cNvSpPr/>
          <p:nvPr userDrawn="1"/>
        </p:nvSpPr>
        <p:spPr>
          <a:xfrm>
            <a:off x="0" y="7938"/>
            <a:ext cx="3352797" cy="6858000"/>
          </a:xfrm>
          <a:custGeom>
            <a:avLst/>
            <a:gdLst>
              <a:gd name="connsiteX0" fmla="*/ 4114800 w 6390807"/>
              <a:gd name="connsiteY0" fmla="*/ 0 h 4942371"/>
              <a:gd name="connsiteX1" fmla="*/ 6390807 w 6390807"/>
              <a:gd name="connsiteY1" fmla="*/ 0 h 4942371"/>
              <a:gd name="connsiteX2" fmla="*/ 6390807 w 6390807"/>
              <a:gd name="connsiteY2" fmla="*/ 4942371 h 4942371"/>
              <a:gd name="connsiteX3" fmla="*/ 83294 w 6390807"/>
              <a:gd name="connsiteY3" fmla="*/ 4942371 h 4942371"/>
              <a:gd name="connsiteX4" fmla="*/ 47412 w 6390807"/>
              <a:gd name="connsiteY4" fmla="*/ 4741443 h 4942371"/>
              <a:gd name="connsiteX5" fmla="*/ 0 w 6390807"/>
              <a:gd name="connsiteY5" fmla="*/ 4114800 h 4942371"/>
              <a:gd name="connsiteX6" fmla="*/ 4114800 w 6390807"/>
              <a:gd name="connsiteY6" fmla="*/ 0 h 4942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90807" h="4942371">
                <a:moveTo>
                  <a:pt x="4114800" y="0"/>
                </a:moveTo>
                <a:lnTo>
                  <a:pt x="6390807" y="0"/>
                </a:lnTo>
                <a:lnTo>
                  <a:pt x="6390807" y="4942371"/>
                </a:lnTo>
                <a:lnTo>
                  <a:pt x="83294" y="4942371"/>
                </a:lnTo>
                <a:lnTo>
                  <a:pt x="47412" y="4741443"/>
                </a:lnTo>
                <a:cubicBezTo>
                  <a:pt x="16192" y="4537119"/>
                  <a:pt x="0" y="4327850"/>
                  <a:pt x="0" y="4114800"/>
                </a:cubicBezTo>
                <a:cubicBezTo>
                  <a:pt x="0" y="1842259"/>
                  <a:pt x="1842259" y="0"/>
                  <a:pt x="4114800" y="0"/>
                </a:cubicBezTo>
                <a:close/>
              </a:path>
            </a:pathLst>
          </a:custGeom>
          <a:gradFill flip="none" rotWithShape="1">
            <a:gsLst>
              <a:gs pos="100000">
                <a:schemeClr val="accent3"/>
              </a:gs>
              <a:gs pos="44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Picture Placeholder 8">
            <a:extLst>
              <a:ext uri="{FF2B5EF4-FFF2-40B4-BE49-F238E27FC236}">
                <a16:creationId xmlns:a16="http://schemas.microsoft.com/office/drawing/2014/main" id="{637464B8-9035-4E5D-B08A-0745612E6D22}"/>
              </a:ext>
            </a:extLst>
          </p:cNvPr>
          <p:cNvSpPr>
            <a:spLocks noGrp="1"/>
          </p:cNvSpPr>
          <p:nvPr>
            <p:ph type="pic" sz="quarter" idx="10"/>
          </p:nvPr>
        </p:nvSpPr>
        <p:spPr>
          <a:xfrm>
            <a:off x="720391" y="769938"/>
            <a:ext cx="5407025" cy="5310187"/>
          </a:xfrm>
        </p:spPr>
        <p:txBody>
          <a:bodyPr/>
          <a:lstStyle/>
          <a:p>
            <a:endParaRPr lang="en-US"/>
          </a:p>
        </p:txBody>
      </p:sp>
      <p:sp>
        <p:nvSpPr>
          <p:cNvPr id="12" name="Freeform: Shape 11">
            <a:extLst>
              <a:ext uri="{FF2B5EF4-FFF2-40B4-BE49-F238E27FC236}">
                <a16:creationId xmlns:a16="http://schemas.microsoft.com/office/drawing/2014/main" id="{345C4711-DD29-4F3D-8472-DC0059980922}"/>
              </a:ext>
            </a:extLst>
          </p:cNvPr>
          <p:cNvSpPr/>
          <p:nvPr userDrawn="1"/>
        </p:nvSpPr>
        <p:spPr>
          <a:xfrm>
            <a:off x="9004182" y="1307547"/>
            <a:ext cx="2559727" cy="1202987"/>
          </a:xfrm>
          <a:custGeom>
            <a:avLst/>
            <a:gdLst>
              <a:gd name="connsiteX0" fmla="*/ 2457912 w 2559727"/>
              <a:gd name="connsiteY0" fmla="*/ 999356 h 1202987"/>
              <a:gd name="connsiteX1" fmla="*/ 2559727 w 2559727"/>
              <a:gd name="connsiteY1" fmla="*/ 1101172 h 1202987"/>
              <a:gd name="connsiteX2" fmla="*/ 2457912 w 2559727"/>
              <a:gd name="connsiteY2" fmla="*/ 1202987 h 1202987"/>
              <a:gd name="connsiteX3" fmla="*/ 2356096 w 2559727"/>
              <a:gd name="connsiteY3" fmla="*/ 1101172 h 1202987"/>
              <a:gd name="connsiteX4" fmla="*/ 2457912 w 2559727"/>
              <a:gd name="connsiteY4" fmla="*/ 999356 h 1202987"/>
              <a:gd name="connsiteX5" fmla="*/ 2123426 w 2559727"/>
              <a:gd name="connsiteY5" fmla="*/ 999356 h 1202987"/>
              <a:gd name="connsiteX6" fmla="*/ 2225241 w 2559727"/>
              <a:gd name="connsiteY6" fmla="*/ 1101172 h 1202987"/>
              <a:gd name="connsiteX7" fmla="*/ 2123426 w 2559727"/>
              <a:gd name="connsiteY7" fmla="*/ 1202987 h 1202987"/>
              <a:gd name="connsiteX8" fmla="*/ 2021610 w 2559727"/>
              <a:gd name="connsiteY8" fmla="*/ 1101172 h 1202987"/>
              <a:gd name="connsiteX9" fmla="*/ 2123426 w 2559727"/>
              <a:gd name="connsiteY9" fmla="*/ 999356 h 1202987"/>
              <a:gd name="connsiteX10" fmla="*/ 1788940 w 2559727"/>
              <a:gd name="connsiteY10" fmla="*/ 999356 h 1202987"/>
              <a:gd name="connsiteX11" fmla="*/ 1890755 w 2559727"/>
              <a:gd name="connsiteY11" fmla="*/ 1101172 h 1202987"/>
              <a:gd name="connsiteX12" fmla="*/ 1788940 w 2559727"/>
              <a:gd name="connsiteY12" fmla="*/ 1202987 h 1202987"/>
              <a:gd name="connsiteX13" fmla="*/ 1687124 w 2559727"/>
              <a:gd name="connsiteY13" fmla="*/ 1101172 h 1202987"/>
              <a:gd name="connsiteX14" fmla="*/ 1788940 w 2559727"/>
              <a:gd name="connsiteY14" fmla="*/ 999356 h 1202987"/>
              <a:gd name="connsiteX15" fmla="*/ 1454454 w 2559727"/>
              <a:gd name="connsiteY15" fmla="*/ 999356 h 1202987"/>
              <a:gd name="connsiteX16" fmla="*/ 1556269 w 2559727"/>
              <a:gd name="connsiteY16" fmla="*/ 1101172 h 1202987"/>
              <a:gd name="connsiteX17" fmla="*/ 1454454 w 2559727"/>
              <a:gd name="connsiteY17" fmla="*/ 1202987 h 1202987"/>
              <a:gd name="connsiteX18" fmla="*/ 1352638 w 2559727"/>
              <a:gd name="connsiteY18" fmla="*/ 1101172 h 1202987"/>
              <a:gd name="connsiteX19" fmla="*/ 1454454 w 2559727"/>
              <a:gd name="connsiteY19" fmla="*/ 999356 h 1202987"/>
              <a:gd name="connsiteX20" fmla="*/ 1105273 w 2559727"/>
              <a:gd name="connsiteY20" fmla="*/ 999356 h 1202987"/>
              <a:gd name="connsiteX21" fmla="*/ 1207089 w 2559727"/>
              <a:gd name="connsiteY21" fmla="*/ 1101172 h 1202987"/>
              <a:gd name="connsiteX22" fmla="*/ 1105273 w 2559727"/>
              <a:gd name="connsiteY22" fmla="*/ 1202987 h 1202987"/>
              <a:gd name="connsiteX23" fmla="*/ 1003458 w 2559727"/>
              <a:gd name="connsiteY23" fmla="*/ 1101172 h 1202987"/>
              <a:gd name="connsiteX24" fmla="*/ 1105273 w 2559727"/>
              <a:gd name="connsiteY24" fmla="*/ 999356 h 1202987"/>
              <a:gd name="connsiteX25" fmla="*/ 770787 w 2559727"/>
              <a:gd name="connsiteY25" fmla="*/ 999356 h 1202987"/>
              <a:gd name="connsiteX26" fmla="*/ 872603 w 2559727"/>
              <a:gd name="connsiteY26" fmla="*/ 1101172 h 1202987"/>
              <a:gd name="connsiteX27" fmla="*/ 770787 w 2559727"/>
              <a:gd name="connsiteY27" fmla="*/ 1202987 h 1202987"/>
              <a:gd name="connsiteX28" fmla="*/ 668972 w 2559727"/>
              <a:gd name="connsiteY28" fmla="*/ 1101172 h 1202987"/>
              <a:gd name="connsiteX29" fmla="*/ 770787 w 2559727"/>
              <a:gd name="connsiteY29" fmla="*/ 999356 h 1202987"/>
              <a:gd name="connsiteX30" fmla="*/ 436302 w 2559727"/>
              <a:gd name="connsiteY30" fmla="*/ 999356 h 1202987"/>
              <a:gd name="connsiteX31" fmla="*/ 538117 w 2559727"/>
              <a:gd name="connsiteY31" fmla="*/ 1101172 h 1202987"/>
              <a:gd name="connsiteX32" fmla="*/ 436302 w 2559727"/>
              <a:gd name="connsiteY32" fmla="*/ 1202987 h 1202987"/>
              <a:gd name="connsiteX33" fmla="*/ 334486 w 2559727"/>
              <a:gd name="connsiteY33" fmla="*/ 1101172 h 1202987"/>
              <a:gd name="connsiteX34" fmla="*/ 436302 w 2559727"/>
              <a:gd name="connsiteY34" fmla="*/ 999356 h 1202987"/>
              <a:gd name="connsiteX35" fmla="*/ 101816 w 2559727"/>
              <a:gd name="connsiteY35" fmla="*/ 999356 h 1202987"/>
              <a:gd name="connsiteX36" fmla="*/ 203631 w 2559727"/>
              <a:gd name="connsiteY36" fmla="*/ 1101172 h 1202987"/>
              <a:gd name="connsiteX37" fmla="*/ 101816 w 2559727"/>
              <a:gd name="connsiteY37" fmla="*/ 1202987 h 1202987"/>
              <a:gd name="connsiteX38" fmla="*/ 0 w 2559727"/>
              <a:gd name="connsiteY38" fmla="*/ 1101172 h 1202987"/>
              <a:gd name="connsiteX39" fmla="*/ 101816 w 2559727"/>
              <a:gd name="connsiteY39" fmla="*/ 999356 h 1202987"/>
              <a:gd name="connsiteX40" fmla="*/ 2457912 w 2559727"/>
              <a:gd name="connsiteY40" fmla="*/ 664870 h 1202987"/>
              <a:gd name="connsiteX41" fmla="*/ 2559727 w 2559727"/>
              <a:gd name="connsiteY41" fmla="*/ 766686 h 1202987"/>
              <a:gd name="connsiteX42" fmla="*/ 2457912 w 2559727"/>
              <a:gd name="connsiteY42" fmla="*/ 868501 h 1202987"/>
              <a:gd name="connsiteX43" fmla="*/ 2356096 w 2559727"/>
              <a:gd name="connsiteY43" fmla="*/ 766686 h 1202987"/>
              <a:gd name="connsiteX44" fmla="*/ 2457912 w 2559727"/>
              <a:gd name="connsiteY44" fmla="*/ 664870 h 1202987"/>
              <a:gd name="connsiteX45" fmla="*/ 2123426 w 2559727"/>
              <a:gd name="connsiteY45" fmla="*/ 664870 h 1202987"/>
              <a:gd name="connsiteX46" fmla="*/ 2225241 w 2559727"/>
              <a:gd name="connsiteY46" fmla="*/ 766686 h 1202987"/>
              <a:gd name="connsiteX47" fmla="*/ 2123426 w 2559727"/>
              <a:gd name="connsiteY47" fmla="*/ 868501 h 1202987"/>
              <a:gd name="connsiteX48" fmla="*/ 2021610 w 2559727"/>
              <a:gd name="connsiteY48" fmla="*/ 766686 h 1202987"/>
              <a:gd name="connsiteX49" fmla="*/ 2123426 w 2559727"/>
              <a:gd name="connsiteY49" fmla="*/ 664870 h 1202987"/>
              <a:gd name="connsiteX50" fmla="*/ 1788940 w 2559727"/>
              <a:gd name="connsiteY50" fmla="*/ 664870 h 1202987"/>
              <a:gd name="connsiteX51" fmla="*/ 1890755 w 2559727"/>
              <a:gd name="connsiteY51" fmla="*/ 766686 h 1202987"/>
              <a:gd name="connsiteX52" fmla="*/ 1788940 w 2559727"/>
              <a:gd name="connsiteY52" fmla="*/ 868501 h 1202987"/>
              <a:gd name="connsiteX53" fmla="*/ 1687124 w 2559727"/>
              <a:gd name="connsiteY53" fmla="*/ 766686 h 1202987"/>
              <a:gd name="connsiteX54" fmla="*/ 1788940 w 2559727"/>
              <a:gd name="connsiteY54" fmla="*/ 664870 h 1202987"/>
              <a:gd name="connsiteX55" fmla="*/ 1454454 w 2559727"/>
              <a:gd name="connsiteY55" fmla="*/ 664870 h 1202987"/>
              <a:gd name="connsiteX56" fmla="*/ 1556269 w 2559727"/>
              <a:gd name="connsiteY56" fmla="*/ 766686 h 1202987"/>
              <a:gd name="connsiteX57" fmla="*/ 1454454 w 2559727"/>
              <a:gd name="connsiteY57" fmla="*/ 868501 h 1202987"/>
              <a:gd name="connsiteX58" fmla="*/ 1352638 w 2559727"/>
              <a:gd name="connsiteY58" fmla="*/ 766686 h 1202987"/>
              <a:gd name="connsiteX59" fmla="*/ 1454454 w 2559727"/>
              <a:gd name="connsiteY59" fmla="*/ 664870 h 1202987"/>
              <a:gd name="connsiteX60" fmla="*/ 1105273 w 2559727"/>
              <a:gd name="connsiteY60" fmla="*/ 664870 h 1202987"/>
              <a:gd name="connsiteX61" fmla="*/ 1207089 w 2559727"/>
              <a:gd name="connsiteY61" fmla="*/ 766686 h 1202987"/>
              <a:gd name="connsiteX62" fmla="*/ 1105273 w 2559727"/>
              <a:gd name="connsiteY62" fmla="*/ 868501 h 1202987"/>
              <a:gd name="connsiteX63" fmla="*/ 1003458 w 2559727"/>
              <a:gd name="connsiteY63" fmla="*/ 766686 h 1202987"/>
              <a:gd name="connsiteX64" fmla="*/ 1105273 w 2559727"/>
              <a:gd name="connsiteY64" fmla="*/ 664870 h 1202987"/>
              <a:gd name="connsiteX65" fmla="*/ 770787 w 2559727"/>
              <a:gd name="connsiteY65" fmla="*/ 664870 h 1202987"/>
              <a:gd name="connsiteX66" fmla="*/ 872603 w 2559727"/>
              <a:gd name="connsiteY66" fmla="*/ 766686 h 1202987"/>
              <a:gd name="connsiteX67" fmla="*/ 770787 w 2559727"/>
              <a:gd name="connsiteY67" fmla="*/ 868501 h 1202987"/>
              <a:gd name="connsiteX68" fmla="*/ 668972 w 2559727"/>
              <a:gd name="connsiteY68" fmla="*/ 766686 h 1202987"/>
              <a:gd name="connsiteX69" fmla="*/ 770787 w 2559727"/>
              <a:gd name="connsiteY69" fmla="*/ 664870 h 1202987"/>
              <a:gd name="connsiteX70" fmla="*/ 436302 w 2559727"/>
              <a:gd name="connsiteY70" fmla="*/ 664870 h 1202987"/>
              <a:gd name="connsiteX71" fmla="*/ 538117 w 2559727"/>
              <a:gd name="connsiteY71" fmla="*/ 766686 h 1202987"/>
              <a:gd name="connsiteX72" fmla="*/ 436302 w 2559727"/>
              <a:gd name="connsiteY72" fmla="*/ 868501 h 1202987"/>
              <a:gd name="connsiteX73" fmla="*/ 334486 w 2559727"/>
              <a:gd name="connsiteY73" fmla="*/ 766686 h 1202987"/>
              <a:gd name="connsiteX74" fmla="*/ 436302 w 2559727"/>
              <a:gd name="connsiteY74" fmla="*/ 664870 h 1202987"/>
              <a:gd name="connsiteX75" fmla="*/ 101816 w 2559727"/>
              <a:gd name="connsiteY75" fmla="*/ 664870 h 1202987"/>
              <a:gd name="connsiteX76" fmla="*/ 203631 w 2559727"/>
              <a:gd name="connsiteY76" fmla="*/ 766686 h 1202987"/>
              <a:gd name="connsiteX77" fmla="*/ 101816 w 2559727"/>
              <a:gd name="connsiteY77" fmla="*/ 868501 h 1202987"/>
              <a:gd name="connsiteX78" fmla="*/ 0 w 2559727"/>
              <a:gd name="connsiteY78" fmla="*/ 766686 h 1202987"/>
              <a:gd name="connsiteX79" fmla="*/ 101816 w 2559727"/>
              <a:gd name="connsiteY79" fmla="*/ 664870 h 1202987"/>
              <a:gd name="connsiteX80" fmla="*/ 2457912 w 2559727"/>
              <a:gd name="connsiteY80" fmla="*/ 330384 h 1202987"/>
              <a:gd name="connsiteX81" fmla="*/ 2559727 w 2559727"/>
              <a:gd name="connsiteY81" fmla="*/ 432200 h 1202987"/>
              <a:gd name="connsiteX82" fmla="*/ 2457912 w 2559727"/>
              <a:gd name="connsiteY82" fmla="*/ 534015 h 1202987"/>
              <a:gd name="connsiteX83" fmla="*/ 2356096 w 2559727"/>
              <a:gd name="connsiteY83" fmla="*/ 432200 h 1202987"/>
              <a:gd name="connsiteX84" fmla="*/ 2457912 w 2559727"/>
              <a:gd name="connsiteY84" fmla="*/ 330384 h 1202987"/>
              <a:gd name="connsiteX85" fmla="*/ 2123426 w 2559727"/>
              <a:gd name="connsiteY85" fmla="*/ 330384 h 1202987"/>
              <a:gd name="connsiteX86" fmla="*/ 2225241 w 2559727"/>
              <a:gd name="connsiteY86" fmla="*/ 432200 h 1202987"/>
              <a:gd name="connsiteX87" fmla="*/ 2123426 w 2559727"/>
              <a:gd name="connsiteY87" fmla="*/ 534015 h 1202987"/>
              <a:gd name="connsiteX88" fmla="*/ 2021610 w 2559727"/>
              <a:gd name="connsiteY88" fmla="*/ 432200 h 1202987"/>
              <a:gd name="connsiteX89" fmla="*/ 2123426 w 2559727"/>
              <a:gd name="connsiteY89" fmla="*/ 330384 h 1202987"/>
              <a:gd name="connsiteX90" fmla="*/ 1788940 w 2559727"/>
              <a:gd name="connsiteY90" fmla="*/ 330384 h 1202987"/>
              <a:gd name="connsiteX91" fmla="*/ 1890755 w 2559727"/>
              <a:gd name="connsiteY91" fmla="*/ 432200 h 1202987"/>
              <a:gd name="connsiteX92" fmla="*/ 1788940 w 2559727"/>
              <a:gd name="connsiteY92" fmla="*/ 534015 h 1202987"/>
              <a:gd name="connsiteX93" fmla="*/ 1687124 w 2559727"/>
              <a:gd name="connsiteY93" fmla="*/ 432200 h 1202987"/>
              <a:gd name="connsiteX94" fmla="*/ 1788940 w 2559727"/>
              <a:gd name="connsiteY94" fmla="*/ 330384 h 1202987"/>
              <a:gd name="connsiteX95" fmla="*/ 1454454 w 2559727"/>
              <a:gd name="connsiteY95" fmla="*/ 330384 h 1202987"/>
              <a:gd name="connsiteX96" fmla="*/ 1556269 w 2559727"/>
              <a:gd name="connsiteY96" fmla="*/ 432200 h 1202987"/>
              <a:gd name="connsiteX97" fmla="*/ 1454454 w 2559727"/>
              <a:gd name="connsiteY97" fmla="*/ 534015 h 1202987"/>
              <a:gd name="connsiteX98" fmla="*/ 1352638 w 2559727"/>
              <a:gd name="connsiteY98" fmla="*/ 432200 h 1202987"/>
              <a:gd name="connsiteX99" fmla="*/ 1454454 w 2559727"/>
              <a:gd name="connsiteY99" fmla="*/ 330384 h 1202987"/>
              <a:gd name="connsiteX100" fmla="*/ 1105273 w 2559727"/>
              <a:gd name="connsiteY100" fmla="*/ 330384 h 1202987"/>
              <a:gd name="connsiteX101" fmla="*/ 1207089 w 2559727"/>
              <a:gd name="connsiteY101" fmla="*/ 432200 h 1202987"/>
              <a:gd name="connsiteX102" fmla="*/ 1105273 w 2559727"/>
              <a:gd name="connsiteY102" fmla="*/ 534015 h 1202987"/>
              <a:gd name="connsiteX103" fmla="*/ 1003458 w 2559727"/>
              <a:gd name="connsiteY103" fmla="*/ 432200 h 1202987"/>
              <a:gd name="connsiteX104" fmla="*/ 1105273 w 2559727"/>
              <a:gd name="connsiteY104" fmla="*/ 330384 h 1202987"/>
              <a:gd name="connsiteX105" fmla="*/ 770787 w 2559727"/>
              <a:gd name="connsiteY105" fmla="*/ 330384 h 1202987"/>
              <a:gd name="connsiteX106" fmla="*/ 872603 w 2559727"/>
              <a:gd name="connsiteY106" fmla="*/ 432200 h 1202987"/>
              <a:gd name="connsiteX107" fmla="*/ 770787 w 2559727"/>
              <a:gd name="connsiteY107" fmla="*/ 534015 h 1202987"/>
              <a:gd name="connsiteX108" fmla="*/ 668972 w 2559727"/>
              <a:gd name="connsiteY108" fmla="*/ 432200 h 1202987"/>
              <a:gd name="connsiteX109" fmla="*/ 770787 w 2559727"/>
              <a:gd name="connsiteY109" fmla="*/ 330384 h 1202987"/>
              <a:gd name="connsiteX110" fmla="*/ 436302 w 2559727"/>
              <a:gd name="connsiteY110" fmla="*/ 330384 h 1202987"/>
              <a:gd name="connsiteX111" fmla="*/ 538117 w 2559727"/>
              <a:gd name="connsiteY111" fmla="*/ 432200 h 1202987"/>
              <a:gd name="connsiteX112" fmla="*/ 436302 w 2559727"/>
              <a:gd name="connsiteY112" fmla="*/ 534015 h 1202987"/>
              <a:gd name="connsiteX113" fmla="*/ 334486 w 2559727"/>
              <a:gd name="connsiteY113" fmla="*/ 432200 h 1202987"/>
              <a:gd name="connsiteX114" fmla="*/ 436302 w 2559727"/>
              <a:gd name="connsiteY114" fmla="*/ 330384 h 1202987"/>
              <a:gd name="connsiteX115" fmla="*/ 101816 w 2559727"/>
              <a:gd name="connsiteY115" fmla="*/ 330384 h 1202987"/>
              <a:gd name="connsiteX116" fmla="*/ 203631 w 2559727"/>
              <a:gd name="connsiteY116" fmla="*/ 432200 h 1202987"/>
              <a:gd name="connsiteX117" fmla="*/ 101816 w 2559727"/>
              <a:gd name="connsiteY117" fmla="*/ 534015 h 1202987"/>
              <a:gd name="connsiteX118" fmla="*/ 0 w 2559727"/>
              <a:gd name="connsiteY118" fmla="*/ 432200 h 1202987"/>
              <a:gd name="connsiteX119" fmla="*/ 101816 w 2559727"/>
              <a:gd name="connsiteY119" fmla="*/ 330384 h 1202987"/>
              <a:gd name="connsiteX120" fmla="*/ 2457912 w 2559727"/>
              <a:gd name="connsiteY120" fmla="*/ 0 h 1202987"/>
              <a:gd name="connsiteX121" fmla="*/ 2559727 w 2559727"/>
              <a:gd name="connsiteY121" fmla="*/ 101816 h 1202987"/>
              <a:gd name="connsiteX122" fmla="*/ 2457912 w 2559727"/>
              <a:gd name="connsiteY122" fmla="*/ 203631 h 1202987"/>
              <a:gd name="connsiteX123" fmla="*/ 2356096 w 2559727"/>
              <a:gd name="connsiteY123" fmla="*/ 101816 h 1202987"/>
              <a:gd name="connsiteX124" fmla="*/ 2457912 w 2559727"/>
              <a:gd name="connsiteY124" fmla="*/ 0 h 1202987"/>
              <a:gd name="connsiteX125" fmla="*/ 2123426 w 2559727"/>
              <a:gd name="connsiteY125" fmla="*/ 0 h 1202987"/>
              <a:gd name="connsiteX126" fmla="*/ 2225241 w 2559727"/>
              <a:gd name="connsiteY126" fmla="*/ 101816 h 1202987"/>
              <a:gd name="connsiteX127" fmla="*/ 2123426 w 2559727"/>
              <a:gd name="connsiteY127" fmla="*/ 203631 h 1202987"/>
              <a:gd name="connsiteX128" fmla="*/ 2021610 w 2559727"/>
              <a:gd name="connsiteY128" fmla="*/ 101816 h 1202987"/>
              <a:gd name="connsiteX129" fmla="*/ 2123426 w 2559727"/>
              <a:gd name="connsiteY129" fmla="*/ 0 h 1202987"/>
              <a:gd name="connsiteX130" fmla="*/ 1788940 w 2559727"/>
              <a:gd name="connsiteY130" fmla="*/ 0 h 1202987"/>
              <a:gd name="connsiteX131" fmla="*/ 1890755 w 2559727"/>
              <a:gd name="connsiteY131" fmla="*/ 101816 h 1202987"/>
              <a:gd name="connsiteX132" fmla="*/ 1788940 w 2559727"/>
              <a:gd name="connsiteY132" fmla="*/ 203631 h 1202987"/>
              <a:gd name="connsiteX133" fmla="*/ 1687124 w 2559727"/>
              <a:gd name="connsiteY133" fmla="*/ 101816 h 1202987"/>
              <a:gd name="connsiteX134" fmla="*/ 1788940 w 2559727"/>
              <a:gd name="connsiteY134" fmla="*/ 0 h 1202987"/>
              <a:gd name="connsiteX135" fmla="*/ 1454454 w 2559727"/>
              <a:gd name="connsiteY135" fmla="*/ 0 h 1202987"/>
              <a:gd name="connsiteX136" fmla="*/ 1556269 w 2559727"/>
              <a:gd name="connsiteY136" fmla="*/ 101816 h 1202987"/>
              <a:gd name="connsiteX137" fmla="*/ 1454454 w 2559727"/>
              <a:gd name="connsiteY137" fmla="*/ 203631 h 1202987"/>
              <a:gd name="connsiteX138" fmla="*/ 1352638 w 2559727"/>
              <a:gd name="connsiteY138" fmla="*/ 101816 h 1202987"/>
              <a:gd name="connsiteX139" fmla="*/ 1454454 w 2559727"/>
              <a:gd name="connsiteY139" fmla="*/ 0 h 1202987"/>
              <a:gd name="connsiteX140" fmla="*/ 1105273 w 2559727"/>
              <a:gd name="connsiteY140" fmla="*/ 0 h 1202987"/>
              <a:gd name="connsiteX141" fmla="*/ 1207089 w 2559727"/>
              <a:gd name="connsiteY141" fmla="*/ 101816 h 1202987"/>
              <a:gd name="connsiteX142" fmla="*/ 1105273 w 2559727"/>
              <a:gd name="connsiteY142" fmla="*/ 203631 h 1202987"/>
              <a:gd name="connsiteX143" fmla="*/ 1003458 w 2559727"/>
              <a:gd name="connsiteY143" fmla="*/ 101816 h 1202987"/>
              <a:gd name="connsiteX144" fmla="*/ 1105273 w 2559727"/>
              <a:gd name="connsiteY144" fmla="*/ 0 h 1202987"/>
              <a:gd name="connsiteX145" fmla="*/ 770787 w 2559727"/>
              <a:gd name="connsiteY145" fmla="*/ 0 h 1202987"/>
              <a:gd name="connsiteX146" fmla="*/ 872603 w 2559727"/>
              <a:gd name="connsiteY146" fmla="*/ 101816 h 1202987"/>
              <a:gd name="connsiteX147" fmla="*/ 770787 w 2559727"/>
              <a:gd name="connsiteY147" fmla="*/ 203631 h 1202987"/>
              <a:gd name="connsiteX148" fmla="*/ 668972 w 2559727"/>
              <a:gd name="connsiteY148" fmla="*/ 101816 h 1202987"/>
              <a:gd name="connsiteX149" fmla="*/ 770787 w 2559727"/>
              <a:gd name="connsiteY149" fmla="*/ 0 h 1202987"/>
              <a:gd name="connsiteX150" fmla="*/ 436302 w 2559727"/>
              <a:gd name="connsiteY150" fmla="*/ 0 h 1202987"/>
              <a:gd name="connsiteX151" fmla="*/ 538117 w 2559727"/>
              <a:gd name="connsiteY151" fmla="*/ 101816 h 1202987"/>
              <a:gd name="connsiteX152" fmla="*/ 436302 w 2559727"/>
              <a:gd name="connsiteY152" fmla="*/ 203631 h 1202987"/>
              <a:gd name="connsiteX153" fmla="*/ 334486 w 2559727"/>
              <a:gd name="connsiteY153" fmla="*/ 101816 h 1202987"/>
              <a:gd name="connsiteX154" fmla="*/ 436302 w 2559727"/>
              <a:gd name="connsiteY154" fmla="*/ 0 h 1202987"/>
              <a:gd name="connsiteX155" fmla="*/ 101815 w 2559727"/>
              <a:gd name="connsiteY155" fmla="*/ 0 h 1202987"/>
              <a:gd name="connsiteX156" fmla="*/ 203631 w 2559727"/>
              <a:gd name="connsiteY156" fmla="*/ 101816 h 1202987"/>
              <a:gd name="connsiteX157" fmla="*/ 101815 w 2559727"/>
              <a:gd name="connsiteY157" fmla="*/ 203631 h 1202987"/>
              <a:gd name="connsiteX158" fmla="*/ 0 w 2559727"/>
              <a:gd name="connsiteY158" fmla="*/ 101816 h 1202987"/>
              <a:gd name="connsiteX159" fmla="*/ 101815 w 2559727"/>
              <a:gd name="connsiteY159" fmla="*/ 0 h 120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2559727" h="1202987">
                <a:moveTo>
                  <a:pt x="2457912" y="999356"/>
                </a:moveTo>
                <a:cubicBezTo>
                  <a:pt x="2514143" y="999356"/>
                  <a:pt x="2559727" y="1044940"/>
                  <a:pt x="2559727" y="1101172"/>
                </a:cubicBezTo>
                <a:cubicBezTo>
                  <a:pt x="2559727" y="1157403"/>
                  <a:pt x="2514143" y="1202987"/>
                  <a:pt x="2457912" y="1202987"/>
                </a:cubicBezTo>
                <a:cubicBezTo>
                  <a:pt x="2401680" y="1202987"/>
                  <a:pt x="2356096" y="1157403"/>
                  <a:pt x="2356096" y="1101172"/>
                </a:cubicBezTo>
                <a:cubicBezTo>
                  <a:pt x="2356096" y="1044940"/>
                  <a:pt x="2401680" y="999356"/>
                  <a:pt x="2457912" y="999356"/>
                </a:cubicBezTo>
                <a:close/>
                <a:moveTo>
                  <a:pt x="2123426" y="999356"/>
                </a:moveTo>
                <a:cubicBezTo>
                  <a:pt x="2179657" y="999356"/>
                  <a:pt x="2225241" y="1044940"/>
                  <a:pt x="2225241" y="1101172"/>
                </a:cubicBezTo>
                <a:cubicBezTo>
                  <a:pt x="2225241" y="1157403"/>
                  <a:pt x="2179657" y="1202987"/>
                  <a:pt x="2123426" y="1202987"/>
                </a:cubicBezTo>
                <a:cubicBezTo>
                  <a:pt x="2067194" y="1202987"/>
                  <a:pt x="2021610" y="1157403"/>
                  <a:pt x="2021610" y="1101172"/>
                </a:cubicBezTo>
                <a:cubicBezTo>
                  <a:pt x="2021610" y="1044940"/>
                  <a:pt x="2067194" y="999356"/>
                  <a:pt x="2123426" y="999356"/>
                </a:cubicBezTo>
                <a:close/>
                <a:moveTo>
                  <a:pt x="1788940" y="999356"/>
                </a:moveTo>
                <a:cubicBezTo>
                  <a:pt x="1845171" y="999356"/>
                  <a:pt x="1890755" y="1044940"/>
                  <a:pt x="1890755" y="1101172"/>
                </a:cubicBezTo>
                <a:cubicBezTo>
                  <a:pt x="1890755" y="1157403"/>
                  <a:pt x="1845171" y="1202987"/>
                  <a:pt x="1788940" y="1202987"/>
                </a:cubicBezTo>
                <a:cubicBezTo>
                  <a:pt x="1732708" y="1202987"/>
                  <a:pt x="1687124" y="1157403"/>
                  <a:pt x="1687124" y="1101172"/>
                </a:cubicBezTo>
                <a:cubicBezTo>
                  <a:pt x="1687124" y="1044940"/>
                  <a:pt x="1732708" y="999356"/>
                  <a:pt x="1788940" y="999356"/>
                </a:cubicBezTo>
                <a:close/>
                <a:moveTo>
                  <a:pt x="1454454" y="999356"/>
                </a:moveTo>
                <a:cubicBezTo>
                  <a:pt x="1510685" y="999356"/>
                  <a:pt x="1556269" y="1044940"/>
                  <a:pt x="1556269" y="1101172"/>
                </a:cubicBezTo>
                <a:cubicBezTo>
                  <a:pt x="1556269" y="1157403"/>
                  <a:pt x="1510685" y="1202987"/>
                  <a:pt x="1454454" y="1202987"/>
                </a:cubicBezTo>
                <a:cubicBezTo>
                  <a:pt x="1398222" y="1202987"/>
                  <a:pt x="1352638" y="1157403"/>
                  <a:pt x="1352638" y="1101172"/>
                </a:cubicBezTo>
                <a:cubicBezTo>
                  <a:pt x="1352638" y="1044940"/>
                  <a:pt x="1398222" y="999356"/>
                  <a:pt x="1454454" y="999356"/>
                </a:cubicBezTo>
                <a:close/>
                <a:moveTo>
                  <a:pt x="1105273" y="999356"/>
                </a:moveTo>
                <a:cubicBezTo>
                  <a:pt x="1161505" y="999356"/>
                  <a:pt x="1207089" y="1044940"/>
                  <a:pt x="1207089" y="1101172"/>
                </a:cubicBezTo>
                <a:cubicBezTo>
                  <a:pt x="1207089" y="1157403"/>
                  <a:pt x="1161505" y="1202987"/>
                  <a:pt x="1105273" y="1202987"/>
                </a:cubicBezTo>
                <a:cubicBezTo>
                  <a:pt x="1049042" y="1202987"/>
                  <a:pt x="1003458" y="1157403"/>
                  <a:pt x="1003458" y="1101172"/>
                </a:cubicBezTo>
                <a:cubicBezTo>
                  <a:pt x="1003458" y="1044940"/>
                  <a:pt x="1049042" y="999356"/>
                  <a:pt x="1105273" y="999356"/>
                </a:cubicBezTo>
                <a:close/>
                <a:moveTo>
                  <a:pt x="770787" y="999356"/>
                </a:moveTo>
                <a:cubicBezTo>
                  <a:pt x="827019" y="999356"/>
                  <a:pt x="872603" y="1044940"/>
                  <a:pt x="872603" y="1101172"/>
                </a:cubicBezTo>
                <a:cubicBezTo>
                  <a:pt x="872603" y="1157403"/>
                  <a:pt x="827019" y="1202987"/>
                  <a:pt x="770787" y="1202987"/>
                </a:cubicBezTo>
                <a:cubicBezTo>
                  <a:pt x="714556" y="1202987"/>
                  <a:pt x="668972" y="1157403"/>
                  <a:pt x="668972" y="1101172"/>
                </a:cubicBezTo>
                <a:cubicBezTo>
                  <a:pt x="668972" y="1044940"/>
                  <a:pt x="714556" y="999356"/>
                  <a:pt x="770787" y="999356"/>
                </a:cubicBezTo>
                <a:close/>
                <a:moveTo>
                  <a:pt x="436302" y="999356"/>
                </a:moveTo>
                <a:cubicBezTo>
                  <a:pt x="492533" y="999356"/>
                  <a:pt x="538117" y="1044940"/>
                  <a:pt x="538117" y="1101172"/>
                </a:cubicBezTo>
                <a:cubicBezTo>
                  <a:pt x="538117" y="1157403"/>
                  <a:pt x="492533" y="1202987"/>
                  <a:pt x="436302" y="1202987"/>
                </a:cubicBezTo>
                <a:cubicBezTo>
                  <a:pt x="380070" y="1202987"/>
                  <a:pt x="334486" y="1157403"/>
                  <a:pt x="334486" y="1101172"/>
                </a:cubicBezTo>
                <a:cubicBezTo>
                  <a:pt x="334486" y="1044940"/>
                  <a:pt x="380070" y="999356"/>
                  <a:pt x="436302" y="999356"/>
                </a:cubicBezTo>
                <a:close/>
                <a:moveTo>
                  <a:pt x="101816" y="999356"/>
                </a:moveTo>
                <a:cubicBezTo>
                  <a:pt x="158047" y="999356"/>
                  <a:pt x="203631" y="1044940"/>
                  <a:pt x="203631" y="1101172"/>
                </a:cubicBezTo>
                <a:cubicBezTo>
                  <a:pt x="203631" y="1157403"/>
                  <a:pt x="158047" y="1202987"/>
                  <a:pt x="101816" y="1202987"/>
                </a:cubicBezTo>
                <a:cubicBezTo>
                  <a:pt x="45584" y="1202987"/>
                  <a:pt x="0" y="1157403"/>
                  <a:pt x="0" y="1101172"/>
                </a:cubicBezTo>
                <a:cubicBezTo>
                  <a:pt x="0" y="1044940"/>
                  <a:pt x="45584" y="999356"/>
                  <a:pt x="101816" y="999356"/>
                </a:cubicBezTo>
                <a:close/>
                <a:moveTo>
                  <a:pt x="2457912" y="664870"/>
                </a:moveTo>
                <a:cubicBezTo>
                  <a:pt x="2514143" y="664870"/>
                  <a:pt x="2559727" y="710454"/>
                  <a:pt x="2559727" y="766686"/>
                </a:cubicBezTo>
                <a:cubicBezTo>
                  <a:pt x="2559727" y="822917"/>
                  <a:pt x="2514143" y="868501"/>
                  <a:pt x="2457912" y="868501"/>
                </a:cubicBezTo>
                <a:cubicBezTo>
                  <a:pt x="2401680" y="868501"/>
                  <a:pt x="2356096" y="822917"/>
                  <a:pt x="2356096" y="766686"/>
                </a:cubicBezTo>
                <a:cubicBezTo>
                  <a:pt x="2356096" y="710454"/>
                  <a:pt x="2401680" y="664870"/>
                  <a:pt x="2457912" y="664870"/>
                </a:cubicBezTo>
                <a:close/>
                <a:moveTo>
                  <a:pt x="2123426" y="664870"/>
                </a:moveTo>
                <a:cubicBezTo>
                  <a:pt x="2179657" y="664870"/>
                  <a:pt x="2225241" y="710454"/>
                  <a:pt x="2225241" y="766686"/>
                </a:cubicBezTo>
                <a:cubicBezTo>
                  <a:pt x="2225241" y="822917"/>
                  <a:pt x="2179657" y="868501"/>
                  <a:pt x="2123426" y="868501"/>
                </a:cubicBezTo>
                <a:cubicBezTo>
                  <a:pt x="2067194" y="868501"/>
                  <a:pt x="2021610" y="822917"/>
                  <a:pt x="2021610" y="766686"/>
                </a:cubicBezTo>
                <a:cubicBezTo>
                  <a:pt x="2021610" y="710454"/>
                  <a:pt x="2067194" y="664870"/>
                  <a:pt x="2123426" y="664870"/>
                </a:cubicBezTo>
                <a:close/>
                <a:moveTo>
                  <a:pt x="1788940" y="664870"/>
                </a:moveTo>
                <a:cubicBezTo>
                  <a:pt x="1845171" y="664870"/>
                  <a:pt x="1890755" y="710454"/>
                  <a:pt x="1890755" y="766686"/>
                </a:cubicBezTo>
                <a:cubicBezTo>
                  <a:pt x="1890755" y="822917"/>
                  <a:pt x="1845171" y="868501"/>
                  <a:pt x="1788940" y="868501"/>
                </a:cubicBezTo>
                <a:cubicBezTo>
                  <a:pt x="1732708" y="868501"/>
                  <a:pt x="1687124" y="822917"/>
                  <a:pt x="1687124" y="766686"/>
                </a:cubicBezTo>
                <a:cubicBezTo>
                  <a:pt x="1687124" y="710454"/>
                  <a:pt x="1732708" y="664870"/>
                  <a:pt x="1788940" y="664870"/>
                </a:cubicBezTo>
                <a:close/>
                <a:moveTo>
                  <a:pt x="1454454" y="664870"/>
                </a:moveTo>
                <a:cubicBezTo>
                  <a:pt x="1510685" y="664870"/>
                  <a:pt x="1556269" y="710454"/>
                  <a:pt x="1556269" y="766686"/>
                </a:cubicBezTo>
                <a:cubicBezTo>
                  <a:pt x="1556269" y="822917"/>
                  <a:pt x="1510685" y="868501"/>
                  <a:pt x="1454454" y="868501"/>
                </a:cubicBezTo>
                <a:cubicBezTo>
                  <a:pt x="1398222" y="868501"/>
                  <a:pt x="1352638" y="822917"/>
                  <a:pt x="1352638" y="766686"/>
                </a:cubicBezTo>
                <a:cubicBezTo>
                  <a:pt x="1352638" y="710454"/>
                  <a:pt x="1398222" y="664870"/>
                  <a:pt x="1454454" y="664870"/>
                </a:cubicBezTo>
                <a:close/>
                <a:moveTo>
                  <a:pt x="1105273" y="664870"/>
                </a:moveTo>
                <a:cubicBezTo>
                  <a:pt x="1161505" y="664870"/>
                  <a:pt x="1207089" y="710454"/>
                  <a:pt x="1207089" y="766686"/>
                </a:cubicBezTo>
                <a:cubicBezTo>
                  <a:pt x="1207089" y="822917"/>
                  <a:pt x="1161505" y="868501"/>
                  <a:pt x="1105273" y="868501"/>
                </a:cubicBezTo>
                <a:cubicBezTo>
                  <a:pt x="1049042" y="868501"/>
                  <a:pt x="1003458" y="822917"/>
                  <a:pt x="1003458" y="766686"/>
                </a:cubicBezTo>
                <a:cubicBezTo>
                  <a:pt x="1003458" y="710454"/>
                  <a:pt x="1049042" y="664870"/>
                  <a:pt x="1105273" y="664870"/>
                </a:cubicBezTo>
                <a:close/>
                <a:moveTo>
                  <a:pt x="770787" y="664870"/>
                </a:moveTo>
                <a:cubicBezTo>
                  <a:pt x="827019" y="664870"/>
                  <a:pt x="872603" y="710454"/>
                  <a:pt x="872603" y="766686"/>
                </a:cubicBezTo>
                <a:cubicBezTo>
                  <a:pt x="872603" y="822917"/>
                  <a:pt x="827019" y="868501"/>
                  <a:pt x="770787" y="868501"/>
                </a:cubicBezTo>
                <a:cubicBezTo>
                  <a:pt x="714556" y="868501"/>
                  <a:pt x="668972" y="822917"/>
                  <a:pt x="668972" y="766686"/>
                </a:cubicBezTo>
                <a:cubicBezTo>
                  <a:pt x="668972" y="710454"/>
                  <a:pt x="714556" y="664870"/>
                  <a:pt x="770787" y="664870"/>
                </a:cubicBezTo>
                <a:close/>
                <a:moveTo>
                  <a:pt x="436302" y="664870"/>
                </a:moveTo>
                <a:cubicBezTo>
                  <a:pt x="492533" y="664870"/>
                  <a:pt x="538117" y="710454"/>
                  <a:pt x="538117" y="766686"/>
                </a:cubicBezTo>
                <a:cubicBezTo>
                  <a:pt x="538117" y="822917"/>
                  <a:pt x="492533" y="868501"/>
                  <a:pt x="436302" y="868501"/>
                </a:cubicBezTo>
                <a:cubicBezTo>
                  <a:pt x="380070" y="868501"/>
                  <a:pt x="334486" y="822917"/>
                  <a:pt x="334486" y="766686"/>
                </a:cubicBezTo>
                <a:cubicBezTo>
                  <a:pt x="334486" y="710454"/>
                  <a:pt x="380070" y="664870"/>
                  <a:pt x="436302" y="664870"/>
                </a:cubicBezTo>
                <a:close/>
                <a:moveTo>
                  <a:pt x="101816" y="664870"/>
                </a:moveTo>
                <a:cubicBezTo>
                  <a:pt x="158047" y="664870"/>
                  <a:pt x="203631" y="710454"/>
                  <a:pt x="203631" y="766686"/>
                </a:cubicBezTo>
                <a:cubicBezTo>
                  <a:pt x="203631" y="822917"/>
                  <a:pt x="158047" y="868501"/>
                  <a:pt x="101816" y="868501"/>
                </a:cubicBezTo>
                <a:cubicBezTo>
                  <a:pt x="45584" y="868501"/>
                  <a:pt x="0" y="822917"/>
                  <a:pt x="0" y="766686"/>
                </a:cubicBezTo>
                <a:cubicBezTo>
                  <a:pt x="0" y="710454"/>
                  <a:pt x="45584" y="664870"/>
                  <a:pt x="101816" y="664870"/>
                </a:cubicBezTo>
                <a:close/>
                <a:moveTo>
                  <a:pt x="2457912" y="330384"/>
                </a:moveTo>
                <a:cubicBezTo>
                  <a:pt x="2514143" y="330384"/>
                  <a:pt x="2559727" y="375968"/>
                  <a:pt x="2559727" y="432200"/>
                </a:cubicBezTo>
                <a:cubicBezTo>
                  <a:pt x="2559727" y="488431"/>
                  <a:pt x="2514143" y="534015"/>
                  <a:pt x="2457912" y="534015"/>
                </a:cubicBezTo>
                <a:cubicBezTo>
                  <a:pt x="2401680" y="534015"/>
                  <a:pt x="2356096" y="488431"/>
                  <a:pt x="2356096" y="432200"/>
                </a:cubicBezTo>
                <a:cubicBezTo>
                  <a:pt x="2356096" y="375968"/>
                  <a:pt x="2401680" y="330384"/>
                  <a:pt x="2457912" y="330384"/>
                </a:cubicBezTo>
                <a:close/>
                <a:moveTo>
                  <a:pt x="2123426" y="330384"/>
                </a:moveTo>
                <a:cubicBezTo>
                  <a:pt x="2179657" y="330384"/>
                  <a:pt x="2225241" y="375968"/>
                  <a:pt x="2225241" y="432200"/>
                </a:cubicBezTo>
                <a:cubicBezTo>
                  <a:pt x="2225241" y="488431"/>
                  <a:pt x="2179657" y="534015"/>
                  <a:pt x="2123426" y="534015"/>
                </a:cubicBezTo>
                <a:cubicBezTo>
                  <a:pt x="2067194" y="534015"/>
                  <a:pt x="2021610" y="488431"/>
                  <a:pt x="2021610" y="432200"/>
                </a:cubicBezTo>
                <a:cubicBezTo>
                  <a:pt x="2021610" y="375968"/>
                  <a:pt x="2067194" y="330384"/>
                  <a:pt x="2123426" y="330384"/>
                </a:cubicBezTo>
                <a:close/>
                <a:moveTo>
                  <a:pt x="1788940" y="330384"/>
                </a:moveTo>
                <a:cubicBezTo>
                  <a:pt x="1845171" y="330384"/>
                  <a:pt x="1890755" y="375968"/>
                  <a:pt x="1890755" y="432200"/>
                </a:cubicBezTo>
                <a:cubicBezTo>
                  <a:pt x="1890755" y="488431"/>
                  <a:pt x="1845171" y="534015"/>
                  <a:pt x="1788940" y="534015"/>
                </a:cubicBezTo>
                <a:cubicBezTo>
                  <a:pt x="1732708" y="534015"/>
                  <a:pt x="1687124" y="488431"/>
                  <a:pt x="1687124" y="432200"/>
                </a:cubicBezTo>
                <a:cubicBezTo>
                  <a:pt x="1687124" y="375968"/>
                  <a:pt x="1732708" y="330384"/>
                  <a:pt x="1788940" y="330384"/>
                </a:cubicBezTo>
                <a:close/>
                <a:moveTo>
                  <a:pt x="1454454" y="330384"/>
                </a:moveTo>
                <a:cubicBezTo>
                  <a:pt x="1510685" y="330384"/>
                  <a:pt x="1556269" y="375968"/>
                  <a:pt x="1556269" y="432200"/>
                </a:cubicBezTo>
                <a:cubicBezTo>
                  <a:pt x="1556269" y="488431"/>
                  <a:pt x="1510685" y="534015"/>
                  <a:pt x="1454454" y="534015"/>
                </a:cubicBezTo>
                <a:cubicBezTo>
                  <a:pt x="1398222" y="534015"/>
                  <a:pt x="1352638" y="488431"/>
                  <a:pt x="1352638" y="432200"/>
                </a:cubicBezTo>
                <a:cubicBezTo>
                  <a:pt x="1352638" y="375968"/>
                  <a:pt x="1398222" y="330384"/>
                  <a:pt x="1454454" y="330384"/>
                </a:cubicBezTo>
                <a:close/>
                <a:moveTo>
                  <a:pt x="1105273" y="330384"/>
                </a:moveTo>
                <a:cubicBezTo>
                  <a:pt x="1161505" y="330384"/>
                  <a:pt x="1207089" y="375968"/>
                  <a:pt x="1207089" y="432200"/>
                </a:cubicBezTo>
                <a:cubicBezTo>
                  <a:pt x="1207089" y="488431"/>
                  <a:pt x="1161505" y="534015"/>
                  <a:pt x="1105273" y="534015"/>
                </a:cubicBezTo>
                <a:cubicBezTo>
                  <a:pt x="1049042" y="534015"/>
                  <a:pt x="1003458" y="488431"/>
                  <a:pt x="1003458" y="432200"/>
                </a:cubicBezTo>
                <a:cubicBezTo>
                  <a:pt x="1003458" y="375968"/>
                  <a:pt x="1049042" y="330384"/>
                  <a:pt x="1105273" y="330384"/>
                </a:cubicBezTo>
                <a:close/>
                <a:moveTo>
                  <a:pt x="770787" y="330384"/>
                </a:moveTo>
                <a:cubicBezTo>
                  <a:pt x="827019" y="330384"/>
                  <a:pt x="872603" y="375968"/>
                  <a:pt x="872603" y="432200"/>
                </a:cubicBezTo>
                <a:cubicBezTo>
                  <a:pt x="872603" y="488431"/>
                  <a:pt x="827019" y="534015"/>
                  <a:pt x="770787" y="534015"/>
                </a:cubicBezTo>
                <a:cubicBezTo>
                  <a:pt x="714556" y="534015"/>
                  <a:pt x="668972" y="488431"/>
                  <a:pt x="668972" y="432200"/>
                </a:cubicBezTo>
                <a:cubicBezTo>
                  <a:pt x="668972" y="375968"/>
                  <a:pt x="714556" y="330384"/>
                  <a:pt x="770787" y="330384"/>
                </a:cubicBezTo>
                <a:close/>
                <a:moveTo>
                  <a:pt x="436302" y="330384"/>
                </a:moveTo>
                <a:cubicBezTo>
                  <a:pt x="492533" y="330384"/>
                  <a:pt x="538117" y="375968"/>
                  <a:pt x="538117" y="432200"/>
                </a:cubicBezTo>
                <a:cubicBezTo>
                  <a:pt x="538117" y="488431"/>
                  <a:pt x="492533" y="534015"/>
                  <a:pt x="436302" y="534015"/>
                </a:cubicBezTo>
                <a:cubicBezTo>
                  <a:pt x="380070" y="534015"/>
                  <a:pt x="334486" y="488431"/>
                  <a:pt x="334486" y="432200"/>
                </a:cubicBezTo>
                <a:cubicBezTo>
                  <a:pt x="334486" y="375968"/>
                  <a:pt x="380070" y="330384"/>
                  <a:pt x="436302" y="330384"/>
                </a:cubicBezTo>
                <a:close/>
                <a:moveTo>
                  <a:pt x="101816" y="330384"/>
                </a:moveTo>
                <a:cubicBezTo>
                  <a:pt x="158047" y="330384"/>
                  <a:pt x="203631" y="375968"/>
                  <a:pt x="203631" y="432200"/>
                </a:cubicBezTo>
                <a:cubicBezTo>
                  <a:pt x="203631" y="488431"/>
                  <a:pt x="158047" y="534015"/>
                  <a:pt x="101816" y="534015"/>
                </a:cubicBezTo>
                <a:cubicBezTo>
                  <a:pt x="45584" y="534015"/>
                  <a:pt x="0" y="488431"/>
                  <a:pt x="0" y="432200"/>
                </a:cubicBezTo>
                <a:cubicBezTo>
                  <a:pt x="0" y="375968"/>
                  <a:pt x="45584" y="330384"/>
                  <a:pt x="101816" y="330384"/>
                </a:cubicBezTo>
                <a:close/>
                <a:moveTo>
                  <a:pt x="2457912" y="0"/>
                </a:moveTo>
                <a:cubicBezTo>
                  <a:pt x="2514143" y="0"/>
                  <a:pt x="2559727" y="45584"/>
                  <a:pt x="2559727" y="101816"/>
                </a:cubicBezTo>
                <a:cubicBezTo>
                  <a:pt x="2559727" y="158047"/>
                  <a:pt x="2514143" y="203631"/>
                  <a:pt x="2457912" y="203631"/>
                </a:cubicBezTo>
                <a:cubicBezTo>
                  <a:pt x="2401680" y="203631"/>
                  <a:pt x="2356096" y="158047"/>
                  <a:pt x="2356096" y="101816"/>
                </a:cubicBezTo>
                <a:cubicBezTo>
                  <a:pt x="2356096" y="45584"/>
                  <a:pt x="2401680" y="0"/>
                  <a:pt x="2457912" y="0"/>
                </a:cubicBezTo>
                <a:close/>
                <a:moveTo>
                  <a:pt x="2123426" y="0"/>
                </a:moveTo>
                <a:cubicBezTo>
                  <a:pt x="2179657" y="0"/>
                  <a:pt x="2225241" y="45584"/>
                  <a:pt x="2225241" y="101816"/>
                </a:cubicBezTo>
                <a:cubicBezTo>
                  <a:pt x="2225241" y="158047"/>
                  <a:pt x="2179657" y="203631"/>
                  <a:pt x="2123426" y="203631"/>
                </a:cubicBezTo>
                <a:cubicBezTo>
                  <a:pt x="2067194" y="203631"/>
                  <a:pt x="2021610" y="158047"/>
                  <a:pt x="2021610" y="101816"/>
                </a:cubicBezTo>
                <a:cubicBezTo>
                  <a:pt x="2021610" y="45584"/>
                  <a:pt x="2067194" y="0"/>
                  <a:pt x="2123426" y="0"/>
                </a:cubicBezTo>
                <a:close/>
                <a:moveTo>
                  <a:pt x="1788940" y="0"/>
                </a:moveTo>
                <a:cubicBezTo>
                  <a:pt x="1845171" y="0"/>
                  <a:pt x="1890755" y="45584"/>
                  <a:pt x="1890755" y="101816"/>
                </a:cubicBezTo>
                <a:cubicBezTo>
                  <a:pt x="1890755" y="158047"/>
                  <a:pt x="1845171" y="203631"/>
                  <a:pt x="1788940" y="203631"/>
                </a:cubicBezTo>
                <a:cubicBezTo>
                  <a:pt x="1732708" y="203631"/>
                  <a:pt x="1687124" y="158047"/>
                  <a:pt x="1687124" y="101816"/>
                </a:cubicBezTo>
                <a:cubicBezTo>
                  <a:pt x="1687124" y="45584"/>
                  <a:pt x="1732708" y="0"/>
                  <a:pt x="1788940" y="0"/>
                </a:cubicBezTo>
                <a:close/>
                <a:moveTo>
                  <a:pt x="1454454" y="0"/>
                </a:moveTo>
                <a:cubicBezTo>
                  <a:pt x="1510685" y="0"/>
                  <a:pt x="1556269" y="45584"/>
                  <a:pt x="1556269" y="101816"/>
                </a:cubicBezTo>
                <a:cubicBezTo>
                  <a:pt x="1556269" y="158047"/>
                  <a:pt x="1510685" y="203631"/>
                  <a:pt x="1454454" y="203631"/>
                </a:cubicBezTo>
                <a:cubicBezTo>
                  <a:pt x="1398222" y="203631"/>
                  <a:pt x="1352638" y="158047"/>
                  <a:pt x="1352638" y="101816"/>
                </a:cubicBezTo>
                <a:cubicBezTo>
                  <a:pt x="1352638" y="45584"/>
                  <a:pt x="1398222" y="0"/>
                  <a:pt x="1454454" y="0"/>
                </a:cubicBezTo>
                <a:close/>
                <a:moveTo>
                  <a:pt x="1105273" y="0"/>
                </a:moveTo>
                <a:cubicBezTo>
                  <a:pt x="1161505" y="0"/>
                  <a:pt x="1207089" y="45584"/>
                  <a:pt x="1207089" y="101816"/>
                </a:cubicBezTo>
                <a:cubicBezTo>
                  <a:pt x="1207089" y="158047"/>
                  <a:pt x="1161505" y="203631"/>
                  <a:pt x="1105273" y="203631"/>
                </a:cubicBezTo>
                <a:cubicBezTo>
                  <a:pt x="1049042" y="203631"/>
                  <a:pt x="1003458" y="158047"/>
                  <a:pt x="1003458" y="101816"/>
                </a:cubicBezTo>
                <a:cubicBezTo>
                  <a:pt x="1003458" y="45584"/>
                  <a:pt x="1049042" y="0"/>
                  <a:pt x="1105273" y="0"/>
                </a:cubicBezTo>
                <a:close/>
                <a:moveTo>
                  <a:pt x="770787" y="0"/>
                </a:moveTo>
                <a:cubicBezTo>
                  <a:pt x="827019" y="0"/>
                  <a:pt x="872603" y="45584"/>
                  <a:pt x="872603" y="101816"/>
                </a:cubicBezTo>
                <a:cubicBezTo>
                  <a:pt x="872603" y="158047"/>
                  <a:pt x="827019" y="203631"/>
                  <a:pt x="770787" y="203631"/>
                </a:cubicBezTo>
                <a:cubicBezTo>
                  <a:pt x="714556" y="203631"/>
                  <a:pt x="668972" y="158047"/>
                  <a:pt x="668972" y="101816"/>
                </a:cubicBezTo>
                <a:cubicBezTo>
                  <a:pt x="668972" y="45584"/>
                  <a:pt x="714556" y="0"/>
                  <a:pt x="770787" y="0"/>
                </a:cubicBezTo>
                <a:close/>
                <a:moveTo>
                  <a:pt x="436302" y="0"/>
                </a:moveTo>
                <a:cubicBezTo>
                  <a:pt x="492533" y="0"/>
                  <a:pt x="538117" y="45584"/>
                  <a:pt x="538117" y="101816"/>
                </a:cubicBezTo>
                <a:cubicBezTo>
                  <a:pt x="538117" y="158047"/>
                  <a:pt x="492533" y="203631"/>
                  <a:pt x="436302" y="203631"/>
                </a:cubicBezTo>
                <a:cubicBezTo>
                  <a:pt x="380070" y="203631"/>
                  <a:pt x="334486" y="158047"/>
                  <a:pt x="334486" y="101816"/>
                </a:cubicBezTo>
                <a:cubicBezTo>
                  <a:pt x="334486" y="45584"/>
                  <a:pt x="380070" y="0"/>
                  <a:pt x="436302" y="0"/>
                </a:cubicBezTo>
                <a:close/>
                <a:moveTo>
                  <a:pt x="101815" y="0"/>
                </a:moveTo>
                <a:cubicBezTo>
                  <a:pt x="158047" y="0"/>
                  <a:pt x="203631" y="45584"/>
                  <a:pt x="203631" y="101816"/>
                </a:cubicBezTo>
                <a:cubicBezTo>
                  <a:pt x="203631" y="158047"/>
                  <a:pt x="158047" y="203631"/>
                  <a:pt x="101815" y="203631"/>
                </a:cubicBezTo>
                <a:cubicBezTo>
                  <a:pt x="45584" y="203631"/>
                  <a:pt x="0" y="158047"/>
                  <a:pt x="0" y="101816"/>
                </a:cubicBezTo>
                <a:cubicBezTo>
                  <a:pt x="0" y="45584"/>
                  <a:pt x="45584" y="0"/>
                  <a:pt x="101815" y="0"/>
                </a:cubicBezTo>
                <a:close/>
              </a:path>
            </a:pathLst>
          </a:cu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Tree>
    <p:extLst>
      <p:ext uri="{BB962C8B-B14F-4D97-AF65-F5344CB8AC3E}">
        <p14:creationId xmlns:p14="http://schemas.microsoft.com/office/powerpoint/2010/main" val="3201708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orizontal panes.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C369129-6C11-449A-905F-BB68011F2009}"/>
              </a:ext>
            </a:extLst>
          </p:cNvPr>
          <p:cNvSpPr/>
          <p:nvPr userDrawn="1"/>
        </p:nvSpPr>
        <p:spPr>
          <a:xfrm>
            <a:off x="0" y="0"/>
            <a:ext cx="12192000" cy="6858000"/>
          </a:xfrm>
          <a:prstGeom prst="rect">
            <a:avLst/>
          </a:prstGeom>
          <a:gradFill flip="none" rotWithShape="1">
            <a:gsLst>
              <a:gs pos="55000">
                <a:schemeClr val="accent1"/>
              </a:gs>
              <a:gs pos="0">
                <a:schemeClr val="accent2"/>
              </a:gs>
              <a:gs pos="10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925E3576-183C-4D6D-9FDF-18E7ED96EE49}"/>
              </a:ext>
            </a:extLst>
          </p:cNvPr>
          <p:cNvSpPr/>
          <p:nvPr userDrawn="1"/>
        </p:nvSpPr>
        <p:spPr>
          <a:xfrm>
            <a:off x="5734050" y="0"/>
            <a:ext cx="6457951" cy="6858000"/>
          </a:xfrm>
          <a:custGeom>
            <a:avLst/>
            <a:gdLst>
              <a:gd name="connsiteX0" fmla="*/ 4114800 w 6390807"/>
              <a:gd name="connsiteY0" fmla="*/ 0 h 4942371"/>
              <a:gd name="connsiteX1" fmla="*/ 6390807 w 6390807"/>
              <a:gd name="connsiteY1" fmla="*/ 0 h 4942371"/>
              <a:gd name="connsiteX2" fmla="*/ 6390807 w 6390807"/>
              <a:gd name="connsiteY2" fmla="*/ 4942371 h 4942371"/>
              <a:gd name="connsiteX3" fmla="*/ 83294 w 6390807"/>
              <a:gd name="connsiteY3" fmla="*/ 4942371 h 4942371"/>
              <a:gd name="connsiteX4" fmla="*/ 47412 w 6390807"/>
              <a:gd name="connsiteY4" fmla="*/ 4741443 h 4942371"/>
              <a:gd name="connsiteX5" fmla="*/ 0 w 6390807"/>
              <a:gd name="connsiteY5" fmla="*/ 4114800 h 4942371"/>
              <a:gd name="connsiteX6" fmla="*/ 4114800 w 6390807"/>
              <a:gd name="connsiteY6" fmla="*/ 0 h 4942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90807" h="4942371">
                <a:moveTo>
                  <a:pt x="4114800" y="0"/>
                </a:moveTo>
                <a:lnTo>
                  <a:pt x="6390807" y="0"/>
                </a:lnTo>
                <a:lnTo>
                  <a:pt x="6390807" y="4942371"/>
                </a:lnTo>
                <a:lnTo>
                  <a:pt x="83294" y="4942371"/>
                </a:lnTo>
                <a:lnTo>
                  <a:pt x="47412" y="4741443"/>
                </a:lnTo>
                <a:cubicBezTo>
                  <a:pt x="16192" y="4537119"/>
                  <a:pt x="0" y="4327850"/>
                  <a:pt x="0" y="4114800"/>
                </a:cubicBezTo>
                <a:cubicBezTo>
                  <a:pt x="0" y="1842259"/>
                  <a:pt x="1842259" y="0"/>
                  <a:pt x="4114800" y="0"/>
                </a:cubicBezTo>
                <a:close/>
              </a:path>
            </a:pathLst>
          </a:custGeom>
          <a:gradFill flip="none" rotWithShape="1">
            <a:gsLst>
              <a:gs pos="100000">
                <a:schemeClr val="accent3"/>
              </a:gs>
              <a:gs pos="44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9" name="TextBox 8">
            <a:extLst>
              <a:ext uri="{FF2B5EF4-FFF2-40B4-BE49-F238E27FC236}">
                <a16:creationId xmlns:a16="http://schemas.microsoft.com/office/drawing/2014/main" id="{91808262-A9C3-4AC5-90FB-44DDEE0A6530}"/>
              </a:ext>
            </a:extLst>
          </p:cNvPr>
          <p:cNvSpPr txBox="1"/>
          <p:nvPr userDrawn="1"/>
        </p:nvSpPr>
        <p:spPr>
          <a:xfrm>
            <a:off x="11210800" y="6337467"/>
            <a:ext cx="706218" cy="369332"/>
          </a:xfrm>
          <a:prstGeom prst="rect">
            <a:avLst/>
          </a:prstGeom>
          <a:noFill/>
        </p:spPr>
        <p:txBody>
          <a:bodyPr wrap="square" rtlCol="0">
            <a:spAutoFit/>
          </a:bodyPr>
          <a:lstStyle/>
          <a:p>
            <a:pPr algn="ctr"/>
            <a:fld id="{260E2A6B-A809-4840-BF14-8648BC0BDF87}" type="slidenum">
              <a:rPr lang="id-ID" sz="1800" b="1">
                <a:solidFill>
                  <a:schemeClr val="bg1"/>
                </a:solidFill>
                <a:latin typeface="+mn-lt"/>
                <a:ea typeface="Open Sans" panose="020B0606030504020204" pitchFamily="34" charset="0"/>
                <a:cs typeface="Open Sans" panose="020B0606030504020204" pitchFamily="34" charset="0"/>
              </a:rPr>
              <a:pPr algn="ctr"/>
              <a:t>‹#›</a:t>
            </a:fld>
            <a:endParaRPr lang="id-ID" sz="1800" b="1" dirty="0">
              <a:solidFill>
                <a:schemeClr val="bg1"/>
              </a:solidFill>
              <a:latin typeface="+mn-lt"/>
              <a:ea typeface="Open Sans" panose="020B0606030504020204" pitchFamily="34" charset="0"/>
              <a:cs typeface="Open Sans" panose="020B0606030504020204" pitchFamily="34" charset="0"/>
            </a:endParaRPr>
          </a:p>
        </p:txBody>
      </p:sp>
      <p:sp>
        <p:nvSpPr>
          <p:cNvPr id="21" name="Freeform: Shape 20">
            <a:extLst>
              <a:ext uri="{FF2B5EF4-FFF2-40B4-BE49-F238E27FC236}">
                <a16:creationId xmlns:a16="http://schemas.microsoft.com/office/drawing/2014/main" id="{161DCFE0-AC3C-4B5C-BC40-A65FCE643D66}"/>
              </a:ext>
            </a:extLst>
          </p:cNvPr>
          <p:cNvSpPr/>
          <p:nvPr userDrawn="1"/>
        </p:nvSpPr>
        <p:spPr>
          <a:xfrm rot="5400000">
            <a:off x="-657226" y="1057274"/>
            <a:ext cx="6457951" cy="5143500"/>
          </a:xfrm>
          <a:custGeom>
            <a:avLst/>
            <a:gdLst>
              <a:gd name="connsiteX0" fmla="*/ 4114800 w 6390807"/>
              <a:gd name="connsiteY0" fmla="*/ 0 h 4942371"/>
              <a:gd name="connsiteX1" fmla="*/ 6390807 w 6390807"/>
              <a:gd name="connsiteY1" fmla="*/ 0 h 4942371"/>
              <a:gd name="connsiteX2" fmla="*/ 6390807 w 6390807"/>
              <a:gd name="connsiteY2" fmla="*/ 4942371 h 4942371"/>
              <a:gd name="connsiteX3" fmla="*/ 83294 w 6390807"/>
              <a:gd name="connsiteY3" fmla="*/ 4942371 h 4942371"/>
              <a:gd name="connsiteX4" fmla="*/ 47412 w 6390807"/>
              <a:gd name="connsiteY4" fmla="*/ 4741443 h 4942371"/>
              <a:gd name="connsiteX5" fmla="*/ 0 w 6390807"/>
              <a:gd name="connsiteY5" fmla="*/ 4114800 h 4942371"/>
              <a:gd name="connsiteX6" fmla="*/ 4114800 w 6390807"/>
              <a:gd name="connsiteY6" fmla="*/ 0 h 4942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90807" h="4942371">
                <a:moveTo>
                  <a:pt x="4114800" y="0"/>
                </a:moveTo>
                <a:lnTo>
                  <a:pt x="6390807" y="0"/>
                </a:lnTo>
                <a:lnTo>
                  <a:pt x="6390807" y="4942371"/>
                </a:lnTo>
                <a:lnTo>
                  <a:pt x="83294" y="4942371"/>
                </a:lnTo>
                <a:lnTo>
                  <a:pt x="47412" y="4741443"/>
                </a:lnTo>
                <a:cubicBezTo>
                  <a:pt x="16192" y="4537119"/>
                  <a:pt x="0" y="4327850"/>
                  <a:pt x="0" y="4114800"/>
                </a:cubicBezTo>
                <a:cubicBezTo>
                  <a:pt x="0" y="1842259"/>
                  <a:pt x="1842259" y="0"/>
                  <a:pt x="4114800" y="0"/>
                </a:cubicBezTo>
                <a:close/>
              </a:path>
            </a:pathLst>
          </a:custGeom>
          <a:gradFill flip="none" rotWithShape="1">
            <a:gsLst>
              <a:gs pos="100000">
                <a:schemeClr val="accent2"/>
              </a:gs>
              <a:gs pos="44000">
                <a:schemeClr val="accent1">
                  <a:alpha val="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095EF796-2B7E-4ED8-A13E-B760F7EE94A4}"/>
              </a:ext>
            </a:extLst>
          </p:cNvPr>
          <p:cNvSpPr/>
          <p:nvPr userDrawn="1"/>
        </p:nvSpPr>
        <p:spPr>
          <a:xfrm>
            <a:off x="587752" y="5134480"/>
            <a:ext cx="2559727" cy="1202987"/>
          </a:xfrm>
          <a:custGeom>
            <a:avLst/>
            <a:gdLst>
              <a:gd name="connsiteX0" fmla="*/ 2457912 w 2559727"/>
              <a:gd name="connsiteY0" fmla="*/ 999356 h 1202987"/>
              <a:gd name="connsiteX1" fmla="*/ 2559727 w 2559727"/>
              <a:gd name="connsiteY1" fmla="*/ 1101172 h 1202987"/>
              <a:gd name="connsiteX2" fmla="*/ 2457912 w 2559727"/>
              <a:gd name="connsiteY2" fmla="*/ 1202987 h 1202987"/>
              <a:gd name="connsiteX3" fmla="*/ 2356096 w 2559727"/>
              <a:gd name="connsiteY3" fmla="*/ 1101172 h 1202987"/>
              <a:gd name="connsiteX4" fmla="*/ 2457912 w 2559727"/>
              <a:gd name="connsiteY4" fmla="*/ 999356 h 1202987"/>
              <a:gd name="connsiteX5" fmla="*/ 2123426 w 2559727"/>
              <a:gd name="connsiteY5" fmla="*/ 999356 h 1202987"/>
              <a:gd name="connsiteX6" fmla="*/ 2225241 w 2559727"/>
              <a:gd name="connsiteY6" fmla="*/ 1101172 h 1202987"/>
              <a:gd name="connsiteX7" fmla="*/ 2123426 w 2559727"/>
              <a:gd name="connsiteY7" fmla="*/ 1202987 h 1202987"/>
              <a:gd name="connsiteX8" fmla="*/ 2021610 w 2559727"/>
              <a:gd name="connsiteY8" fmla="*/ 1101172 h 1202987"/>
              <a:gd name="connsiteX9" fmla="*/ 2123426 w 2559727"/>
              <a:gd name="connsiteY9" fmla="*/ 999356 h 1202987"/>
              <a:gd name="connsiteX10" fmla="*/ 1788940 w 2559727"/>
              <a:gd name="connsiteY10" fmla="*/ 999356 h 1202987"/>
              <a:gd name="connsiteX11" fmla="*/ 1890755 w 2559727"/>
              <a:gd name="connsiteY11" fmla="*/ 1101172 h 1202987"/>
              <a:gd name="connsiteX12" fmla="*/ 1788940 w 2559727"/>
              <a:gd name="connsiteY12" fmla="*/ 1202987 h 1202987"/>
              <a:gd name="connsiteX13" fmla="*/ 1687124 w 2559727"/>
              <a:gd name="connsiteY13" fmla="*/ 1101172 h 1202987"/>
              <a:gd name="connsiteX14" fmla="*/ 1788940 w 2559727"/>
              <a:gd name="connsiteY14" fmla="*/ 999356 h 1202987"/>
              <a:gd name="connsiteX15" fmla="*/ 1454454 w 2559727"/>
              <a:gd name="connsiteY15" fmla="*/ 999356 h 1202987"/>
              <a:gd name="connsiteX16" fmla="*/ 1556269 w 2559727"/>
              <a:gd name="connsiteY16" fmla="*/ 1101172 h 1202987"/>
              <a:gd name="connsiteX17" fmla="*/ 1454454 w 2559727"/>
              <a:gd name="connsiteY17" fmla="*/ 1202987 h 1202987"/>
              <a:gd name="connsiteX18" fmla="*/ 1352638 w 2559727"/>
              <a:gd name="connsiteY18" fmla="*/ 1101172 h 1202987"/>
              <a:gd name="connsiteX19" fmla="*/ 1454454 w 2559727"/>
              <a:gd name="connsiteY19" fmla="*/ 999356 h 1202987"/>
              <a:gd name="connsiteX20" fmla="*/ 1105273 w 2559727"/>
              <a:gd name="connsiteY20" fmla="*/ 999356 h 1202987"/>
              <a:gd name="connsiteX21" fmla="*/ 1207089 w 2559727"/>
              <a:gd name="connsiteY21" fmla="*/ 1101172 h 1202987"/>
              <a:gd name="connsiteX22" fmla="*/ 1105273 w 2559727"/>
              <a:gd name="connsiteY22" fmla="*/ 1202987 h 1202987"/>
              <a:gd name="connsiteX23" fmla="*/ 1003458 w 2559727"/>
              <a:gd name="connsiteY23" fmla="*/ 1101172 h 1202987"/>
              <a:gd name="connsiteX24" fmla="*/ 1105273 w 2559727"/>
              <a:gd name="connsiteY24" fmla="*/ 999356 h 1202987"/>
              <a:gd name="connsiteX25" fmla="*/ 770787 w 2559727"/>
              <a:gd name="connsiteY25" fmla="*/ 999356 h 1202987"/>
              <a:gd name="connsiteX26" fmla="*/ 872603 w 2559727"/>
              <a:gd name="connsiteY26" fmla="*/ 1101172 h 1202987"/>
              <a:gd name="connsiteX27" fmla="*/ 770787 w 2559727"/>
              <a:gd name="connsiteY27" fmla="*/ 1202987 h 1202987"/>
              <a:gd name="connsiteX28" fmla="*/ 668972 w 2559727"/>
              <a:gd name="connsiteY28" fmla="*/ 1101172 h 1202987"/>
              <a:gd name="connsiteX29" fmla="*/ 770787 w 2559727"/>
              <a:gd name="connsiteY29" fmla="*/ 999356 h 1202987"/>
              <a:gd name="connsiteX30" fmla="*/ 436302 w 2559727"/>
              <a:gd name="connsiteY30" fmla="*/ 999356 h 1202987"/>
              <a:gd name="connsiteX31" fmla="*/ 538117 w 2559727"/>
              <a:gd name="connsiteY31" fmla="*/ 1101172 h 1202987"/>
              <a:gd name="connsiteX32" fmla="*/ 436302 w 2559727"/>
              <a:gd name="connsiteY32" fmla="*/ 1202987 h 1202987"/>
              <a:gd name="connsiteX33" fmla="*/ 334486 w 2559727"/>
              <a:gd name="connsiteY33" fmla="*/ 1101172 h 1202987"/>
              <a:gd name="connsiteX34" fmla="*/ 436302 w 2559727"/>
              <a:gd name="connsiteY34" fmla="*/ 999356 h 1202987"/>
              <a:gd name="connsiteX35" fmla="*/ 101816 w 2559727"/>
              <a:gd name="connsiteY35" fmla="*/ 999356 h 1202987"/>
              <a:gd name="connsiteX36" fmla="*/ 203631 w 2559727"/>
              <a:gd name="connsiteY36" fmla="*/ 1101172 h 1202987"/>
              <a:gd name="connsiteX37" fmla="*/ 101816 w 2559727"/>
              <a:gd name="connsiteY37" fmla="*/ 1202987 h 1202987"/>
              <a:gd name="connsiteX38" fmla="*/ 0 w 2559727"/>
              <a:gd name="connsiteY38" fmla="*/ 1101172 h 1202987"/>
              <a:gd name="connsiteX39" fmla="*/ 101816 w 2559727"/>
              <a:gd name="connsiteY39" fmla="*/ 999356 h 1202987"/>
              <a:gd name="connsiteX40" fmla="*/ 2457912 w 2559727"/>
              <a:gd name="connsiteY40" fmla="*/ 664870 h 1202987"/>
              <a:gd name="connsiteX41" fmla="*/ 2559727 w 2559727"/>
              <a:gd name="connsiteY41" fmla="*/ 766686 h 1202987"/>
              <a:gd name="connsiteX42" fmla="*/ 2457912 w 2559727"/>
              <a:gd name="connsiteY42" fmla="*/ 868501 h 1202987"/>
              <a:gd name="connsiteX43" fmla="*/ 2356096 w 2559727"/>
              <a:gd name="connsiteY43" fmla="*/ 766686 h 1202987"/>
              <a:gd name="connsiteX44" fmla="*/ 2457912 w 2559727"/>
              <a:gd name="connsiteY44" fmla="*/ 664870 h 1202987"/>
              <a:gd name="connsiteX45" fmla="*/ 2123426 w 2559727"/>
              <a:gd name="connsiteY45" fmla="*/ 664870 h 1202987"/>
              <a:gd name="connsiteX46" fmla="*/ 2225241 w 2559727"/>
              <a:gd name="connsiteY46" fmla="*/ 766686 h 1202987"/>
              <a:gd name="connsiteX47" fmla="*/ 2123426 w 2559727"/>
              <a:gd name="connsiteY47" fmla="*/ 868501 h 1202987"/>
              <a:gd name="connsiteX48" fmla="*/ 2021610 w 2559727"/>
              <a:gd name="connsiteY48" fmla="*/ 766686 h 1202987"/>
              <a:gd name="connsiteX49" fmla="*/ 2123426 w 2559727"/>
              <a:gd name="connsiteY49" fmla="*/ 664870 h 1202987"/>
              <a:gd name="connsiteX50" fmla="*/ 1788940 w 2559727"/>
              <a:gd name="connsiteY50" fmla="*/ 664870 h 1202987"/>
              <a:gd name="connsiteX51" fmla="*/ 1890755 w 2559727"/>
              <a:gd name="connsiteY51" fmla="*/ 766686 h 1202987"/>
              <a:gd name="connsiteX52" fmla="*/ 1788940 w 2559727"/>
              <a:gd name="connsiteY52" fmla="*/ 868501 h 1202987"/>
              <a:gd name="connsiteX53" fmla="*/ 1687124 w 2559727"/>
              <a:gd name="connsiteY53" fmla="*/ 766686 h 1202987"/>
              <a:gd name="connsiteX54" fmla="*/ 1788940 w 2559727"/>
              <a:gd name="connsiteY54" fmla="*/ 664870 h 1202987"/>
              <a:gd name="connsiteX55" fmla="*/ 1454454 w 2559727"/>
              <a:gd name="connsiteY55" fmla="*/ 664870 h 1202987"/>
              <a:gd name="connsiteX56" fmla="*/ 1556269 w 2559727"/>
              <a:gd name="connsiteY56" fmla="*/ 766686 h 1202987"/>
              <a:gd name="connsiteX57" fmla="*/ 1454454 w 2559727"/>
              <a:gd name="connsiteY57" fmla="*/ 868501 h 1202987"/>
              <a:gd name="connsiteX58" fmla="*/ 1352638 w 2559727"/>
              <a:gd name="connsiteY58" fmla="*/ 766686 h 1202987"/>
              <a:gd name="connsiteX59" fmla="*/ 1454454 w 2559727"/>
              <a:gd name="connsiteY59" fmla="*/ 664870 h 1202987"/>
              <a:gd name="connsiteX60" fmla="*/ 1105273 w 2559727"/>
              <a:gd name="connsiteY60" fmla="*/ 664870 h 1202987"/>
              <a:gd name="connsiteX61" fmla="*/ 1207089 w 2559727"/>
              <a:gd name="connsiteY61" fmla="*/ 766686 h 1202987"/>
              <a:gd name="connsiteX62" fmla="*/ 1105273 w 2559727"/>
              <a:gd name="connsiteY62" fmla="*/ 868501 h 1202987"/>
              <a:gd name="connsiteX63" fmla="*/ 1003458 w 2559727"/>
              <a:gd name="connsiteY63" fmla="*/ 766686 h 1202987"/>
              <a:gd name="connsiteX64" fmla="*/ 1105273 w 2559727"/>
              <a:gd name="connsiteY64" fmla="*/ 664870 h 1202987"/>
              <a:gd name="connsiteX65" fmla="*/ 770787 w 2559727"/>
              <a:gd name="connsiteY65" fmla="*/ 664870 h 1202987"/>
              <a:gd name="connsiteX66" fmla="*/ 872603 w 2559727"/>
              <a:gd name="connsiteY66" fmla="*/ 766686 h 1202987"/>
              <a:gd name="connsiteX67" fmla="*/ 770787 w 2559727"/>
              <a:gd name="connsiteY67" fmla="*/ 868501 h 1202987"/>
              <a:gd name="connsiteX68" fmla="*/ 668972 w 2559727"/>
              <a:gd name="connsiteY68" fmla="*/ 766686 h 1202987"/>
              <a:gd name="connsiteX69" fmla="*/ 770787 w 2559727"/>
              <a:gd name="connsiteY69" fmla="*/ 664870 h 1202987"/>
              <a:gd name="connsiteX70" fmla="*/ 436302 w 2559727"/>
              <a:gd name="connsiteY70" fmla="*/ 664870 h 1202987"/>
              <a:gd name="connsiteX71" fmla="*/ 538117 w 2559727"/>
              <a:gd name="connsiteY71" fmla="*/ 766686 h 1202987"/>
              <a:gd name="connsiteX72" fmla="*/ 436302 w 2559727"/>
              <a:gd name="connsiteY72" fmla="*/ 868501 h 1202987"/>
              <a:gd name="connsiteX73" fmla="*/ 334486 w 2559727"/>
              <a:gd name="connsiteY73" fmla="*/ 766686 h 1202987"/>
              <a:gd name="connsiteX74" fmla="*/ 436302 w 2559727"/>
              <a:gd name="connsiteY74" fmla="*/ 664870 h 1202987"/>
              <a:gd name="connsiteX75" fmla="*/ 101816 w 2559727"/>
              <a:gd name="connsiteY75" fmla="*/ 664870 h 1202987"/>
              <a:gd name="connsiteX76" fmla="*/ 203631 w 2559727"/>
              <a:gd name="connsiteY76" fmla="*/ 766686 h 1202987"/>
              <a:gd name="connsiteX77" fmla="*/ 101816 w 2559727"/>
              <a:gd name="connsiteY77" fmla="*/ 868501 h 1202987"/>
              <a:gd name="connsiteX78" fmla="*/ 0 w 2559727"/>
              <a:gd name="connsiteY78" fmla="*/ 766686 h 1202987"/>
              <a:gd name="connsiteX79" fmla="*/ 101816 w 2559727"/>
              <a:gd name="connsiteY79" fmla="*/ 664870 h 1202987"/>
              <a:gd name="connsiteX80" fmla="*/ 2457912 w 2559727"/>
              <a:gd name="connsiteY80" fmla="*/ 330384 h 1202987"/>
              <a:gd name="connsiteX81" fmla="*/ 2559727 w 2559727"/>
              <a:gd name="connsiteY81" fmla="*/ 432200 h 1202987"/>
              <a:gd name="connsiteX82" fmla="*/ 2457912 w 2559727"/>
              <a:gd name="connsiteY82" fmla="*/ 534015 h 1202987"/>
              <a:gd name="connsiteX83" fmla="*/ 2356096 w 2559727"/>
              <a:gd name="connsiteY83" fmla="*/ 432200 h 1202987"/>
              <a:gd name="connsiteX84" fmla="*/ 2457912 w 2559727"/>
              <a:gd name="connsiteY84" fmla="*/ 330384 h 1202987"/>
              <a:gd name="connsiteX85" fmla="*/ 2123426 w 2559727"/>
              <a:gd name="connsiteY85" fmla="*/ 330384 h 1202987"/>
              <a:gd name="connsiteX86" fmla="*/ 2225241 w 2559727"/>
              <a:gd name="connsiteY86" fmla="*/ 432200 h 1202987"/>
              <a:gd name="connsiteX87" fmla="*/ 2123426 w 2559727"/>
              <a:gd name="connsiteY87" fmla="*/ 534015 h 1202987"/>
              <a:gd name="connsiteX88" fmla="*/ 2021610 w 2559727"/>
              <a:gd name="connsiteY88" fmla="*/ 432200 h 1202987"/>
              <a:gd name="connsiteX89" fmla="*/ 2123426 w 2559727"/>
              <a:gd name="connsiteY89" fmla="*/ 330384 h 1202987"/>
              <a:gd name="connsiteX90" fmla="*/ 1788940 w 2559727"/>
              <a:gd name="connsiteY90" fmla="*/ 330384 h 1202987"/>
              <a:gd name="connsiteX91" fmla="*/ 1890755 w 2559727"/>
              <a:gd name="connsiteY91" fmla="*/ 432200 h 1202987"/>
              <a:gd name="connsiteX92" fmla="*/ 1788940 w 2559727"/>
              <a:gd name="connsiteY92" fmla="*/ 534015 h 1202987"/>
              <a:gd name="connsiteX93" fmla="*/ 1687124 w 2559727"/>
              <a:gd name="connsiteY93" fmla="*/ 432200 h 1202987"/>
              <a:gd name="connsiteX94" fmla="*/ 1788940 w 2559727"/>
              <a:gd name="connsiteY94" fmla="*/ 330384 h 1202987"/>
              <a:gd name="connsiteX95" fmla="*/ 1454454 w 2559727"/>
              <a:gd name="connsiteY95" fmla="*/ 330384 h 1202987"/>
              <a:gd name="connsiteX96" fmla="*/ 1556269 w 2559727"/>
              <a:gd name="connsiteY96" fmla="*/ 432200 h 1202987"/>
              <a:gd name="connsiteX97" fmla="*/ 1454454 w 2559727"/>
              <a:gd name="connsiteY97" fmla="*/ 534015 h 1202987"/>
              <a:gd name="connsiteX98" fmla="*/ 1352638 w 2559727"/>
              <a:gd name="connsiteY98" fmla="*/ 432200 h 1202987"/>
              <a:gd name="connsiteX99" fmla="*/ 1454454 w 2559727"/>
              <a:gd name="connsiteY99" fmla="*/ 330384 h 1202987"/>
              <a:gd name="connsiteX100" fmla="*/ 1105273 w 2559727"/>
              <a:gd name="connsiteY100" fmla="*/ 330384 h 1202987"/>
              <a:gd name="connsiteX101" fmla="*/ 1207089 w 2559727"/>
              <a:gd name="connsiteY101" fmla="*/ 432200 h 1202987"/>
              <a:gd name="connsiteX102" fmla="*/ 1105273 w 2559727"/>
              <a:gd name="connsiteY102" fmla="*/ 534015 h 1202987"/>
              <a:gd name="connsiteX103" fmla="*/ 1003458 w 2559727"/>
              <a:gd name="connsiteY103" fmla="*/ 432200 h 1202987"/>
              <a:gd name="connsiteX104" fmla="*/ 1105273 w 2559727"/>
              <a:gd name="connsiteY104" fmla="*/ 330384 h 1202987"/>
              <a:gd name="connsiteX105" fmla="*/ 770787 w 2559727"/>
              <a:gd name="connsiteY105" fmla="*/ 330384 h 1202987"/>
              <a:gd name="connsiteX106" fmla="*/ 872603 w 2559727"/>
              <a:gd name="connsiteY106" fmla="*/ 432200 h 1202987"/>
              <a:gd name="connsiteX107" fmla="*/ 770787 w 2559727"/>
              <a:gd name="connsiteY107" fmla="*/ 534015 h 1202987"/>
              <a:gd name="connsiteX108" fmla="*/ 668972 w 2559727"/>
              <a:gd name="connsiteY108" fmla="*/ 432200 h 1202987"/>
              <a:gd name="connsiteX109" fmla="*/ 770787 w 2559727"/>
              <a:gd name="connsiteY109" fmla="*/ 330384 h 1202987"/>
              <a:gd name="connsiteX110" fmla="*/ 436302 w 2559727"/>
              <a:gd name="connsiteY110" fmla="*/ 330384 h 1202987"/>
              <a:gd name="connsiteX111" fmla="*/ 538117 w 2559727"/>
              <a:gd name="connsiteY111" fmla="*/ 432200 h 1202987"/>
              <a:gd name="connsiteX112" fmla="*/ 436302 w 2559727"/>
              <a:gd name="connsiteY112" fmla="*/ 534015 h 1202987"/>
              <a:gd name="connsiteX113" fmla="*/ 334486 w 2559727"/>
              <a:gd name="connsiteY113" fmla="*/ 432200 h 1202987"/>
              <a:gd name="connsiteX114" fmla="*/ 436302 w 2559727"/>
              <a:gd name="connsiteY114" fmla="*/ 330384 h 1202987"/>
              <a:gd name="connsiteX115" fmla="*/ 101816 w 2559727"/>
              <a:gd name="connsiteY115" fmla="*/ 330384 h 1202987"/>
              <a:gd name="connsiteX116" fmla="*/ 203631 w 2559727"/>
              <a:gd name="connsiteY116" fmla="*/ 432200 h 1202987"/>
              <a:gd name="connsiteX117" fmla="*/ 101816 w 2559727"/>
              <a:gd name="connsiteY117" fmla="*/ 534015 h 1202987"/>
              <a:gd name="connsiteX118" fmla="*/ 0 w 2559727"/>
              <a:gd name="connsiteY118" fmla="*/ 432200 h 1202987"/>
              <a:gd name="connsiteX119" fmla="*/ 101816 w 2559727"/>
              <a:gd name="connsiteY119" fmla="*/ 330384 h 1202987"/>
              <a:gd name="connsiteX120" fmla="*/ 2457912 w 2559727"/>
              <a:gd name="connsiteY120" fmla="*/ 0 h 1202987"/>
              <a:gd name="connsiteX121" fmla="*/ 2559727 w 2559727"/>
              <a:gd name="connsiteY121" fmla="*/ 101816 h 1202987"/>
              <a:gd name="connsiteX122" fmla="*/ 2457912 w 2559727"/>
              <a:gd name="connsiteY122" fmla="*/ 203631 h 1202987"/>
              <a:gd name="connsiteX123" fmla="*/ 2356096 w 2559727"/>
              <a:gd name="connsiteY123" fmla="*/ 101816 h 1202987"/>
              <a:gd name="connsiteX124" fmla="*/ 2457912 w 2559727"/>
              <a:gd name="connsiteY124" fmla="*/ 0 h 1202987"/>
              <a:gd name="connsiteX125" fmla="*/ 2123426 w 2559727"/>
              <a:gd name="connsiteY125" fmla="*/ 0 h 1202987"/>
              <a:gd name="connsiteX126" fmla="*/ 2225241 w 2559727"/>
              <a:gd name="connsiteY126" fmla="*/ 101816 h 1202987"/>
              <a:gd name="connsiteX127" fmla="*/ 2123426 w 2559727"/>
              <a:gd name="connsiteY127" fmla="*/ 203631 h 1202987"/>
              <a:gd name="connsiteX128" fmla="*/ 2021610 w 2559727"/>
              <a:gd name="connsiteY128" fmla="*/ 101816 h 1202987"/>
              <a:gd name="connsiteX129" fmla="*/ 2123426 w 2559727"/>
              <a:gd name="connsiteY129" fmla="*/ 0 h 1202987"/>
              <a:gd name="connsiteX130" fmla="*/ 1788940 w 2559727"/>
              <a:gd name="connsiteY130" fmla="*/ 0 h 1202987"/>
              <a:gd name="connsiteX131" fmla="*/ 1890755 w 2559727"/>
              <a:gd name="connsiteY131" fmla="*/ 101816 h 1202987"/>
              <a:gd name="connsiteX132" fmla="*/ 1788940 w 2559727"/>
              <a:gd name="connsiteY132" fmla="*/ 203631 h 1202987"/>
              <a:gd name="connsiteX133" fmla="*/ 1687124 w 2559727"/>
              <a:gd name="connsiteY133" fmla="*/ 101816 h 1202987"/>
              <a:gd name="connsiteX134" fmla="*/ 1788940 w 2559727"/>
              <a:gd name="connsiteY134" fmla="*/ 0 h 1202987"/>
              <a:gd name="connsiteX135" fmla="*/ 1454454 w 2559727"/>
              <a:gd name="connsiteY135" fmla="*/ 0 h 1202987"/>
              <a:gd name="connsiteX136" fmla="*/ 1556269 w 2559727"/>
              <a:gd name="connsiteY136" fmla="*/ 101816 h 1202987"/>
              <a:gd name="connsiteX137" fmla="*/ 1454454 w 2559727"/>
              <a:gd name="connsiteY137" fmla="*/ 203631 h 1202987"/>
              <a:gd name="connsiteX138" fmla="*/ 1352638 w 2559727"/>
              <a:gd name="connsiteY138" fmla="*/ 101816 h 1202987"/>
              <a:gd name="connsiteX139" fmla="*/ 1454454 w 2559727"/>
              <a:gd name="connsiteY139" fmla="*/ 0 h 1202987"/>
              <a:gd name="connsiteX140" fmla="*/ 1105273 w 2559727"/>
              <a:gd name="connsiteY140" fmla="*/ 0 h 1202987"/>
              <a:gd name="connsiteX141" fmla="*/ 1207089 w 2559727"/>
              <a:gd name="connsiteY141" fmla="*/ 101816 h 1202987"/>
              <a:gd name="connsiteX142" fmla="*/ 1105273 w 2559727"/>
              <a:gd name="connsiteY142" fmla="*/ 203631 h 1202987"/>
              <a:gd name="connsiteX143" fmla="*/ 1003458 w 2559727"/>
              <a:gd name="connsiteY143" fmla="*/ 101816 h 1202987"/>
              <a:gd name="connsiteX144" fmla="*/ 1105273 w 2559727"/>
              <a:gd name="connsiteY144" fmla="*/ 0 h 1202987"/>
              <a:gd name="connsiteX145" fmla="*/ 770787 w 2559727"/>
              <a:gd name="connsiteY145" fmla="*/ 0 h 1202987"/>
              <a:gd name="connsiteX146" fmla="*/ 872603 w 2559727"/>
              <a:gd name="connsiteY146" fmla="*/ 101816 h 1202987"/>
              <a:gd name="connsiteX147" fmla="*/ 770787 w 2559727"/>
              <a:gd name="connsiteY147" fmla="*/ 203631 h 1202987"/>
              <a:gd name="connsiteX148" fmla="*/ 668972 w 2559727"/>
              <a:gd name="connsiteY148" fmla="*/ 101816 h 1202987"/>
              <a:gd name="connsiteX149" fmla="*/ 770787 w 2559727"/>
              <a:gd name="connsiteY149" fmla="*/ 0 h 1202987"/>
              <a:gd name="connsiteX150" fmla="*/ 436302 w 2559727"/>
              <a:gd name="connsiteY150" fmla="*/ 0 h 1202987"/>
              <a:gd name="connsiteX151" fmla="*/ 538117 w 2559727"/>
              <a:gd name="connsiteY151" fmla="*/ 101816 h 1202987"/>
              <a:gd name="connsiteX152" fmla="*/ 436302 w 2559727"/>
              <a:gd name="connsiteY152" fmla="*/ 203631 h 1202987"/>
              <a:gd name="connsiteX153" fmla="*/ 334486 w 2559727"/>
              <a:gd name="connsiteY153" fmla="*/ 101816 h 1202987"/>
              <a:gd name="connsiteX154" fmla="*/ 436302 w 2559727"/>
              <a:gd name="connsiteY154" fmla="*/ 0 h 1202987"/>
              <a:gd name="connsiteX155" fmla="*/ 101815 w 2559727"/>
              <a:gd name="connsiteY155" fmla="*/ 0 h 1202987"/>
              <a:gd name="connsiteX156" fmla="*/ 203631 w 2559727"/>
              <a:gd name="connsiteY156" fmla="*/ 101816 h 1202987"/>
              <a:gd name="connsiteX157" fmla="*/ 101815 w 2559727"/>
              <a:gd name="connsiteY157" fmla="*/ 203631 h 1202987"/>
              <a:gd name="connsiteX158" fmla="*/ 0 w 2559727"/>
              <a:gd name="connsiteY158" fmla="*/ 101816 h 1202987"/>
              <a:gd name="connsiteX159" fmla="*/ 101815 w 2559727"/>
              <a:gd name="connsiteY159" fmla="*/ 0 h 120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2559727" h="1202987">
                <a:moveTo>
                  <a:pt x="2457912" y="999356"/>
                </a:moveTo>
                <a:cubicBezTo>
                  <a:pt x="2514143" y="999356"/>
                  <a:pt x="2559727" y="1044940"/>
                  <a:pt x="2559727" y="1101172"/>
                </a:cubicBezTo>
                <a:cubicBezTo>
                  <a:pt x="2559727" y="1157403"/>
                  <a:pt x="2514143" y="1202987"/>
                  <a:pt x="2457912" y="1202987"/>
                </a:cubicBezTo>
                <a:cubicBezTo>
                  <a:pt x="2401680" y="1202987"/>
                  <a:pt x="2356096" y="1157403"/>
                  <a:pt x="2356096" y="1101172"/>
                </a:cubicBezTo>
                <a:cubicBezTo>
                  <a:pt x="2356096" y="1044940"/>
                  <a:pt x="2401680" y="999356"/>
                  <a:pt x="2457912" y="999356"/>
                </a:cubicBezTo>
                <a:close/>
                <a:moveTo>
                  <a:pt x="2123426" y="999356"/>
                </a:moveTo>
                <a:cubicBezTo>
                  <a:pt x="2179657" y="999356"/>
                  <a:pt x="2225241" y="1044940"/>
                  <a:pt x="2225241" y="1101172"/>
                </a:cubicBezTo>
                <a:cubicBezTo>
                  <a:pt x="2225241" y="1157403"/>
                  <a:pt x="2179657" y="1202987"/>
                  <a:pt x="2123426" y="1202987"/>
                </a:cubicBezTo>
                <a:cubicBezTo>
                  <a:pt x="2067194" y="1202987"/>
                  <a:pt x="2021610" y="1157403"/>
                  <a:pt x="2021610" y="1101172"/>
                </a:cubicBezTo>
                <a:cubicBezTo>
                  <a:pt x="2021610" y="1044940"/>
                  <a:pt x="2067194" y="999356"/>
                  <a:pt x="2123426" y="999356"/>
                </a:cubicBezTo>
                <a:close/>
                <a:moveTo>
                  <a:pt x="1788940" y="999356"/>
                </a:moveTo>
                <a:cubicBezTo>
                  <a:pt x="1845171" y="999356"/>
                  <a:pt x="1890755" y="1044940"/>
                  <a:pt x="1890755" y="1101172"/>
                </a:cubicBezTo>
                <a:cubicBezTo>
                  <a:pt x="1890755" y="1157403"/>
                  <a:pt x="1845171" y="1202987"/>
                  <a:pt x="1788940" y="1202987"/>
                </a:cubicBezTo>
                <a:cubicBezTo>
                  <a:pt x="1732708" y="1202987"/>
                  <a:pt x="1687124" y="1157403"/>
                  <a:pt x="1687124" y="1101172"/>
                </a:cubicBezTo>
                <a:cubicBezTo>
                  <a:pt x="1687124" y="1044940"/>
                  <a:pt x="1732708" y="999356"/>
                  <a:pt x="1788940" y="999356"/>
                </a:cubicBezTo>
                <a:close/>
                <a:moveTo>
                  <a:pt x="1454454" y="999356"/>
                </a:moveTo>
                <a:cubicBezTo>
                  <a:pt x="1510685" y="999356"/>
                  <a:pt x="1556269" y="1044940"/>
                  <a:pt x="1556269" y="1101172"/>
                </a:cubicBezTo>
                <a:cubicBezTo>
                  <a:pt x="1556269" y="1157403"/>
                  <a:pt x="1510685" y="1202987"/>
                  <a:pt x="1454454" y="1202987"/>
                </a:cubicBezTo>
                <a:cubicBezTo>
                  <a:pt x="1398222" y="1202987"/>
                  <a:pt x="1352638" y="1157403"/>
                  <a:pt x="1352638" y="1101172"/>
                </a:cubicBezTo>
                <a:cubicBezTo>
                  <a:pt x="1352638" y="1044940"/>
                  <a:pt x="1398222" y="999356"/>
                  <a:pt x="1454454" y="999356"/>
                </a:cubicBezTo>
                <a:close/>
                <a:moveTo>
                  <a:pt x="1105273" y="999356"/>
                </a:moveTo>
                <a:cubicBezTo>
                  <a:pt x="1161505" y="999356"/>
                  <a:pt x="1207089" y="1044940"/>
                  <a:pt x="1207089" y="1101172"/>
                </a:cubicBezTo>
                <a:cubicBezTo>
                  <a:pt x="1207089" y="1157403"/>
                  <a:pt x="1161505" y="1202987"/>
                  <a:pt x="1105273" y="1202987"/>
                </a:cubicBezTo>
                <a:cubicBezTo>
                  <a:pt x="1049042" y="1202987"/>
                  <a:pt x="1003458" y="1157403"/>
                  <a:pt x="1003458" y="1101172"/>
                </a:cubicBezTo>
                <a:cubicBezTo>
                  <a:pt x="1003458" y="1044940"/>
                  <a:pt x="1049042" y="999356"/>
                  <a:pt x="1105273" y="999356"/>
                </a:cubicBezTo>
                <a:close/>
                <a:moveTo>
                  <a:pt x="770787" y="999356"/>
                </a:moveTo>
                <a:cubicBezTo>
                  <a:pt x="827019" y="999356"/>
                  <a:pt x="872603" y="1044940"/>
                  <a:pt x="872603" y="1101172"/>
                </a:cubicBezTo>
                <a:cubicBezTo>
                  <a:pt x="872603" y="1157403"/>
                  <a:pt x="827019" y="1202987"/>
                  <a:pt x="770787" y="1202987"/>
                </a:cubicBezTo>
                <a:cubicBezTo>
                  <a:pt x="714556" y="1202987"/>
                  <a:pt x="668972" y="1157403"/>
                  <a:pt x="668972" y="1101172"/>
                </a:cubicBezTo>
                <a:cubicBezTo>
                  <a:pt x="668972" y="1044940"/>
                  <a:pt x="714556" y="999356"/>
                  <a:pt x="770787" y="999356"/>
                </a:cubicBezTo>
                <a:close/>
                <a:moveTo>
                  <a:pt x="436302" y="999356"/>
                </a:moveTo>
                <a:cubicBezTo>
                  <a:pt x="492533" y="999356"/>
                  <a:pt x="538117" y="1044940"/>
                  <a:pt x="538117" y="1101172"/>
                </a:cubicBezTo>
                <a:cubicBezTo>
                  <a:pt x="538117" y="1157403"/>
                  <a:pt x="492533" y="1202987"/>
                  <a:pt x="436302" y="1202987"/>
                </a:cubicBezTo>
                <a:cubicBezTo>
                  <a:pt x="380070" y="1202987"/>
                  <a:pt x="334486" y="1157403"/>
                  <a:pt x="334486" y="1101172"/>
                </a:cubicBezTo>
                <a:cubicBezTo>
                  <a:pt x="334486" y="1044940"/>
                  <a:pt x="380070" y="999356"/>
                  <a:pt x="436302" y="999356"/>
                </a:cubicBezTo>
                <a:close/>
                <a:moveTo>
                  <a:pt x="101816" y="999356"/>
                </a:moveTo>
                <a:cubicBezTo>
                  <a:pt x="158047" y="999356"/>
                  <a:pt x="203631" y="1044940"/>
                  <a:pt x="203631" y="1101172"/>
                </a:cubicBezTo>
                <a:cubicBezTo>
                  <a:pt x="203631" y="1157403"/>
                  <a:pt x="158047" y="1202987"/>
                  <a:pt x="101816" y="1202987"/>
                </a:cubicBezTo>
                <a:cubicBezTo>
                  <a:pt x="45584" y="1202987"/>
                  <a:pt x="0" y="1157403"/>
                  <a:pt x="0" y="1101172"/>
                </a:cubicBezTo>
                <a:cubicBezTo>
                  <a:pt x="0" y="1044940"/>
                  <a:pt x="45584" y="999356"/>
                  <a:pt x="101816" y="999356"/>
                </a:cubicBezTo>
                <a:close/>
                <a:moveTo>
                  <a:pt x="2457912" y="664870"/>
                </a:moveTo>
                <a:cubicBezTo>
                  <a:pt x="2514143" y="664870"/>
                  <a:pt x="2559727" y="710454"/>
                  <a:pt x="2559727" y="766686"/>
                </a:cubicBezTo>
                <a:cubicBezTo>
                  <a:pt x="2559727" y="822917"/>
                  <a:pt x="2514143" y="868501"/>
                  <a:pt x="2457912" y="868501"/>
                </a:cubicBezTo>
                <a:cubicBezTo>
                  <a:pt x="2401680" y="868501"/>
                  <a:pt x="2356096" y="822917"/>
                  <a:pt x="2356096" y="766686"/>
                </a:cubicBezTo>
                <a:cubicBezTo>
                  <a:pt x="2356096" y="710454"/>
                  <a:pt x="2401680" y="664870"/>
                  <a:pt x="2457912" y="664870"/>
                </a:cubicBezTo>
                <a:close/>
                <a:moveTo>
                  <a:pt x="2123426" y="664870"/>
                </a:moveTo>
                <a:cubicBezTo>
                  <a:pt x="2179657" y="664870"/>
                  <a:pt x="2225241" y="710454"/>
                  <a:pt x="2225241" y="766686"/>
                </a:cubicBezTo>
                <a:cubicBezTo>
                  <a:pt x="2225241" y="822917"/>
                  <a:pt x="2179657" y="868501"/>
                  <a:pt x="2123426" y="868501"/>
                </a:cubicBezTo>
                <a:cubicBezTo>
                  <a:pt x="2067194" y="868501"/>
                  <a:pt x="2021610" y="822917"/>
                  <a:pt x="2021610" y="766686"/>
                </a:cubicBezTo>
                <a:cubicBezTo>
                  <a:pt x="2021610" y="710454"/>
                  <a:pt x="2067194" y="664870"/>
                  <a:pt x="2123426" y="664870"/>
                </a:cubicBezTo>
                <a:close/>
                <a:moveTo>
                  <a:pt x="1788940" y="664870"/>
                </a:moveTo>
                <a:cubicBezTo>
                  <a:pt x="1845171" y="664870"/>
                  <a:pt x="1890755" y="710454"/>
                  <a:pt x="1890755" y="766686"/>
                </a:cubicBezTo>
                <a:cubicBezTo>
                  <a:pt x="1890755" y="822917"/>
                  <a:pt x="1845171" y="868501"/>
                  <a:pt x="1788940" y="868501"/>
                </a:cubicBezTo>
                <a:cubicBezTo>
                  <a:pt x="1732708" y="868501"/>
                  <a:pt x="1687124" y="822917"/>
                  <a:pt x="1687124" y="766686"/>
                </a:cubicBezTo>
                <a:cubicBezTo>
                  <a:pt x="1687124" y="710454"/>
                  <a:pt x="1732708" y="664870"/>
                  <a:pt x="1788940" y="664870"/>
                </a:cubicBezTo>
                <a:close/>
                <a:moveTo>
                  <a:pt x="1454454" y="664870"/>
                </a:moveTo>
                <a:cubicBezTo>
                  <a:pt x="1510685" y="664870"/>
                  <a:pt x="1556269" y="710454"/>
                  <a:pt x="1556269" y="766686"/>
                </a:cubicBezTo>
                <a:cubicBezTo>
                  <a:pt x="1556269" y="822917"/>
                  <a:pt x="1510685" y="868501"/>
                  <a:pt x="1454454" y="868501"/>
                </a:cubicBezTo>
                <a:cubicBezTo>
                  <a:pt x="1398222" y="868501"/>
                  <a:pt x="1352638" y="822917"/>
                  <a:pt x="1352638" y="766686"/>
                </a:cubicBezTo>
                <a:cubicBezTo>
                  <a:pt x="1352638" y="710454"/>
                  <a:pt x="1398222" y="664870"/>
                  <a:pt x="1454454" y="664870"/>
                </a:cubicBezTo>
                <a:close/>
                <a:moveTo>
                  <a:pt x="1105273" y="664870"/>
                </a:moveTo>
                <a:cubicBezTo>
                  <a:pt x="1161505" y="664870"/>
                  <a:pt x="1207089" y="710454"/>
                  <a:pt x="1207089" y="766686"/>
                </a:cubicBezTo>
                <a:cubicBezTo>
                  <a:pt x="1207089" y="822917"/>
                  <a:pt x="1161505" y="868501"/>
                  <a:pt x="1105273" y="868501"/>
                </a:cubicBezTo>
                <a:cubicBezTo>
                  <a:pt x="1049042" y="868501"/>
                  <a:pt x="1003458" y="822917"/>
                  <a:pt x="1003458" y="766686"/>
                </a:cubicBezTo>
                <a:cubicBezTo>
                  <a:pt x="1003458" y="710454"/>
                  <a:pt x="1049042" y="664870"/>
                  <a:pt x="1105273" y="664870"/>
                </a:cubicBezTo>
                <a:close/>
                <a:moveTo>
                  <a:pt x="770787" y="664870"/>
                </a:moveTo>
                <a:cubicBezTo>
                  <a:pt x="827019" y="664870"/>
                  <a:pt x="872603" y="710454"/>
                  <a:pt x="872603" y="766686"/>
                </a:cubicBezTo>
                <a:cubicBezTo>
                  <a:pt x="872603" y="822917"/>
                  <a:pt x="827019" y="868501"/>
                  <a:pt x="770787" y="868501"/>
                </a:cubicBezTo>
                <a:cubicBezTo>
                  <a:pt x="714556" y="868501"/>
                  <a:pt x="668972" y="822917"/>
                  <a:pt x="668972" y="766686"/>
                </a:cubicBezTo>
                <a:cubicBezTo>
                  <a:pt x="668972" y="710454"/>
                  <a:pt x="714556" y="664870"/>
                  <a:pt x="770787" y="664870"/>
                </a:cubicBezTo>
                <a:close/>
                <a:moveTo>
                  <a:pt x="436302" y="664870"/>
                </a:moveTo>
                <a:cubicBezTo>
                  <a:pt x="492533" y="664870"/>
                  <a:pt x="538117" y="710454"/>
                  <a:pt x="538117" y="766686"/>
                </a:cubicBezTo>
                <a:cubicBezTo>
                  <a:pt x="538117" y="822917"/>
                  <a:pt x="492533" y="868501"/>
                  <a:pt x="436302" y="868501"/>
                </a:cubicBezTo>
                <a:cubicBezTo>
                  <a:pt x="380070" y="868501"/>
                  <a:pt x="334486" y="822917"/>
                  <a:pt x="334486" y="766686"/>
                </a:cubicBezTo>
                <a:cubicBezTo>
                  <a:pt x="334486" y="710454"/>
                  <a:pt x="380070" y="664870"/>
                  <a:pt x="436302" y="664870"/>
                </a:cubicBezTo>
                <a:close/>
                <a:moveTo>
                  <a:pt x="101816" y="664870"/>
                </a:moveTo>
                <a:cubicBezTo>
                  <a:pt x="158047" y="664870"/>
                  <a:pt x="203631" y="710454"/>
                  <a:pt x="203631" y="766686"/>
                </a:cubicBezTo>
                <a:cubicBezTo>
                  <a:pt x="203631" y="822917"/>
                  <a:pt x="158047" y="868501"/>
                  <a:pt x="101816" y="868501"/>
                </a:cubicBezTo>
                <a:cubicBezTo>
                  <a:pt x="45584" y="868501"/>
                  <a:pt x="0" y="822917"/>
                  <a:pt x="0" y="766686"/>
                </a:cubicBezTo>
                <a:cubicBezTo>
                  <a:pt x="0" y="710454"/>
                  <a:pt x="45584" y="664870"/>
                  <a:pt x="101816" y="664870"/>
                </a:cubicBezTo>
                <a:close/>
                <a:moveTo>
                  <a:pt x="2457912" y="330384"/>
                </a:moveTo>
                <a:cubicBezTo>
                  <a:pt x="2514143" y="330384"/>
                  <a:pt x="2559727" y="375968"/>
                  <a:pt x="2559727" y="432200"/>
                </a:cubicBezTo>
                <a:cubicBezTo>
                  <a:pt x="2559727" y="488431"/>
                  <a:pt x="2514143" y="534015"/>
                  <a:pt x="2457912" y="534015"/>
                </a:cubicBezTo>
                <a:cubicBezTo>
                  <a:pt x="2401680" y="534015"/>
                  <a:pt x="2356096" y="488431"/>
                  <a:pt x="2356096" y="432200"/>
                </a:cubicBezTo>
                <a:cubicBezTo>
                  <a:pt x="2356096" y="375968"/>
                  <a:pt x="2401680" y="330384"/>
                  <a:pt x="2457912" y="330384"/>
                </a:cubicBezTo>
                <a:close/>
                <a:moveTo>
                  <a:pt x="2123426" y="330384"/>
                </a:moveTo>
                <a:cubicBezTo>
                  <a:pt x="2179657" y="330384"/>
                  <a:pt x="2225241" y="375968"/>
                  <a:pt x="2225241" y="432200"/>
                </a:cubicBezTo>
                <a:cubicBezTo>
                  <a:pt x="2225241" y="488431"/>
                  <a:pt x="2179657" y="534015"/>
                  <a:pt x="2123426" y="534015"/>
                </a:cubicBezTo>
                <a:cubicBezTo>
                  <a:pt x="2067194" y="534015"/>
                  <a:pt x="2021610" y="488431"/>
                  <a:pt x="2021610" y="432200"/>
                </a:cubicBezTo>
                <a:cubicBezTo>
                  <a:pt x="2021610" y="375968"/>
                  <a:pt x="2067194" y="330384"/>
                  <a:pt x="2123426" y="330384"/>
                </a:cubicBezTo>
                <a:close/>
                <a:moveTo>
                  <a:pt x="1788940" y="330384"/>
                </a:moveTo>
                <a:cubicBezTo>
                  <a:pt x="1845171" y="330384"/>
                  <a:pt x="1890755" y="375968"/>
                  <a:pt x="1890755" y="432200"/>
                </a:cubicBezTo>
                <a:cubicBezTo>
                  <a:pt x="1890755" y="488431"/>
                  <a:pt x="1845171" y="534015"/>
                  <a:pt x="1788940" y="534015"/>
                </a:cubicBezTo>
                <a:cubicBezTo>
                  <a:pt x="1732708" y="534015"/>
                  <a:pt x="1687124" y="488431"/>
                  <a:pt x="1687124" y="432200"/>
                </a:cubicBezTo>
                <a:cubicBezTo>
                  <a:pt x="1687124" y="375968"/>
                  <a:pt x="1732708" y="330384"/>
                  <a:pt x="1788940" y="330384"/>
                </a:cubicBezTo>
                <a:close/>
                <a:moveTo>
                  <a:pt x="1454454" y="330384"/>
                </a:moveTo>
                <a:cubicBezTo>
                  <a:pt x="1510685" y="330384"/>
                  <a:pt x="1556269" y="375968"/>
                  <a:pt x="1556269" y="432200"/>
                </a:cubicBezTo>
                <a:cubicBezTo>
                  <a:pt x="1556269" y="488431"/>
                  <a:pt x="1510685" y="534015"/>
                  <a:pt x="1454454" y="534015"/>
                </a:cubicBezTo>
                <a:cubicBezTo>
                  <a:pt x="1398222" y="534015"/>
                  <a:pt x="1352638" y="488431"/>
                  <a:pt x="1352638" y="432200"/>
                </a:cubicBezTo>
                <a:cubicBezTo>
                  <a:pt x="1352638" y="375968"/>
                  <a:pt x="1398222" y="330384"/>
                  <a:pt x="1454454" y="330384"/>
                </a:cubicBezTo>
                <a:close/>
                <a:moveTo>
                  <a:pt x="1105273" y="330384"/>
                </a:moveTo>
                <a:cubicBezTo>
                  <a:pt x="1161505" y="330384"/>
                  <a:pt x="1207089" y="375968"/>
                  <a:pt x="1207089" y="432200"/>
                </a:cubicBezTo>
                <a:cubicBezTo>
                  <a:pt x="1207089" y="488431"/>
                  <a:pt x="1161505" y="534015"/>
                  <a:pt x="1105273" y="534015"/>
                </a:cubicBezTo>
                <a:cubicBezTo>
                  <a:pt x="1049042" y="534015"/>
                  <a:pt x="1003458" y="488431"/>
                  <a:pt x="1003458" y="432200"/>
                </a:cubicBezTo>
                <a:cubicBezTo>
                  <a:pt x="1003458" y="375968"/>
                  <a:pt x="1049042" y="330384"/>
                  <a:pt x="1105273" y="330384"/>
                </a:cubicBezTo>
                <a:close/>
                <a:moveTo>
                  <a:pt x="770787" y="330384"/>
                </a:moveTo>
                <a:cubicBezTo>
                  <a:pt x="827019" y="330384"/>
                  <a:pt x="872603" y="375968"/>
                  <a:pt x="872603" y="432200"/>
                </a:cubicBezTo>
                <a:cubicBezTo>
                  <a:pt x="872603" y="488431"/>
                  <a:pt x="827019" y="534015"/>
                  <a:pt x="770787" y="534015"/>
                </a:cubicBezTo>
                <a:cubicBezTo>
                  <a:pt x="714556" y="534015"/>
                  <a:pt x="668972" y="488431"/>
                  <a:pt x="668972" y="432200"/>
                </a:cubicBezTo>
                <a:cubicBezTo>
                  <a:pt x="668972" y="375968"/>
                  <a:pt x="714556" y="330384"/>
                  <a:pt x="770787" y="330384"/>
                </a:cubicBezTo>
                <a:close/>
                <a:moveTo>
                  <a:pt x="436302" y="330384"/>
                </a:moveTo>
                <a:cubicBezTo>
                  <a:pt x="492533" y="330384"/>
                  <a:pt x="538117" y="375968"/>
                  <a:pt x="538117" y="432200"/>
                </a:cubicBezTo>
                <a:cubicBezTo>
                  <a:pt x="538117" y="488431"/>
                  <a:pt x="492533" y="534015"/>
                  <a:pt x="436302" y="534015"/>
                </a:cubicBezTo>
                <a:cubicBezTo>
                  <a:pt x="380070" y="534015"/>
                  <a:pt x="334486" y="488431"/>
                  <a:pt x="334486" y="432200"/>
                </a:cubicBezTo>
                <a:cubicBezTo>
                  <a:pt x="334486" y="375968"/>
                  <a:pt x="380070" y="330384"/>
                  <a:pt x="436302" y="330384"/>
                </a:cubicBezTo>
                <a:close/>
                <a:moveTo>
                  <a:pt x="101816" y="330384"/>
                </a:moveTo>
                <a:cubicBezTo>
                  <a:pt x="158047" y="330384"/>
                  <a:pt x="203631" y="375968"/>
                  <a:pt x="203631" y="432200"/>
                </a:cubicBezTo>
                <a:cubicBezTo>
                  <a:pt x="203631" y="488431"/>
                  <a:pt x="158047" y="534015"/>
                  <a:pt x="101816" y="534015"/>
                </a:cubicBezTo>
                <a:cubicBezTo>
                  <a:pt x="45584" y="534015"/>
                  <a:pt x="0" y="488431"/>
                  <a:pt x="0" y="432200"/>
                </a:cubicBezTo>
                <a:cubicBezTo>
                  <a:pt x="0" y="375968"/>
                  <a:pt x="45584" y="330384"/>
                  <a:pt x="101816" y="330384"/>
                </a:cubicBezTo>
                <a:close/>
                <a:moveTo>
                  <a:pt x="2457912" y="0"/>
                </a:moveTo>
                <a:cubicBezTo>
                  <a:pt x="2514143" y="0"/>
                  <a:pt x="2559727" y="45584"/>
                  <a:pt x="2559727" y="101816"/>
                </a:cubicBezTo>
                <a:cubicBezTo>
                  <a:pt x="2559727" y="158047"/>
                  <a:pt x="2514143" y="203631"/>
                  <a:pt x="2457912" y="203631"/>
                </a:cubicBezTo>
                <a:cubicBezTo>
                  <a:pt x="2401680" y="203631"/>
                  <a:pt x="2356096" y="158047"/>
                  <a:pt x="2356096" y="101816"/>
                </a:cubicBezTo>
                <a:cubicBezTo>
                  <a:pt x="2356096" y="45584"/>
                  <a:pt x="2401680" y="0"/>
                  <a:pt x="2457912" y="0"/>
                </a:cubicBezTo>
                <a:close/>
                <a:moveTo>
                  <a:pt x="2123426" y="0"/>
                </a:moveTo>
                <a:cubicBezTo>
                  <a:pt x="2179657" y="0"/>
                  <a:pt x="2225241" y="45584"/>
                  <a:pt x="2225241" y="101816"/>
                </a:cubicBezTo>
                <a:cubicBezTo>
                  <a:pt x="2225241" y="158047"/>
                  <a:pt x="2179657" y="203631"/>
                  <a:pt x="2123426" y="203631"/>
                </a:cubicBezTo>
                <a:cubicBezTo>
                  <a:pt x="2067194" y="203631"/>
                  <a:pt x="2021610" y="158047"/>
                  <a:pt x="2021610" y="101816"/>
                </a:cubicBezTo>
                <a:cubicBezTo>
                  <a:pt x="2021610" y="45584"/>
                  <a:pt x="2067194" y="0"/>
                  <a:pt x="2123426" y="0"/>
                </a:cubicBezTo>
                <a:close/>
                <a:moveTo>
                  <a:pt x="1788940" y="0"/>
                </a:moveTo>
                <a:cubicBezTo>
                  <a:pt x="1845171" y="0"/>
                  <a:pt x="1890755" y="45584"/>
                  <a:pt x="1890755" y="101816"/>
                </a:cubicBezTo>
                <a:cubicBezTo>
                  <a:pt x="1890755" y="158047"/>
                  <a:pt x="1845171" y="203631"/>
                  <a:pt x="1788940" y="203631"/>
                </a:cubicBezTo>
                <a:cubicBezTo>
                  <a:pt x="1732708" y="203631"/>
                  <a:pt x="1687124" y="158047"/>
                  <a:pt x="1687124" y="101816"/>
                </a:cubicBezTo>
                <a:cubicBezTo>
                  <a:pt x="1687124" y="45584"/>
                  <a:pt x="1732708" y="0"/>
                  <a:pt x="1788940" y="0"/>
                </a:cubicBezTo>
                <a:close/>
                <a:moveTo>
                  <a:pt x="1454454" y="0"/>
                </a:moveTo>
                <a:cubicBezTo>
                  <a:pt x="1510685" y="0"/>
                  <a:pt x="1556269" y="45584"/>
                  <a:pt x="1556269" y="101816"/>
                </a:cubicBezTo>
                <a:cubicBezTo>
                  <a:pt x="1556269" y="158047"/>
                  <a:pt x="1510685" y="203631"/>
                  <a:pt x="1454454" y="203631"/>
                </a:cubicBezTo>
                <a:cubicBezTo>
                  <a:pt x="1398222" y="203631"/>
                  <a:pt x="1352638" y="158047"/>
                  <a:pt x="1352638" y="101816"/>
                </a:cubicBezTo>
                <a:cubicBezTo>
                  <a:pt x="1352638" y="45584"/>
                  <a:pt x="1398222" y="0"/>
                  <a:pt x="1454454" y="0"/>
                </a:cubicBezTo>
                <a:close/>
                <a:moveTo>
                  <a:pt x="1105273" y="0"/>
                </a:moveTo>
                <a:cubicBezTo>
                  <a:pt x="1161505" y="0"/>
                  <a:pt x="1207089" y="45584"/>
                  <a:pt x="1207089" y="101816"/>
                </a:cubicBezTo>
                <a:cubicBezTo>
                  <a:pt x="1207089" y="158047"/>
                  <a:pt x="1161505" y="203631"/>
                  <a:pt x="1105273" y="203631"/>
                </a:cubicBezTo>
                <a:cubicBezTo>
                  <a:pt x="1049042" y="203631"/>
                  <a:pt x="1003458" y="158047"/>
                  <a:pt x="1003458" y="101816"/>
                </a:cubicBezTo>
                <a:cubicBezTo>
                  <a:pt x="1003458" y="45584"/>
                  <a:pt x="1049042" y="0"/>
                  <a:pt x="1105273" y="0"/>
                </a:cubicBezTo>
                <a:close/>
                <a:moveTo>
                  <a:pt x="770787" y="0"/>
                </a:moveTo>
                <a:cubicBezTo>
                  <a:pt x="827019" y="0"/>
                  <a:pt x="872603" y="45584"/>
                  <a:pt x="872603" y="101816"/>
                </a:cubicBezTo>
                <a:cubicBezTo>
                  <a:pt x="872603" y="158047"/>
                  <a:pt x="827019" y="203631"/>
                  <a:pt x="770787" y="203631"/>
                </a:cubicBezTo>
                <a:cubicBezTo>
                  <a:pt x="714556" y="203631"/>
                  <a:pt x="668972" y="158047"/>
                  <a:pt x="668972" y="101816"/>
                </a:cubicBezTo>
                <a:cubicBezTo>
                  <a:pt x="668972" y="45584"/>
                  <a:pt x="714556" y="0"/>
                  <a:pt x="770787" y="0"/>
                </a:cubicBezTo>
                <a:close/>
                <a:moveTo>
                  <a:pt x="436302" y="0"/>
                </a:moveTo>
                <a:cubicBezTo>
                  <a:pt x="492533" y="0"/>
                  <a:pt x="538117" y="45584"/>
                  <a:pt x="538117" y="101816"/>
                </a:cubicBezTo>
                <a:cubicBezTo>
                  <a:pt x="538117" y="158047"/>
                  <a:pt x="492533" y="203631"/>
                  <a:pt x="436302" y="203631"/>
                </a:cubicBezTo>
                <a:cubicBezTo>
                  <a:pt x="380070" y="203631"/>
                  <a:pt x="334486" y="158047"/>
                  <a:pt x="334486" y="101816"/>
                </a:cubicBezTo>
                <a:cubicBezTo>
                  <a:pt x="334486" y="45584"/>
                  <a:pt x="380070" y="0"/>
                  <a:pt x="436302" y="0"/>
                </a:cubicBezTo>
                <a:close/>
                <a:moveTo>
                  <a:pt x="101815" y="0"/>
                </a:moveTo>
                <a:cubicBezTo>
                  <a:pt x="158047" y="0"/>
                  <a:pt x="203631" y="45584"/>
                  <a:pt x="203631" y="101816"/>
                </a:cubicBezTo>
                <a:cubicBezTo>
                  <a:pt x="203631" y="158047"/>
                  <a:pt x="158047" y="203631"/>
                  <a:pt x="101815" y="203631"/>
                </a:cubicBezTo>
                <a:cubicBezTo>
                  <a:pt x="45584" y="203631"/>
                  <a:pt x="0" y="158047"/>
                  <a:pt x="0" y="101816"/>
                </a:cubicBezTo>
                <a:cubicBezTo>
                  <a:pt x="0" y="45584"/>
                  <a:pt x="45584" y="0"/>
                  <a:pt x="101815" y="0"/>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2" name="Freeform: Shape 11">
            <a:extLst>
              <a:ext uri="{FF2B5EF4-FFF2-40B4-BE49-F238E27FC236}">
                <a16:creationId xmlns:a16="http://schemas.microsoft.com/office/drawing/2014/main" id="{0D490C5B-799C-4870-8F2A-ED8792339579}"/>
              </a:ext>
            </a:extLst>
          </p:cNvPr>
          <p:cNvSpPr/>
          <p:nvPr userDrawn="1"/>
        </p:nvSpPr>
        <p:spPr>
          <a:xfrm>
            <a:off x="0" y="0"/>
            <a:ext cx="6007384" cy="6858000"/>
          </a:xfrm>
          <a:custGeom>
            <a:avLst/>
            <a:gdLst>
              <a:gd name="connsiteX0" fmla="*/ 0 w 6007384"/>
              <a:gd name="connsiteY0" fmla="*/ 0 h 6869522"/>
              <a:gd name="connsiteX1" fmla="*/ 6007384 w 6007384"/>
              <a:gd name="connsiteY1" fmla="*/ 0 h 6869522"/>
              <a:gd name="connsiteX2" fmla="*/ 2060080 w 6007384"/>
              <a:gd name="connsiteY2" fmla="*/ 6869522 h 6869522"/>
              <a:gd name="connsiteX3" fmla="*/ 0 w 6007384"/>
              <a:gd name="connsiteY3" fmla="*/ 6869522 h 6869522"/>
              <a:gd name="connsiteX4" fmla="*/ 0 w 6007384"/>
              <a:gd name="connsiteY4" fmla="*/ 0 h 6869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7384" h="6869522">
                <a:moveTo>
                  <a:pt x="0" y="0"/>
                </a:moveTo>
                <a:lnTo>
                  <a:pt x="6007384" y="0"/>
                </a:lnTo>
                <a:lnTo>
                  <a:pt x="2060080" y="6869522"/>
                </a:lnTo>
                <a:lnTo>
                  <a:pt x="0" y="6869522"/>
                </a:lnTo>
                <a:lnTo>
                  <a:pt x="0" y="0"/>
                </a:lnTo>
                <a:close/>
              </a:path>
            </a:pathLst>
          </a:cu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6DA24411-4F83-4AC0-ABB0-B816059366F6}"/>
              </a:ext>
            </a:extLst>
          </p:cNvPr>
          <p:cNvSpPr/>
          <p:nvPr userDrawn="1"/>
        </p:nvSpPr>
        <p:spPr>
          <a:xfrm>
            <a:off x="-1" y="0"/>
            <a:ext cx="5009858" cy="6863972"/>
          </a:xfrm>
          <a:custGeom>
            <a:avLst/>
            <a:gdLst>
              <a:gd name="connsiteX0" fmla="*/ 0 w 4469529"/>
              <a:gd name="connsiteY0" fmla="*/ 0 h 6858000"/>
              <a:gd name="connsiteX1" fmla="*/ 4469529 w 4469529"/>
              <a:gd name="connsiteY1" fmla="*/ 0 h 6858000"/>
              <a:gd name="connsiteX2" fmla="*/ 522225 w 4469529"/>
              <a:gd name="connsiteY2" fmla="*/ 6858000 h 6858000"/>
              <a:gd name="connsiteX3" fmla="*/ 0 w 4469529"/>
              <a:gd name="connsiteY3" fmla="*/ 6858000 h 6858000"/>
              <a:gd name="connsiteX4" fmla="*/ 0 w 4469529"/>
              <a:gd name="connsiteY4" fmla="*/ 0 h 6858000"/>
              <a:gd name="connsiteX0" fmla="*/ 0 w 4469529"/>
              <a:gd name="connsiteY0" fmla="*/ 0 h 6858000"/>
              <a:gd name="connsiteX1" fmla="*/ 4469529 w 4469529"/>
              <a:gd name="connsiteY1" fmla="*/ 0 h 6858000"/>
              <a:gd name="connsiteX2" fmla="*/ 888280 w 4469529"/>
              <a:gd name="connsiteY2" fmla="*/ 6834554 h 6858000"/>
              <a:gd name="connsiteX3" fmla="*/ 0 w 4469529"/>
              <a:gd name="connsiteY3" fmla="*/ 6858000 h 6858000"/>
              <a:gd name="connsiteX4" fmla="*/ 0 w 4469529"/>
              <a:gd name="connsiteY4" fmla="*/ 0 h 6858000"/>
              <a:gd name="connsiteX0" fmla="*/ 0 w 4469529"/>
              <a:gd name="connsiteY0" fmla="*/ 0 h 6869723"/>
              <a:gd name="connsiteX1" fmla="*/ 4469529 w 4469529"/>
              <a:gd name="connsiteY1" fmla="*/ 0 h 6869723"/>
              <a:gd name="connsiteX2" fmla="*/ 867363 w 4469529"/>
              <a:gd name="connsiteY2" fmla="*/ 6869723 h 6869723"/>
              <a:gd name="connsiteX3" fmla="*/ 0 w 4469529"/>
              <a:gd name="connsiteY3" fmla="*/ 6858000 h 6869723"/>
              <a:gd name="connsiteX4" fmla="*/ 0 w 4469529"/>
              <a:gd name="connsiteY4" fmla="*/ 0 h 6869723"/>
              <a:gd name="connsiteX0" fmla="*/ 0 w 4469529"/>
              <a:gd name="connsiteY0" fmla="*/ 0 h 6858000"/>
              <a:gd name="connsiteX1" fmla="*/ 4469529 w 4469529"/>
              <a:gd name="connsiteY1" fmla="*/ 0 h 6858000"/>
              <a:gd name="connsiteX2" fmla="*/ 1036676 w 4469529"/>
              <a:gd name="connsiteY2" fmla="*/ 6846720 h 6858000"/>
              <a:gd name="connsiteX3" fmla="*/ 0 w 4469529"/>
              <a:gd name="connsiteY3" fmla="*/ 6858000 h 6858000"/>
              <a:gd name="connsiteX4" fmla="*/ 0 w 4469529"/>
              <a:gd name="connsiteY4" fmla="*/ 0 h 6858000"/>
              <a:gd name="connsiteX0" fmla="*/ 0 w 4469529"/>
              <a:gd name="connsiteY0" fmla="*/ 0 h 6863972"/>
              <a:gd name="connsiteX1" fmla="*/ 4469529 w 4469529"/>
              <a:gd name="connsiteY1" fmla="*/ 0 h 6863972"/>
              <a:gd name="connsiteX2" fmla="*/ 1036676 w 4469529"/>
              <a:gd name="connsiteY2" fmla="*/ 6863972 h 6863972"/>
              <a:gd name="connsiteX3" fmla="*/ 0 w 4469529"/>
              <a:gd name="connsiteY3" fmla="*/ 6858000 h 6863972"/>
              <a:gd name="connsiteX4" fmla="*/ 0 w 4469529"/>
              <a:gd name="connsiteY4" fmla="*/ 0 h 6863972"/>
              <a:gd name="connsiteX0" fmla="*/ 0 w 4469529"/>
              <a:gd name="connsiteY0" fmla="*/ 0 h 6863972"/>
              <a:gd name="connsiteX1" fmla="*/ 4469529 w 4469529"/>
              <a:gd name="connsiteY1" fmla="*/ 0 h 6863972"/>
              <a:gd name="connsiteX2" fmla="*/ 1046937 w 4469529"/>
              <a:gd name="connsiteY2" fmla="*/ 6863972 h 6863972"/>
              <a:gd name="connsiteX3" fmla="*/ 0 w 4469529"/>
              <a:gd name="connsiteY3" fmla="*/ 6858000 h 6863972"/>
              <a:gd name="connsiteX4" fmla="*/ 0 w 4469529"/>
              <a:gd name="connsiteY4" fmla="*/ 0 h 6863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9529" h="6863972">
                <a:moveTo>
                  <a:pt x="0" y="0"/>
                </a:moveTo>
                <a:lnTo>
                  <a:pt x="4469529" y="0"/>
                </a:lnTo>
                <a:lnTo>
                  <a:pt x="1046937" y="6863972"/>
                </a:lnTo>
                <a:lnTo>
                  <a:pt x="0" y="6858000"/>
                </a:lnTo>
                <a:lnTo>
                  <a:pt x="0" y="0"/>
                </a:lnTo>
                <a:close/>
              </a:path>
            </a:pathLst>
          </a:cu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itle 7">
            <a:extLst>
              <a:ext uri="{FF2B5EF4-FFF2-40B4-BE49-F238E27FC236}">
                <a16:creationId xmlns:a16="http://schemas.microsoft.com/office/drawing/2014/main" id="{6BD41AD4-1EF7-4F22-B0A6-77956D4D0274}"/>
              </a:ext>
            </a:extLst>
          </p:cNvPr>
          <p:cNvSpPr>
            <a:spLocks noGrp="1"/>
          </p:cNvSpPr>
          <p:nvPr>
            <p:ph type="title" hasCustomPrompt="1"/>
          </p:nvPr>
        </p:nvSpPr>
        <p:spPr>
          <a:xfrm>
            <a:off x="972526" y="693116"/>
            <a:ext cx="10246948" cy="529397"/>
          </a:xfrm>
        </p:spPr>
        <p:txBody>
          <a:bodyPr>
            <a:noAutofit/>
          </a:bodyPr>
          <a:lstStyle>
            <a:lvl1pPr algn="ctr">
              <a:defRPr sz="3600" b="1">
                <a:solidFill>
                  <a:schemeClr val="bg1"/>
                </a:solidFill>
                <a:latin typeface="Arial Black" panose="020B0A04020102020204" pitchFamily="34" charset="0"/>
              </a:defRPr>
            </a:lvl1pPr>
          </a:lstStyle>
          <a:p>
            <a:r>
              <a:rPr lang="en-US" dirty="0"/>
              <a:t>CLICK TO EDIT MASTER TITLE STYLE</a:t>
            </a:r>
          </a:p>
        </p:txBody>
      </p:sp>
    </p:spTree>
    <p:extLst>
      <p:ext uri="{BB962C8B-B14F-4D97-AF65-F5344CB8AC3E}">
        <p14:creationId xmlns:p14="http://schemas.microsoft.com/office/powerpoint/2010/main" val="3375059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Vertical panes ">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7354DE4-D059-4D21-B36C-9CFEDAC46B92}"/>
              </a:ext>
            </a:extLst>
          </p:cNvPr>
          <p:cNvSpPr>
            <a:spLocks noGrp="1"/>
          </p:cNvSpPr>
          <p:nvPr>
            <p:ph type="title" hasCustomPrompt="1"/>
          </p:nvPr>
        </p:nvSpPr>
        <p:spPr>
          <a:xfrm>
            <a:off x="460179" y="693116"/>
            <a:ext cx="11271643" cy="529397"/>
          </a:xfrm>
        </p:spPr>
        <p:txBody>
          <a:bodyPr>
            <a:noAutofit/>
          </a:bodyPr>
          <a:lstStyle>
            <a:lvl1pPr algn="ctr">
              <a:defRPr sz="3600" b="1">
                <a:solidFill>
                  <a:schemeClr val="tx1"/>
                </a:solidFill>
              </a:defRPr>
            </a:lvl1pPr>
          </a:lstStyle>
          <a:p>
            <a:r>
              <a:rPr lang="en-US" dirty="0"/>
              <a:t>CLICK TO EDIT MASTER TITLE STYLE</a:t>
            </a:r>
          </a:p>
        </p:txBody>
      </p:sp>
      <p:sp>
        <p:nvSpPr>
          <p:cNvPr id="9" name="TextBox 8">
            <a:extLst>
              <a:ext uri="{FF2B5EF4-FFF2-40B4-BE49-F238E27FC236}">
                <a16:creationId xmlns:a16="http://schemas.microsoft.com/office/drawing/2014/main" id="{BA6197B2-3267-4F22-8B60-FFF9A44F99C9}"/>
              </a:ext>
            </a:extLst>
          </p:cNvPr>
          <p:cNvSpPr txBox="1"/>
          <p:nvPr userDrawn="1"/>
        </p:nvSpPr>
        <p:spPr>
          <a:xfrm>
            <a:off x="11210800" y="6337467"/>
            <a:ext cx="706218" cy="369332"/>
          </a:xfrm>
          <a:prstGeom prst="rect">
            <a:avLst/>
          </a:prstGeom>
          <a:noFill/>
        </p:spPr>
        <p:txBody>
          <a:bodyPr wrap="square" rtlCol="0">
            <a:spAutoFit/>
          </a:bodyPr>
          <a:lstStyle/>
          <a:p>
            <a:pPr algn="ctr"/>
            <a:fld id="{260E2A6B-A809-4840-BF14-8648BC0BDF87}" type="slidenum">
              <a:rPr lang="id-ID" sz="1800" b="1">
                <a:solidFill>
                  <a:schemeClr val="tx1"/>
                </a:solidFill>
                <a:latin typeface="+mn-lt"/>
                <a:ea typeface="Open Sans" panose="020B0606030504020204" pitchFamily="34" charset="0"/>
                <a:cs typeface="Open Sans" panose="020B0606030504020204" pitchFamily="34" charset="0"/>
              </a:rPr>
              <a:pPr algn="ctr"/>
              <a:t>‹#›</a:t>
            </a:fld>
            <a:endParaRPr lang="id-ID" sz="1800" b="1" dirty="0">
              <a:solidFill>
                <a:schemeClr val="tx1"/>
              </a:solidFill>
              <a:latin typeface="+mn-lt"/>
              <a:ea typeface="Open Sans" panose="020B0606030504020204" pitchFamily="34" charset="0"/>
              <a:cs typeface="Open Sans" panose="020B0606030504020204" pitchFamily="34" charset="0"/>
            </a:endParaRPr>
          </a:p>
        </p:txBody>
      </p:sp>
      <p:sp>
        <p:nvSpPr>
          <p:cNvPr id="10" name="Rectangle 9">
            <a:extLst>
              <a:ext uri="{FF2B5EF4-FFF2-40B4-BE49-F238E27FC236}">
                <a16:creationId xmlns:a16="http://schemas.microsoft.com/office/drawing/2014/main" id="{54852B77-0B45-41E9-A3E6-CBC04575E8DA}"/>
              </a:ext>
            </a:extLst>
          </p:cNvPr>
          <p:cNvSpPr/>
          <p:nvPr userDrawn="1"/>
        </p:nvSpPr>
        <p:spPr>
          <a:xfrm>
            <a:off x="0" y="0"/>
            <a:ext cx="613317" cy="6858000"/>
          </a:xfrm>
          <a:prstGeom prst="rect">
            <a:avLst/>
          </a:prstGeom>
          <a:gradFill flip="none" rotWithShape="1">
            <a:gsLst>
              <a:gs pos="0">
                <a:schemeClr val="accent2"/>
              </a:gs>
              <a:gs pos="100000">
                <a:schemeClr val="accent1"/>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3EB179F3-CD3F-4498-98D2-258A758F2EA7}"/>
              </a:ext>
            </a:extLst>
          </p:cNvPr>
          <p:cNvSpPr/>
          <p:nvPr userDrawn="1"/>
        </p:nvSpPr>
        <p:spPr>
          <a:xfrm rot="10800000">
            <a:off x="-2" y="-7938"/>
            <a:ext cx="613316" cy="922338"/>
          </a:xfrm>
          <a:custGeom>
            <a:avLst/>
            <a:gdLst>
              <a:gd name="connsiteX0" fmla="*/ 4114800 w 6390807"/>
              <a:gd name="connsiteY0" fmla="*/ 0 h 4942371"/>
              <a:gd name="connsiteX1" fmla="*/ 6390807 w 6390807"/>
              <a:gd name="connsiteY1" fmla="*/ 0 h 4942371"/>
              <a:gd name="connsiteX2" fmla="*/ 6390807 w 6390807"/>
              <a:gd name="connsiteY2" fmla="*/ 4942371 h 4942371"/>
              <a:gd name="connsiteX3" fmla="*/ 83294 w 6390807"/>
              <a:gd name="connsiteY3" fmla="*/ 4942371 h 4942371"/>
              <a:gd name="connsiteX4" fmla="*/ 47412 w 6390807"/>
              <a:gd name="connsiteY4" fmla="*/ 4741443 h 4942371"/>
              <a:gd name="connsiteX5" fmla="*/ 0 w 6390807"/>
              <a:gd name="connsiteY5" fmla="*/ 4114800 h 4942371"/>
              <a:gd name="connsiteX6" fmla="*/ 4114800 w 6390807"/>
              <a:gd name="connsiteY6" fmla="*/ 0 h 4942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90807" h="4942371">
                <a:moveTo>
                  <a:pt x="4114800" y="0"/>
                </a:moveTo>
                <a:lnTo>
                  <a:pt x="6390807" y="0"/>
                </a:lnTo>
                <a:lnTo>
                  <a:pt x="6390807" y="4942371"/>
                </a:lnTo>
                <a:lnTo>
                  <a:pt x="83294" y="4942371"/>
                </a:lnTo>
                <a:lnTo>
                  <a:pt x="47412" y="4741443"/>
                </a:lnTo>
                <a:cubicBezTo>
                  <a:pt x="16192" y="4537119"/>
                  <a:pt x="0" y="4327850"/>
                  <a:pt x="0" y="4114800"/>
                </a:cubicBezTo>
                <a:cubicBezTo>
                  <a:pt x="0" y="1842259"/>
                  <a:pt x="1842259" y="0"/>
                  <a:pt x="4114800" y="0"/>
                </a:cubicBezTo>
                <a:close/>
              </a:path>
            </a:pathLst>
          </a:custGeom>
          <a:gradFill flip="none" rotWithShape="1">
            <a:gsLst>
              <a:gs pos="100000">
                <a:schemeClr val="accent2"/>
              </a:gs>
              <a:gs pos="44000">
                <a:schemeClr val="accent1"/>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Freeform: Shape 6">
            <a:extLst>
              <a:ext uri="{FF2B5EF4-FFF2-40B4-BE49-F238E27FC236}">
                <a16:creationId xmlns:a16="http://schemas.microsoft.com/office/drawing/2014/main" id="{FF34C2B0-50CB-4841-AADB-ED7C2C8AF4B3}"/>
              </a:ext>
            </a:extLst>
          </p:cNvPr>
          <p:cNvSpPr/>
          <p:nvPr userDrawn="1"/>
        </p:nvSpPr>
        <p:spPr>
          <a:xfrm>
            <a:off x="9004182" y="1307547"/>
            <a:ext cx="2559727" cy="1202987"/>
          </a:xfrm>
          <a:custGeom>
            <a:avLst/>
            <a:gdLst>
              <a:gd name="connsiteX0" fmla="*/ 2457912 w 2559727"/>
              <a:gd name="connsiteY0" fmla="*/ 999356 h 1202987"/>
              <a:gd name="connsiteX1" fmla="*/ 2559727 w 2559727"/>
              <a:gd name="connsiteY1" fmla="*/ 1101172 h 1202987"/>
              <a:gd name="connsiteX2" fmla="*/ 2457912 w 2559727"/>
              <a:gd name="connsiteY2" fmla="*/ 1202987 h 1202987"/>
              <a:gd name="connsiteX3" fmla="*/ 2356096 w 2559727"/>
              <a:gd name="connsiteY3" fmla="*/ 1101172 h 1202987"/>
              <a:gd name="connsiteX4" fmla="*/ 2457912 w 2559727"/>
              <a:gd name="connsiteY4" fmla="*/ 999356 h 1202987"/>
              <a:gd name="connsiteX5" fmla="*/ 2123426 w 2559727"/>
              <a:gd name="connsiteY5" fmla="*/ 999356 h 1202987"/>
              <a:gd name="connsiteX6" fmla="*/ 2225241 w 2559727"/>
              <a:gd name="connsiteY6" fmla="*/ 1101172 h 1202987"/>
              <a:gd name="connsiteX7" fmla="*/ 2123426 w 2559727"/>
              <a:gd name="connsiteY7" fmla="*/ 1202987 h 1202987"/>
              <a:gd name="connsiteX8" fmla="*/ 2021610 w 2559727"/>
              <a:gd name="connsiteY8" fmla="*/ 1101172 h 1202987"/>
              <a:gd name="connsiteX9" fmla="*/ 2123426 w 2559727"/>
              <a:gd name="connsiteY9" fmla="*/ 999356 h 1202987"/>
              <a:gd name="connsiteX10" fmla="*/ 1788940 w 2559727"/>
              <a:gd name="connsiteY10" fmla="*/ 999356 h 1202987"/>
              <a:gd name="connsiteX11" fmla="*/ 1890755 w 2559727"/>
              <a:gd name="connsiteY11" fmla="*/ 1101172 h 1202987"/>
              <a:gd name="connsiteX12" fmla="*/ 1788940 w 2559727"/>
              <a:gd name="connsiteY12" fmla="*/ 1202987 h 1202987"/>
              <a:gd name="connsiteX13" fmla="*/ 1687124 w 2559727"/>
              <a:gd name="connsiteY13" fmla="*/ 1101172 h 1202987"/>
              <a:gd name="connsiteX14" fmla="*/ 1788940 w 2559727"/>
              <a:gd name="connsiteY14" fmla="*/ 999356 h 1202987"/>
              <a:gd name="connsiteX15" fmla="*/ 1454454 w 2559727"/>
              <a:gd name="connsiteY15" fmla="*/ 999356 h 1202987"/>
              <a:gd name="connsiteX16" fmla="*/ 1556269 w 2559727"/>
              <a:gd name="connsiteY16" fmla="*/ 1101172 h 1202987"/>
              <a:gd name="connsiteX17" fmla="*/ 1454454 w 2559727"/>
              <a:gd name="connsiteY17" fmla="*/ 1202987 h 1202987"/>
              <a:gd name="connsiteX18" fmla="*/ 1352638 w 2559727"/>
              <a:gd name="connsiteY18" fmla="*/ 1101172 h 1202987"/>
              <a:gd name="connsiteX19" fmla="*/ 1454454 w 2559727"/>
              <a:gd name="connsiteY19" fmla="*/ 999356 h 1202987"/>
              <a:gd name="connsiteX20" fmla="*/ 1105273 w 2559727"/>
              <a:gd name="connsiteY20" fmla="*/ 999356 h 1202987"/>
              <a:gd name="connsiteX21" fmla="*/ 1207089 w 2559727"/>
              <a:gd name="connsiteY21" fmla="*/ 1101172 h 1202987"/>
              <a:gd name="connsiteX22" fmla="*/ 1105273 w 2559727"/>
              <a:gd name="connsiteY22" fmla="*/ 1202987 h 1202987"/>
              <a:gd name="connsiteX23" fmla="*/ 1003458 w 2559727"/>
              <a:gd name="connsiteY23" fmla="*/ 1101172 h 1202987"/>
              <a:gd name="connsiteX24" fmla="*/ 1105273 w 2559727"/>
              <a:gd name="connsiteY24" fmla="*/ 999356 h 1202987"/>
              <a:gd name="connsiteX25" fmla="*/ 770787 w 2559727"/>
              <a:gd name="connsiteY25" fmla="*/ 999356 h 1202987"/>
              <a:gd name="connsiteX26" fmla="*/ 872603 w 2559727"/>
              <a:gd name="connsiteY26" fmla="*/ 1101172 h 1202987"/>
              <a:gd name="connsiteX27" fmla="*/ 770787 w 2559727"/>
              <a:gd name="connsiteY27" fmla="*/ 1202987 h 1202987"/>
              <a:gd name="connsiteX28" fmla="*/ 668972 w 2559727"/>
              <a:gd name="connsiteY28" fmla="*/ 1101172 h 1202987"/>
              <a:gd name="connsiteX29" fmla="*/ 770787 w 2559727"/>
              <a:gd name="connsiteY29" fmla="*/ 999356 h 1202987"/>
              <a:gd name="connsiteX30" fmla="*/ 436302 w 2559727"/>
              <a:gd name="connsiteY30" fmla="*/ 999356 h 1202987"/>
              <a:gd name="connsiteX31" fmla="*/ 538117 w 2559727"/>
              <a:gd name="connsiteY31" fmla="*/ 1101172 h 1202987"/>
              <a:gd name="connsiteX32" fmla="*/ 436302 w 2559727"/>
              <a:gd name="connsiteY32" fmla="*/ 1202987 h 1202987"/>
              <a:gd name="connsiteX33" fmla="*/ 334486 w 2559727"/>
              <a:gd name="connsiteY33" fmla="*/ 1101172 h 1202987"/>
              <a:gd name="connsiteX34" fmla="*/ 436302 w 2559727"/>
              <a:gd name="connsiteY34" fmla="*/ 999356 h 1202987"/>
              <a:gd name="connsiteX35" fmla="*/ 101816 w 2559727"/>
              <a:gd name="connsiteY35" fmla="*/ 999356 h 1202987"/>
              <a:gd name="connsiteX36" fmla="*/ 203631 w 2559727"/>
              <a:gd name="connsiteY36" fmla="*/ 1101172 h 1202987"/>
              <a:gd name="connsiteX37" fmla="*/ 101816 w 2559727"/>
              <a:gd name="connsiteY37" fmla="*/ 1202987 h 1202987"/>
              <a:gd name="connsiteX38" fmla="*/ 0 w 2559727"/>
              <a:gd name="connsiteY38" fmla="*/ 1101172 h 1202987"/>
              <a:gd name="connsiteX39" fmla="*/ 101816 w 2559727"/>
              <a:gd name="connsiteY39" fmla="*/ 999356 h 1202987"/>
              <a:gd name="connsiteX40" fmla="*/ 2457912 w 2559727"/>
              <a:gd name="connsiteY40" fmla="*/ 664870 h 1202987"/>
              <a:gd name="connsiteX41" fmla="*/ 2559727 w 2559727"/>
              <a:gd name="connsiteY41" fmla="*/ 766686 h 1202987"/>
              <a:gd name="connsiteX42" fmla="*/ 2457912 w 2559727"/>
              <a:gd name="connsiteY42" fmla="*/ 868501 h 1202987"/>
              <a:gd name="connsiteX43" fmla="*/ 2356096 w 2559727"/>
              <a:gd name="connsiteY43" fmla="*/ 766686 h 1202987"/>
              <a:gd name="connsiteX44" fmla="*/ 2457912 w 2559727"/>
              <a:gd name="connsiteY44" fmla="*/ 664870 h 1202987"/>
              <a:gd name="connsiteX45" fmla="*/ 2123426 w 2559727"/>
              <a:gd name="connsiteY45" fmla="*/ 664870 h 1202987"/>
              <a:gd name="connsiteX46" fmla="*/ 2225241 w 2559727"/>
              <a:gd name="connsiteY46" fmla="*/ 766686 h 1202987"/>
              <a:gd name="connsiteX47" fmla="*/ 2123426 w 2559727"/>
              <a:gd name="connsiteY47" fmla="*/ 868501 h 1202987"/>
              <a:gd name="connsiteX48" fmla="*/ 2021610 w 2559727"/>
              <a:gd name="connsiteY48" fmla="*/ 766686 h 1202987"/>
              <a:gd name="connsiteX49" fmla="*/ 2123426 w 2559727"/>
              <a:gd name="connsiteY49" fmla="*/ 664870 h 1202987"/>
              <a:gd name="connsiteX50" fmla="*/ 1788940 w 2559727"/>
              <a:gd name="connsiteY50" fmla="*/ 664870 h 1202987"/>
              <a:gd name="connsiteX51" fmla="*/ 1890755 w 2559727"/>
              <a:gd name="connsiteY51" fmla="*/ 766686 h 1202987"/>
              <a:gd name="connsiteX52" fmla="*/ 1788940 w 2559727"/>
              <a:gd name="connsiteY52" fmla="*/ 868501 h 1202987"/>
              <a:gd name="connsiteX53" fmla="*/ 1687124 w 2559727"/>
              <a:gd name="connsiteY53" fmla="*/ 766686 h 1202987"/>
              <a:gd name="connsiteX54" fmla="*/ 1788940 w 2559727"/>
              <a:gd name="connsiteY54" fmla="*/ 664870 h 1202987"/>
              <a:gd name="connsiteX55" fmla="*/ 1454454 w 2559727"/>
              <a:gd name="connsiteY55" fmla="*/ 664870 h 1202987"/>
              <a:gd name="connsiteX56" fmla="*/ 1556269 w 2559727"/>
              <a:gd name="connsiteY56" fmla="*/ 766686 h 1202987"/>
              <a:gd name="connsiteX57" fmla="*/ 1454454 w 2559727"/>
              <a:gd name="connsiteY57" fmla="*/ 868501 h 1202987"/>
              <a:gd name="connsiteX58" fmla="*/ 1352638 w 2559727"/>
              <a:gd name="connsiteY58" fmla="*/ 766686 h 1202987"/>
              <a:gd name="connsiteX59" fmla="*/ 1454454 w 2559727"/>
              <a:gd name="connsiteY59" fmla="*/ 664870 h 1202987"/>
              <a:gd name="connsiteX60" fmla="*/ 1105273 w 2559727"/>
              <a:gd name="connsiteY60" fmla="*/ 664870 h 1202987"/>
              <a:gd name="connsiteX61" fmla="*/ 1207089 w 2559727"/>
              <a:gd name="connsiteY61" fmla="*/ 766686 h 1202987"/>
              <a:gd name="connsiteX62" fmla="*/ 1105273 w 2559727"/>
              <a:gd name="connsiteY62" fmla="*/ 868501 h 1202987"/>
              <a:gd name="connsiteX63" fmla="*/ 1003458 w 2559727"/>
              <a:gd name="connsiteY63" fmla="*/ 766686 h 1202987"/>
              <a:gd name="connsiteX64" fmla="*/ 1105273 w 2559727"/>
              <a:gd name="connsiteY64" fmla="*/ 664870 h 1202987"/>
              <a:gd name="connsiteX65" fmla="*/ 770787 w 2559727"/>
              <a:gd name="connsiteY65" fmla="*/ 664870 h 1202987"/>
              <a:gd name="connsiteX66" fmla="*/ 872603 w 2559727"/>
              <a:gd name="connsiteY66" fmla="*/ 766686 h 1202987"/>
              <a:gd name="connsiteX67" fmla="*/ 770787 w 2559727"/>
              <a:gd name="connsiteY67" fmla="*/ 868501 h 1202987"/>
              <a:gd name="connsiteX68" fmla="*/ 668972 w 2559727"/>
              <a:gd name="connsiteY68" fmla="*/ 766686 h 1202987"/>
              <a:gd name="connsiteX69" fmla="*/ 770787 w 2559727"/>
              <a:gd name="connsiteY69" fmla="*/ 664870 h 1202987"/>
              <a:gd name="connsiteX70" fmla="*/ 436302 w 2559727"/>
              <a:gd name="connsiteY70" fmla="*/ 664870 h 1202987"/>
              <a:gd name="connsiteX71" fmla="*/ 538117 w 2559727"/>
              <a:gd name="connsiteY71" fmla="*/ 766686 h 1202987"/>
              <a:gd name="connsiteX72" fmla="*/ 436302 w 2559727"/>
              <a:gd name="connsiteY72" fmla="*/ 868501 h 1202987"/>
              <a:gd name="connsiteX73" fmla="*/ 334486 w 2559727"/>
              <a:gd name="connsiteY73" fmla="*/ 766686 h 1202987"/>
              <a:gd name="connsiteX74" fmla="*/ 436302 w 2559727"/>
              <a:gd name="connsiteY74" fmla="*/ 664870 h 1202987"/>
              <a:gd name="connsiteX75" fmla="*/ 101816 w 2559727"/>
              <a:gd name="connsiteY75" fmla="*/ 664870 h 1202987"/>
              <a:gd name="connsiteX76" fmla="*/ 203631 w 2559727"/>
              <a:gd name="connsiteY76" fmla="*/ 766686 h 1202987"/>
              <a:gd name="connsiteX77" fmla="*/ 101816 w 2559727"/>
              <a:gd name="connsiteY77" fmla="*/ 868501 h 1202987"/>
              <a:gd name="connsiteX78" fmla="*/ 0 w 2559727"/>
              <a:gd name="connsiteY78" fmla="*/ 766686 h 1202987"/>
              <a:gd name="connsiteX79" fmla="*/ 101816 w 2559727"/>
              <a:gd name="connsiteY79" fmla="*/ 664870 h 1202987"/>
              <a:gd name="connsiteX80" fmla="*/ 2457912 w 2559727"/>
              <a:gd name="connsiteY80" fmla="*/ 330384 h 1202987"/>
              <a:gd name="connsiteX81" fmla="*/ 2559727 w 2559727"/>
              <a:gd name="connsiteY81" fmla="*/ 432200 h 1202987"/>
              <a:gd name="connsiteX82" fmla="*/ 2457912 w 2559727"/>
              <a:gd name="connsiteY82" fmla="*/ 534015 h 1202987"/>
              <a:gd name="connsiteX83" fmla="*/ 2356096 w 2559727"/>
              <a:gd name="connsiteY83" fmla="*/ 432200 h 1202987"/>
              <a:gd name="connsiteX84" fmla="*/ 2457912 w 2559727"/>
              <a:gd name="connsiteY84" fmla="*/ 330384 h 1202987"/>
              <a:gd name="connsiteX85" fmla="*/ 2123426 w 2559727"/>
              <a:gd name="connsiteY85" fmla="*/ 330384 h 1202987"/>
              <a:gd name="connsiteX86" fmla="*/ 2225241 w 2559727"/>
              <a:gd name="connsiteY86" fmla="*/ 432200 h 1202987"/>
              <a:gd name="connsiteX87" fmla="*/ 2123426 w 2559727"/>
              <a:gd name="connsiteY87" fmla="*/ 534015 h 1202987"/>
              <a:gd name="connsiteX88" fmla="*/ 2021610 w 2559727"/>
              <a:gd name="connsiteY88" fmla="*/ 432200 h 1202987"/>
              <a:gd name="connsiteX89" fmla="*/ 2123426 w 2559727"/>
              <a:gd name="connsiteY89" fmla="*/ 330384 h 1202987"/>
              <a:gd name="connsiteX90" fmla="*/ 1788940 w 2559727"/>
              <a:gd name="connsiteY90" fmla="*/ 330384 h 1202987"/>
              <a:gd name="connsiteX91" fmla="*/ 1890755 w 2559727"/>
              <a:gd name="connsiteY91" fmla="*/ 432200 h 1202987"/>
              <a:gd name="connsiteX92" fmla="*/ 1788940 w 2559727"/>
              <a:gd name="connsiteY92" fmla="*/ 534015 h 1202987"/>
              <a:gd name="connsiteX93" fmla="*/ 1687124 w 2559727"/>
              <a:gd name="connsiteY93" fmla="*/ 432200 h 1202987"/>
              <a:gd name="connsiteX94" fmla="*/ 1788940 w 2559727"/>
              <a:gd name="connsiteY94" fmla="*/ 330384 h 1202987"/>
              <a:gd name="connsiteX95" fmla="*/ 1454454 w 2559727"/>
              <a:gd name="connsiteY95" fmla="*/ 330384 h 1202987"/>
              <a:gd name="connsiteX96" fmla="*/ 1556269 w 2559727"/>
              <a:gd name="connsiteY96" fmla="*/ 432200 h 1202987"/>
              <a:gd name="connsiteX97" fmla="*/ 1454454 w 2559727"/>
              <a:gd name="connsiteY97" fmla="*/ 534015 h 1202987"/>
              <a:gd name="connsiteX98" fmla="*/ 1352638 w 2559727"/>
              <a:gd name="connsiteY98" fmla="*/ 432200 h 1202987"/>
              <a:gd name="connsiteX99" fmla="*/ 1454454 w 2559727"/>
              <a:gd name="connsiteY99" fmla="*/ 330384 h 1202987"/>
              <a:gd name="connsiteX100" fmla="*/ 1105273 w 2559727"/>
              <a:gd name="connsiteY100" fmla="*/ 330384 h 1202987"/>
              <a:gd name="connsiteX101" fmla="*/ 1207089 w 2559727"/>
              <a:gd name="connsiteY101" fmla="*/ 432200 h 1202987"/>
              <a:gd name="connsiteX102" fmla="*/ 1105273 w 2559727"/>
              <a:gd name="connsiteY102" fmla="*/ 534015 h 1202987"/>
              <a:gd name="connsiteX103" fmla="*/ 1003458 w 2559727"/>
              <a:gd name="connsiteY103" fmla="*/ 432200 h 1202987"/>
              <a:gd name="connsiteX104" fmla="*/ 1105273 w 2559727"/>
              <a:gd name="connsiteY104" fmla="*/ 330384 h 1202987"/>
              <a:gd name="connsiteX105" fmla="*/ 770787 w 2559727"/>
              <a:gd name="connsiteY105" fmla="*/ 330384 h 1202987"/>
              <a:gd name="connsiteX106" fmla="*/ 872603 w 2559727"/>
              <a:gd name="connsiteY106" fmla="*/ 432200 h 1202987"/>
              <a:gd name="connsiteX107" fmla="*/ 770787 w 2559727"/>
              <a:gd name="connsiteY107" fmla="*/ 534015 h 1202987"/>
              <a:gd name="connsiteX108" fmla="*/ 668972 w 2559727"/>
              <a:gd name="connsiteY108" fmla="*/ 432200 h 1202987"/>
              <a:gd name="connsiteX109" fmla="*/ 770787 w 2559727"/>
              <a:gd name="connsiteY109" fmla="*/ 330384 h 1202987"/>
              <a:gd name="connsiteX110" fmla="*/ 436302 w 2559727"/>
              <a:gd name="connsiteY110" fmla="*/ 330384 h 1202987"/>
              <a:gd name="connsiteX111" fmla="*/ 538117 w 2559727"/>
              <a:gd name="connsiteY111" fmla="*/ 432200 h 1202987"/>
              <a:gd name="connsiteX112" fmla="*/ 436302 w 2559727"/>
              <a:gd name="connsiteY112" fmla="*/ 534015 h 1202987"/>
              <a:gd name="connsiteX113" fmla="*/ 334486 w 2559727"/>
              <a:gd name="connsiteY113" fmla="*/ 432200 h 1202987"/>
              <a:gd name="connsiteX114" fmla="*/ 436302 w 2559727"/>
              <a:gd name="connsiteY114" fmla="*/ 330384 h 1202987"/>
              <a:gd name="connsiteX115" fmla="*/ 101816 w 2559727"/>
              <a:gd name="connsiteY115" fmla="*/ 330384 h 1202987"/>
              <a:gd name="connsiteX116" fmla="*/ 203631 w 2559727"/>
              <a:gd name="connsiteY116" fmla="*/ 432200 h 1202987"/>
              <a:gd name="connsiteX117" fmla="*/ 101816 w 2559727"/>
              <a:gd name="connsiteY117" fmla="*/ 534015 h 1202987"/>
              <a:gd name="connsiteX118" fmla="*/ 0 w 2559727"/>
              <a:gd name="connsiteY118" fmla="*/ 432200 h 1202987"/>
              <a:gd name="connsiteX119" fmla="*/ 101816 w 2559727"/>
              <a:gd name="connsiteY119" fmla="*/ 330384 h 1202987"/>
              <a:gd name="connsiteX120" fmla="*/ 2457912 w 2559727"/>
              <a:gd name="connsiteY120" fmla="*/ 0 h 1202987"/>
              <a:gd name="connsiteX121" fmla="*/ 2559727 w 2559727"/>
              <a:gd name="connsiteY121" fmla="*/ 101816 h 1202987"/>
              <a:gd name="connsiteX122" fmla="*/ 2457912 w 2559727"/>
              <a:gd name="connsiteY122" fmla="*/ 203631 h 1202987"/>
              <a:gd name="connsiteX123" fmla="*/ 2356096 w 2559727"/>
              <a:gd name="connsiteY123" fmla="*/ 101816 h 1202987"/>
              <a:gd name="connsiteX124" fmla="*/ 2457912 w 2559727"/>
              <a:gd name="connsiteY124" fmla="*/ 0 h 1202987"/>
              <a:gd name="connsiteX125" fmla="*/ 2123426 w 2559727"/>
              <a:gd name="connsiteY125" fmla="*/ 0 h 1202987"/>
              <a:gd name="connsiteX126" fmla="*/ 2225241 w 2559727"/>
              <a:gd name="connsiteY126" fmla="*/ 101816 h 1202987"/>
              <a:gd name="connsiteX127" fmla="*/ 2123426 w 2559727"/>
              <a:gd name="connsiteY127" fmla="*/ 203631 h 1202987"/>
              <a:gd name="connsiteX128" fmla="*/ 2021610 w 2559727"/>
              <a:gd name="connsiteY128" fmla="*/ 101816 h 1202987"/>
              <a:gd name="connsiteX129" fmla="*/ 2123426 w 2559727"/>
              <a:gd name="connsiteY129" fmla="*/ 0 h 1202987"/>
              <a:gd name="connsiteX130" fmla="*/ 1788940 w 2559727"/>
              <a:gd name="connsiteY130" fmla="*/ 0 h 1202987"/>
              <a:gd name="connsiteX131" fmla="*/ 1890755 w 2559727"/>
              <a:gd name="connsiteY131" fmla="*/ 101816 h 1202987"/>
              <a:gd name="connsiteX132" fmla="*/ 1788940 w 2559727"/>
              <a:gd name="connsiteY132" fmla="*/ 203631 h 1202987"/>
              <a:gd name="connsiteX133" fmla="*/ 1687124 w 2559727"/>
              <a:gd name="connsiteY133" fmla="*/ 101816 h 1202987"/>
              <a:gd name="connsiteX134" fmla="*/ 1788940 w 2559727"/>
              <a:gd name="connsiteY134" fmla="*/ 0 h 1202987"/>
              <a:gd name="connsiteX135" fmla="*/ 1454454 w 2559727"/>
              <a:gd name="connsiteY135" fmla="*/ 0 h 1202987"/>
              <a:gd name="connsiteX136" fmla="*/ 1556269 w 2559727"/>
              <a:gd name="connsiteY136" fmla="*/ 101816 h 1202987"/>
              <a:gd name="connsiteX137" fmla="*/ 1454454 w 2559727"/>
              <a:gd name="connsiteY137" fmla="*/ 203631 h 1202987"/>
              <a:gd name="connsiteX138" fmla="*/ 1352638 w 2559727"/>
              <a:gd name="connsiteY138" fmla="*/ 101816 h 1202987"/>
              <a:gd name="connsiteX139" fmla="*/ 1454454 w 2559727"/>
              <a:gd name="connsiteY139" fmla="*/ 0 h 1202987"/>
              <a:gd name="connsiteX140" fmla="*/ 1105273 w 2559727"/>
              <a:gd name="connsiteY140" fmla="*/ 0 h 1202987"/>
              <a:gd name="connsiteX141" fmla="*/ 1207089 w 2559727"/>
              <a:gd name="connsiteY141" fmla="*/ 101816 h 1202987"/>
              <a:gd name="connsiteX142" fmla="*/ 1105273 w 2559727"/>
              <a:gd name="connsiteY142" fmla="*/ 203631 h 1202987"/>
              <a:gd name="connsiteX143" fmla="*/ 1003458 w 2559727"/>
              <a:gd name="connsiteY143" fmla="*/ 101816 h 1202987"/>
              <a:gd name="connsiteX144" fmla="*/ 1105273 w 2559727"/>
              <a:gd name="connsiteY144" fmla="*/ 0 h 1202987"/>
              <a:gd name="connsiteX145" fmla="*/ 770787 w 2559727"/>
              <a:gd name="connsiteY145" fmla="*/ 0 h 1202987"/>
              <a:gd name="connsiteX146" fmla="*/ 872603 w 2559727"/>
              <a:gd name="connsiteY146" fmla="*/ 101816 h 1202987"/>
              <a:gd name="connsiteX147" fmla="*/ 770787 w 2559727"/>
              <a:gd name="connsiteY147" fmla="*/ 203631 h 1202987"/>
              <a:gd name="connsiteX148" fmla="*/ 668972 w 2559727"/>
              <a:gd name="connsiteY148" fmla="*/ 101816 h 1202987"/>
              <a:gd name="connsiteX149" fmla="*/ 770787 w 2559727"/>
              <a:gd name="connsiteY149" fmla="*/ 0 h 1202987"/>
              <a:gd name="connsiteX150" fmla="*/ 436302 w 2559727"/>
              <a:gd name="connsiteY150" fmla="*/ 0 h 1202987"/>
              <a:gd name="connsiteX151" fmla="*/ 538117 w 2559727"/>
              <a:gd name="connsiteY151" fmla="*/ 101816 h 1202987"/>
              <a:gd name="connsiteX152" fmla="*/ 436302 w 2559727"/>
              <a:gd name="connsiteY152" fmla="*/ 203631 h 1202987"/>
              <a:gd name="connsiteX153" fmla="*/ 334486 w 2559727"/>
              <a:gd name="connsiteY153" fmla="*/ 101816 h 1202987"/>
              <a:gd name="connsiteX154" fmla="*/ 436302 w 2559727"/>
              <a:gd name="connsiteY154" fmla="*/ 0 h 1202987"/>
              <a:gd name="connsiteX155" fmla="*/ 101815 w 2559727"/>
              <a:gd name="connsiteY155" fmla="*/ 0 h 1202987"/>
              <a:gd name="connsiteX156" fmla="*/ 203631 w 2559727"/>
              <a:gd name="connsiteY156" fmla="*/ 101816 h 1202987"/>
              <a:gd name="connsiteX157" fmla="*/ 101815 w 2559727"/>
              <a:gd name="connsiteY157" fmla="*/ 203631 h 1202987"/>
              <a:gd name="connsiteX158" fmla="*/ 0 w 2559727"/>
              <a:gd name="connsiteY158" fmla="*/ 101816 h 1202987"/>
              <a:gd name="connsiteX159" fmla="*/ 101815 w 2559727"/>
              <a:gd name="connsiteY159" fmla="*/ 0 h 120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2559727" h="1202987">
                <a:moveTo>
                  <a:pt x="2457912" y="999356"/>
                </a:moveTo>
                <a:cubicBezTo>
                  <a:pt x="2514143" y="999356"/>
                  <a:pt x="2559727" y="1044940"/>
                  <a:pt x="2559727" y="1101172"/>
                </a:cubicBezTo>
                <a:cubicBezTo>
                  <a:pt x="2559727" y="1157403"/>
                  <a:pt x="2514143" y="1202987"/>
                  <a:pt x="2457912" y="1202987"/>
                </a:cubicBezTo>
                <a:cubicBezTo>
                  <a:pt x="2401680" y="1202987"/>
                  <a:pt x="2356096" y="1157403"/>
                  <a:pt x="2356096" y="1101172"/>
                </a:cubicBezTo>
                <a:cubicBezTo>
                  <a:pt x="2356096" y="1044940"/>
                  <a:pt x="2401680" y="999356"/>
                  <a:pt x="2457912" y="999356"/>
                </a:cubicBezTo>
                <a:close/>
                <a:moveTo>
                  <a:pt x="2123426" y="999356"/>
                </a:moveTo>
                <a:cubicBezTo>
                  <a:pt x="2179657" y="999356"/>
                  <a:pt x="2225241" y="1044940"/>
                  <a:pt x="2225241" y="1101172"/>
                </a:cubicBezTo>
                <a:cubicBezTo>
                  <a:pt x="2225241" y="1157403"/>
                  <a:pt x="2179657" y="1202987"/>
                  <a:pt x="2123426" y="1202987"/>
                </a:cubicBezTo>
                <a:cubicBezTo>
                  <a:pt x="2067194" y="1202987"/>
                  <a:pt x="2021610" y="1157403"/>
                  <a:pt x="2021610" y="1101172"/>
                </a:cubicBezTo>
                <a:cubicBezTo>
                  <a:pt x="2021610" y="1044940"/>
                  <a:pt x="2067194" y="999356"/>
                  <a:pt x="2123426" y="999356"/>
                </a:cubicBezTo>
                <a:close/>
                <a:moveTo>
                  <a:pt x="1788940" y="999356"/>
                </a:moveTo>
                <a:cubicBezTo>
                  <a:pt x="1845171" y="999356"/>
                  <a:pt x="1890755" y="1044940"/>
                  <a:pt x="1890755" y="1101172"/>
                </a:cubicBezTo>
                <a:cubicBezTo>
                  <a:pt x="1890755" y="1157403"/>
                  <a:pt x="1845171" y="1202987"/>
                  <a:pt x="1788940" y="1202987"/>
                </a:cubicBezTo>
                <a:cubicBezTo>
                  <a:pt x="1732708" y="1202987"/>
                  <a:pt x="1687124" y="1157403"/>
                  <a:pt x="1687124" y="1101172"/>
                </a:cubicBezTo>
                <a:cubicBezTo>
                  <a:pt x="1687124" y="1044940"/>
                  <a:pt x="1732708" y="999356"/>
                  <a:pt x="1788940" y="999356"/>
                </a:cubicBezTo>
                <a:close/>
                <a:moveTo>
                  <a:pt x="1454454" y="999356"/>
                </a:moveTo>
                <a:cubicBezTo>
                  <a:pt x="1510685" y="999356"/>
                  <a:pt x="1556269" y="1044940"/>
                  <a:pt x="1556269" y="1101172"/>
                </a:cubicBezTo>
                <a:cubicBezTo>
                  <a:pt x="1556269" y="1157403"/>
                  <a:pt x="1510685" y="1202987"/>
                  <a:pt x="1454454" y="1202987"/>
                </a:cubicBezTo>
                <a:cubicBezTo>
                  <a:pt x="1398222" y="1202987"/>
                  <a:pt x="1352638" y="1157403"/>
                  <a:pt x="1352638" y="1101172"/>
                </a:cubicBezTo>
                <a:cubicBezTo>
                  <a:pt x="1352638" y="1044940"/>
                  <a:pt x="1398222" y="999356"/>
                  <a:pt x="1454454" y="999356"/>
                </a:cubicBezTo>
                <a:close/>
                <a:moveTo>
                  <a:pt x="1105273" y="999356"/>
                </a:moveTo>
                <a:cubicBezTo>
                  <a:pt x="1161505" y="999356"/>
                  <a:pt x="1207089" y="1044940"/>
                  <a:pt x="1207089" y="1101172"/>
                </a:cubicBezTo>
                <a:cubicBezTo>
                  <a:pt x="1207089" y="1157403"/>
                  <a:pt x="1161505" y="1202987"/>
                  <a:pt x="1105273" y="1202987"/>
                </a:cubicBezTo>
                <a:cubicBezTo>
                  <a:pt x="1049042" y="1202987"/>
                  <a:pt x="1003458" y="1157403"/>
                  <a:pt x="1003458" y="1101172"/>
                </a:cubicBezTo>
                <a:cubicBezTo>
                  <a:pt x="1003458" y="1044940"/>
                  <a:pt x="1049042" y="999356"/>
                  <a:pt x="1105273" y="999356"/>
                </a:cubicBezTo>
                <a:close/>
                <a:moveTo>
                  <a:pt x="770787" y="999356"/>
                </a:moveTo>
                <a:cubicBezTo>
                  <a:pt x="827019" y="999356"/>
                  <a:pt x="872603" y="1044940"/>
                  <a:pt x="872603" y="1101172"/>
                </a:cubicBezTo>
                <a:cubicBezTo>
                  <a:pt x="872603" y="1157403"/>
                  <a:pt x="827019" y="1202987"/>
                  <a:pt x="770787" y="1202987"/>
                </a:cubicBezTo>
                <a:cubicBezTo>
                  <a:pt x="714556" y="1202987"/>
                  <a:pt x="668972" y="1157403"/>
                  <a:pt x="668972" y="1101172"/>
                </a:cubicBezTo>
                <a:cubicBezTo>
                  <a:pt x="668972" y="1044940"/>
                  <a:pt x="714556" y="999356"/>
                  <a:pt x="770787" y="999356"/>
                </a:cubicBezTo>
                <a:close/>
                <a:moveTo>
                  <a:pt x="436302" y="999356"/>
                </a:moveTo>
                <a:cubicBezTo>
                  <a:pt x="492533" y="999356"/>
                  <a:pt x="538117" y="1044940"/>
                  <a:pt x="538117" y="1101172"/>
                </a:cubicBezTo>
                <a:cubicBezTo>
                  <a:pt x="538117" y="1157403"/>
                  <a:pt x="492533" y="1202987"/>
                  <a:pt x="436302" y="1202987"/>
                </a:cubicBezTo>
                <a:cubicBezTo>
                  <a:pt x="380070" y="1202987"/>
                  <a:pt x="334486" y="1157403"/>
                  <a:pt x="334486" y="1101172"/>
                </a:cubicBezTo>
                <a:cubicBezTo>
                  <a:pt x="334486" y="1044940"/>
                  <a:pt x="380070" y="999356"/>
                  <a:pt x="436302" y="999356"/>
                </a:cubicBezTo>
                <a:close/>
                <a:moveTo>
                  <a:pt x="101816" y="999356"/>
                </a:moveTo>
                <a:cubicBezTo>
                  <a:pt x="158047" y="999356"/>
                  <a:pt x="203631" y="1044940"/>
                  <a:pt x="203631" y="1101172"/>
                </a:cubicBezTo>
                <a:cubicBezTo>
                  <a:pt x="203631" y="1157403"/>
                  <a:pt x="158047" y="1202987"/>
                  <a:pt x="101816" y="1202987"/>
                </a:cubicBezTo>
                <a:cubicBezTo>
                  <a:pt x="45584" y="1202987"/>
                  <a:pt x="0" y="1157403"/>
                  <a:pt x="0" y="1101172"/>
                </a:cubicBezTo>
                <a:cubicBezTo>
                  <a:pt x="0" y="1044940"/>
                  <a:pt x="45584" y="999356"/>
                  <a:pt x="101816" y="999356"/>
                </a:cubicBezTo>
                <a:close/>
                <a:moveTo>
                  <a:pt x="2457912" y="664870"/>
                </a:moveTo>
                <a:cubicBezTo>
                  <a:pt x="2514143" y="664870"/>
                  <a:pt x="2559727" y="710454"/>
                  <a:pt x="2559727" y="766686"/>
                </a:cubicBezTo>
                <a:cubicBezTo>
                  <a:pt x="2559727" y="822917"/>
                  <a:pt x="2514143" y="868501"/>
                  <a:pt x="2457912" y="868501"/>
                </a:cubicBezTo>
                <a:cubicBezTo>
                  <a:pt x="2401680" y="868501"/>
                  <a:pt x="2356096" y="822917"/>
                  <a:pt x="2356096" y="766686"/>
                </a:cubicBezTo>
                <a:cubicBezTo>
                  <a:pt x="2356096" y="710454"/>
                  <a:pt x="2401680" y="664870"/>
                  <a:pt x="2457912" y="664870"/>
                </a:cubicBezTo>
                <a:close/>
                <a:moveTo>
                  <a:pt x="2123426" y="664870"/>
                </a:moveTo>
                <a:cubicBezTo>
                  <a:pt x="2179657" y="664870"/>
                  <a:pt x="2225241" y="710454"/>
                  <a:pt x="2225241" y="766686"/>
                </a:cubicBezTo>
                <a:cubicBezTo>
                  <a:pt x="2225241" y="822917"/>
                  <a:pt x="2179657" y="868501"/>
                  <a:pt x="2123426" y="868501"/>
                </a:cubicBezTo>
                <a:cubicBezTo>
                  <a:pt x="2067194" y="868501"/>
                  <a:pt x="2021610" y="822917"/>
                  <a:pt x="2021610" y="766686"/>
                </a:cubicBezTo>
                <a:cubicBezTo>
                  <a:pt x="2021610" y="710454"/>
                  <a:pt x="2067194" y="664870"/>
                  <a:pt x="2123426" y="664870"/>
                </a:cubicBezTo>
                <a:close/>
                <a:moveTo>
                  <a:pt x="1788940" y="664870"/>
                </a:moveTo>
                <a:cubicBezTo>
                  <a:pt x="1845171" y="664870"/>
                  <a:pt x="1890755" y="710454"/>
                  <a:pt x="1890755" y="766686"/>
                </a:cubicBezTo>
                <a:cubicBezTo>
                  <a:pt x="1890755" y="822917"/>
                  <a:pt x="1845171" y="868501"/>
                  <a:pt x="1788940" y="868501"/>
                </a:cubicBezTo>
                <a:cubicBezTo>
                  <a:pt x="1732708" y="868501"/>
                  <a:pt x="1687124" y="822917"/>
                  <a:pt x="1687124" y="766686"/>
                </a:cubicBezTo>
                <a:cubicBezTo>
                  <a:pt x="1687124" y="710454"/>
                  <a:pt x="1732708" y="664870"/>
                  <a:pt x="1788940" y="664870"/>
                </a:cubicBezTo>
                <a:close/>
                <a:moveTo>
                  <a:pt x="1454454" y="664870"/>
                </a:moveTo>
                <a:cubicBezTo>
                  <a:pt x="1510685" y="664870"/>
                  <a:pt x="1556269" y="710454"/>
                  <a:pt x="1556269" y="766686"/>
                </a:cubicBezTo>
                <a:cubicBezTo>
                  <a:pt x="1556269" y="822917"/>
                  <a:pt x="1510685" y="868501"/>
                  <a:pt x="1454454" y="868501"/>
                </a:cubicBezTo>
                <a:cubicBezTo>
                  <a:pt x="1398222" y="868501"/>
                  <a:pt x="1352638" y="822917"/>
                  <a:pt x="1352638" y="766686"/>
                </a:cubicBezTo>
                <a:cubicBezTo>
                  <a:pt x="1352638" y="710454"/>
                  <a:pt x="1398222" y="664870"/>
                  <a:pt x="1454454" y="664870"/>
                </a:cubicBezTo>
                <a:close/>
                <a:moveTo>
                  <a:pt x="1105273" y="664870"/>
                </a:moveTo>
                <a:cubicBezTo>
                  <a:pt x="1161505" y="664870"/>
                  <a:pt x="1207089" y="710454"/>
                  <a:pt x="1207089" y="766686"/>
                </a:cubicBezTo>
                <a:cubicBezTo>
                  <a:pt x="1207089" y="822917"/>
                  <a:pt x="1161505" y="868501"/>
                  <a:pt x="1105273" y="868501"/>
                </a:cubicBezTo>
                <a:cubicBezTo>
                  <a:pt x="1049042" y="868501"/>
                  <a:pt x="1003458" y="822917"/>
                  <a:pt x="1003458" y="766686"/>
                </a:cubicBezTo>
                <a:cubicBezTo>
                  <a:pt x="1003458" y="710454"/>
                  <a:pt x="1049042" y="664870"/>
                  <a:pt x="1105273" y="664870"/>
                </a:cubicBezTo>
                <a:close/>
                <a:moveTo>
                  <a:pt x="770787" y="664870"/>
                </a:moveTo>
                <a:cubicBezTo>
                  <a:pt x="827019" y="664870"/>
                  <a:pt x="872603" y="710454"/>
                  <a:pt x="872603" y="766686"/>
                </a:cubicBezTo>
                <a:cubicBezTo>
                  <a:pt x="872603" y="822917"/>
                  <a:pt x="827019" y="868501"/>
                  <a:pt x="770787" y="868501"/>
                </a:cubicBezTo>
                <a:cubicBezTo>
                  <a:pt x="714556" y="868501"/>
                  <a:pt x="668972" y="822917"/>
                  <a:pt x="668972" y="766686"/>
                </a:cubicBezTo>
                <a:cubicBezTo>
                  <a:pt x="668972" y="710454"/>
                  <a:pt x="714556" y="664870"/>
                  <a:pt x="770787" y="664870"/>
                </a:cubicBezTo>
                <a:close/>
                <a:moveTo>
                  <a:pt x="436302" y="664870"/>
                </a:moveTo>
                <a:cubicBezTo>
                  <a:pt x="492533" y="664870"/>
                  <a:pt x="538117" y="710454"/>
                  <a:pt x="538117" y="766686"/>
                </a:cubicBezTo>
                <a:cubicBezTo>
                  <a:pt x="538117" y="822917"/>
                  <a:pt x="492533" y="868501"/>
                  <a:pt x="436302" y="868501"/>
                </a:cubicBezTo>
                <a:cubicBezTo>
                  <a:pt x="380070" y="868501"/>
                  <a:pt x="334486" y="822917"/>
                  <a:pt x="334486" y="766686"/>
                </a:cubicBezTo>
                <a:cubicBezTo>
                  <a:pt x="334486" y="710454"/>
                  <a:pt x="380070" y="664870"/>
                  <a:pt x="436302" y="664870"/>
                </a:cubicBezTo>
                <a:close/>
                <a:moveTo>
                  <a:pt x="101816" y="664870"/>
                </a:moveTo>
                <a:cubicBezTo>
                  <a:pt x="158047" y="664870"/>
                  <a:pt x="203631" y="710454"/>
                  <a:pt x="203631" y="766686"/>
                </a:cubicBezTo>
                <a:cubicBezTo>
                  <a:pt x="203631" y="822917"/>
                  <a:pt x="158047" y="868501"/>
                  <a:pt x="101816" y="868501"/>
                </a:cubicBezTo>
                <a:cubicBezTo>
                  <a:pt x="45584" y="868501"/>
                  <a:pt x="0" y="822917"/>
                  <a:pt x="0" y="766686"/>
                </a:cubicBezTo>
                <a:cubicBezTo>
                  <a:pt x="0" y="710454"/>
                  <a:pt x="45584" y="664870"/>
                  <a:pt x="101816" y="664870"/>
                </a:cubicBezTo>
                <a:close/>
                <a:moveTo>
                  <a:pt x="2457912" y="330384"/>
                </a:moveTo>
                <a:cubicBezTo>
                  <a:pt x="2514143" y="330384"/>
                  <a:pt x="2559727" y="375968"/>
                  <a:pt x="2559727" y="432200"/>
                </a:cubicBezTo>
                <a:cubicBezTo>
                  <a:pt x="2559727" y="488431"/>
                  <a:pt x="2514143" y="534015"/>
                  <a:pt x="2457912" y="534015"/>
                </a:cubicBezTo>
                <a:cubicBezTo>
                  <a:pt x="2401680" y="534015"/>
                  <a:pt x="2356096" y="488431"/>
                  <a:pt x="2356096" y="432200"/>
                </a:cubicBezTo>
                <a:cubicBezTo>
                  <a:pt x="2356096" y="375968"/>
                  <a:pt x="2401680" y="330384"/>
                  <a:pt x="2457912" y="330384"/>
                </a:cubicBezTo>
                <a:close/>
                <a:moveTo>
                  <a:pt x="2123426" y="330384"/>
                </a:moveTo>
                <a:cubicBezTo>
                  <a:pt x="2179657" y="330384"/>
                  <a:pt x="2225241" y="375968"/>
                  <a:pt x="2225241" y="432200"/>
                </a:cubicBezTo>
                <a:cubicBezTo>
                  <a:pt x="2225241" y="488431"/>
                  <a:pt x="2179657" y="534015"/>
                  <a:pt x="2123426" y="534015"/>
                </a:cubicBezTo>
                <a:cubicBezTo>
                  <a:pt x="2067194" y="534015"/>
                  <a:pt x="2021610" y="488431"/>
                  <a:pt x="2021610" y="432200"/>
                </a:cubicBezTo>
                <a:cubicBezTo>
                  <a:pt x="2021610" y="375968"/>
                  <a:pt x="2067194" y="330384"/>
                  <a:pt x="2123426" y="330384"/>
                </a:cubicBezTo>
                <a:close/>
                <a:moveTo>
                  <a:pt x="1788940" y="330384"/>
                </a:moveTo>
                <a:cubicBezTo>
                  <a:pt x="1845171" y="330384"/>
                  <a:pt x="1890755" y="375968"/>
                  <a:pt x="1890755" y="432200"/>
                </a:cubicBezTo>
                <a:cubicBezTo>
                  <a:pt x="1890755" y="488431"/>
                  <a:pt x="1845171" y="534015"/>
                  <a:pt x="1788940" y="534015"/>
                </a:cubicBezTo>
                <a:cubicBezTo>
                  <a:pt x="1732708" y="534015"/>
                  <a:pt x="1687124" y="488431"/>
                  <a:pt x="1687124" y="432200"/>
                </a:cubicBezTo>
                <a:cubicBezTo>
                  <a:pt x="1687124" y="375968"/>
                  <a:pt x="1732708" y="330384"/>
                  <a:pt x="1788940" y="330384"/>
                </a:cubicBezTo>
                <a:close/>
                <a:moveTo>
                  <a:pt x="1454454" y="330384"/>
                </a:moveTo>
                <a:cubicBezTo>
                  <a:pt x="1510685" y="330384"/>
                  <a:pt x="1556269" y="375968"/>
                  <a:pt x="1556269" y="432200"/>
                </a:cubicBezTo>
                <a:cubicBezTo>
                  <a:pt x="1556269" y="488431"/>
                  <a:pt x="1510685" y="534015"/>
                  <a:pt x="1454454" y="534015"/>
                </a:cubicBezTo>
                <a:cubicBezTo>
                  <a:pt x="1398222" y="534015"/>
                  <a:pt x="1352638" y="488431"/>
                  <a:pt x="1352638" y="432200"/>
                </a:cubicBezTo>
                <a:cubicBezTo>
                  <a:pt x="1352638" y="375968"/>
                  <a:pt x="1398222" y="330384"/>
                  <a:pt x="1454454" y="330384"/>
                </a:cubicBezTo>
                <a:close/>
                <a:moveTo>
                  <a:pt x="1105273" y="330384"/>
                </a:moveTo>
                <a:cubicBezTo>
                  <a:pt x="1161505" y="330384"/>
                  <a:pt x="1207089" y="375968"/>
                  <a:pt x="1207089" y="432200"/>
                </a:cubicBezTo>
                <a:cubicBezTo>
                  <a:pt x="1207089" y="488431"/>
                  <a:pt x="1161505" y="534015"/>
                  <a:pt x="1105273" y="534015"/>
                </a:cubicBezTo>
                <a:cubicBezTo>
                  <a:pt x="1049042" y="534015"/>
                  <a:pt x="1003458" y="488431"/>
                  <a:pt x="1003458" y="432200"/>
                </a:cubicBezTo>
                <a:cubicBezTo>
                  <a:pt x="1003458" y="375968"/>
                  <a:pt x="1049042" y="330384"/>
                  <a:pt x="1105273" y="330384"/>
                </a:cubicBezTo>
                <a:close/>
                <a:moveTo>
                  <a:pt x="770787" y="330384"/>
                </a:moveTo>
                <a:cubicBezTo>
                  <a:pt x="827019" y="330384"/>
                  <a:pt x="872603" y="375968"/>
                  <a:pt x="872603" y="432200"/>
                </a:cubicBezTo>
                <a:cubicBezTo>
                  <a:pt x="872603" y="488431"/>
                  <a:pt x="827019" y="534015"/>
                  <a:pt x="770787" y="534015"/>
                </a:cubicBezTo>
                <a:cubicBezTo>
                  <a:pt x="714556" y="534015"/>
                  <a:pt x="668972" y="488431"/>
                  <a:pt x="668972" y="432200"/>
                </a:cubicBezTo>
                <a:cubicBezTo>
                  <a:pt x="668972" y="375968"/>
                  <a:pt x="714556" y="330384"/>
                  <a:pt x="770787" y="330384"/>
                </a:cubicBezTo>
                <a:close/>
                <a:moveTo>
                  <a:pt x="436302" y="330384"/>
                </a:moveTo>
                <a:cubicBezTo>
                  <a:pt x="492533" y="330384"/>
                  <a:pt x="538117" y="375968"/>
                  <a:pt x="538117" y="432200"/>
                </a:cubicBezTo>
                <a:cubicBezTo>
                  <a:pt x="538117" y="488431"/>
                  <a:pt x="492533" y="534015"/>
                  <a:pt x="436302" y="534015"/>
                </a:cubicBezTo>
                <a:cubicBezTo>
                  <a:pt x="380070" y="534015"/>
                  <a:pt x="334486" y="488431"/>
                  <a:pt x="334486" y="432200"/>
                </a:cubicBezTo>
                <a:cubicBezTo>
                  <a:pt x="334486" y="375968"/>
                  <a:pt x="380070" y="330384"/>
                  <a:pt x="436302" y="330384"/>
                </a:cubicBezTo>
                <a:close/>
                <a:moveTo>
                  <a:pt x="101816" y="330384"/>
                </a:moveTo>
                <a:cubicBezTo>
                  <a:pt x="158047" y="330384"/>
                  <a:pt x="203631" y="375968"/>
                  <a:pt x="203631" y="432200"/>
                </a:cubicBezTo>
                <a:cubicBezTo>
                  <a:pt x="203631" y="488431"/>
                  <a:pt x="158047" y="534015"/>
                  <a:pt x="101816" y="534015"/>
                </a:cubicBezTo>
                <a:cubicBezTo>
                  <a:pt x="45584" y="534015"/>
                  <a:pt x="0" y="488431"/>
                  <a:pt x="0" y="432200"/>
                </a:cubicBezTo>
                <a:cubicBezTo>
                  <a:pt x="0" y="375968"/>
                  <a:pt x="45584" y="330384"/>
                  <a:pt x="101816" y="330384"/>
                </a:cubicBezTo>
                <a:close/>
                <a:moveTo>
                  <a:pt x="2457912" y="0"/>
                </a:moveTo>
                <a:cubicBezTo>
                  <a:pt x="2514143" y="0"/>
                  <a:pt x="2559727" y="45584"/>
                  <a:pt x="2559727" y="101816"/>
                </a:cubicBezTo>
                <a:cubicBezTo>
                  <a:pt x="2559727" y="158047"/>
                  <a:pt x="2514143" y="203631"/>
                  <a:pt x="2457912" y="203631"/>
                </a:cubicBezTo>
                <a:cubicBezTo>
                  <a:pt x="2401680" y="203631"/>
                  <a:pt x="2356096" y="158047"/>
                  <a:pt x="2356096" y="101816"/>
                </a:cubicBezTo>
                <a:cubicBezTo>
                  <a:pt x="2356096" y="45584"/>
                  <a:pt x="2401680" y="0"/>
                  <a:pt x="2457912" y="0"/>
                </a:cubicBezTo>
                <a:close/>
                <a:moveTo>
                  <a:pt x="2123426" y="0"/>
                </a:moveTo>
                <a:cubicBezTo>
                  <a:pt x="2179657" y="0"/>
                  <a:pt x="2225241" y="45584"/>
                  <a:pt x="2225241" y="101816"/>
                </a:cubicBezTo>
                <a:cubicBezTo>
                  <a:pt x="2225241" y="158047"/>
                  <a:pt x="2179657" y="203631"/>
                  <a:pt x="2123426" y="203631"/>
                </a:cubicBezTo>
                <a:cubicBezTo>
                  <a:pt x="2067194" y="203631"/>
                  <a:pt x="2021610" y="158047"/>
                  <a:pt x="2021610" y="101816"/>
                </a:cubicBezTo>
                <a:cubicBezTo>
                  <a:pt x="2021610" y="45584"/>
                  <a:pt x="2067194" y="0"/>
                  <a:pt x="2123426" y="0"/>
                </a:cubicBezTo>
                <a:close/>
                <a:moveTo>
                  <a:pt x="1788940" y="0"/>
                </a:moveTo>
                <a:cubicBezTo>
                  <a:pt x="1845171" y="0"/>
                  <a:pt x="1890755" y="45584"/>
                  <a:pt x="1890755" y="101816"/>
                </a:cubicBezTo>
                <a:cubicBezTo>
                  <a:pt x="1890755" y="158047"/>
                  <a:pt x="1845171" y="203631"/>
                  <a:pt x="1788940" y="203631"/>
                </a:cubicBezTo>
                <a:cubicBezTo>
                  <a:pt x="1732708" y="203631"/>
                  <a:pt x="1687124" y="158047"/>
                  <a:pt x="1687124" y="101816"/>
                </a:cubicBezTo>
                <a:cubicBezTo>
                  <a:pt x="1687124" y="45584"/>
                  <a:pt x="1732708" y="0"/>
                  <a:pt x="1788940" y="0"/>
                </a:cubicBezTo>
                <a:close/>
                <a:moveTo>
                  <a:pt x="1454454" y="0"/>
                </a:moveTo>
                <a:cubicBezTo>
                  <a:pt x="1510685" y="0"/>
                  <a:pt x="1556269" y="45584"/>
                  <a:pt x="1556269" y="101816"/>
                </a:cubicBezTo>
                <a:cubicBezTo>
                  <a:pt x="1556269" y="158047"/>
                  <a:pt x="1510685" y="203631"/>
                  <a:pt x="1454454" y="203631"/>
                </a:cubicBezTo>
                <a:cubicBezTo>
                  <a:pt x="1398222" y="203631"/>
                  <a:pt x="1352638" y="158047"/>
                  <a:pt x="1352638" y="101816"/>
                </a:cubicBezTo>
                <a:cubicBezTo>
                  <a:pt x="1352638" y="45584"/>
                  <a:pt x="1398222" y="0"/>
                  <a:pt x="1454454" y="0"/>
                </a:cubicBezTo>
                <a:close/>
                <a:moveTo>
                  <a:pt x="1105273" y="0"/>
                </a:moveTo>
                <a:cubicBezTo>
                  <a:pt x="1161505" y="0"/>
                  <a:pt x="1207089" y="45584"/>
                  <a:pt x="1207089" y="101816"/>
                </a:cubicBezTo>
                <a:cubicBezTo>
                  <a:pt x="1207089" y="158047"/>
                  <a:pt x="1161505" y="203631"/>
                  <a:pt x="1105273" y="203631"/>
                </a:cubicBezTo>
                <a:cubicBezTo>
                  <a:pt x="1049042" y="203631"/>
                  <a:pt x="1003458" y="158047"/>
                  <a:pt x="1003458" y="101816"/>
                </a:cubicBezTo>
                <a:cubicBezTo>
                  <a:pt x="1003458" y="45584"/>
                  <a:pt x="1049042" y="0"/>
                  <a:pt x="1105273" y="0"/>
                </a:cubicBezTo>
                <a:close/>
                <a:moveTo>
                  <a:pt x="770787" y="0"/>
                </a:moveTo>
                <a:cubicBezTo>
                  <a:pt x="827019" y="0"/>
                  <a:pt x="872603" y="45584"/>
                  <a:pt x="872603" y="101816"/>
                </a:cubicBezTo>
                <a:cubicBezTo>
                  <a:pt x="872603" y="158047"/>
                  <a:pt x="827019" y="203631"/>
                  <a:pt x="770787" y="203631"/>
                </a:cubicBezTo>
                <a:cubicBezTo>
                  <a:pt x="714556" y="203631"/>
                  <a:pt x="668972" y="158047"/>
                  <a:pt x="668972" y="101816"/>
                </a:cubicBezTo>
                <a:cubicBezTo>
                  <a:pt x="668972" y="45584"/>
                  <a:pt x="714556" y="0"/>
                  <a:pt x="770787" y="0"/>
                </a:cubicBezTo>
                <a:close/>
                <a:moveTo>
                  <a:pt x="436302" y="0"/>
                </a:moveTo>
                <a:cubicBezTo>
                  <a:pt x="492533" y="0"/>
                  <a:pt x="538117" y="45584"/>
                  <a:pt x="538117" y="101816"/>
                </a:cubicBezTo>
                <a:cubicBezTo>
                  <a:pt x="538117" y="158047"/>
                  <a:pt x="492533" y="203631"/>
                  <a:pt x="436302" y="203631"/>
                </a:cubicBezTo>
                <a:cubicBezTo>
                  <a:pt x="380070" y="203631"/>
                  <a:pt x="334486" y="158047"/>
                  <a:pt x="334486" y="101816"/>
                </a:cubicBezTo>
                <a:cubicBezTo>
                  <a:pt x="334486" y="45584"/>
                  <a:pt x="380070" y="0"/>
                  <a:pt x="436302" y="0"/>
                </a:cubicBezTo>
                <a:close/>
                <a:moveTo>
                  <a:pt x="101815" y="0"/>
                </a:moveTo>
                <a:cubicBezTo>
                  <a:pt x="158047" y="0"/>
                  <a:pt x="203631" y="45584"/>
                  <a:pt x="203631" y="101816"/>
                </a:cubicBezTo>
                <a:cubicBezTo>
                  <a:pt x="203631" y="158047"/>
                  <a:pt x="158047" y="203631"/>
                  <a:pt x="101815" y="203631"/>
                </a:cubicBezTo>
                <a:cubicBezTo>
                  <a:pt x="45584" y="203631"/>
                  <a:pt x="0" y="158047"/>
                  <a:pt x="0" y="101816"/>
                </a:cubicBezTo>
                <a:cubicBezTo>
                  <a:pt x="0" y="45584"/>
                  <a:pt x="45584" y="0"/>
                  <a:pt x="101815" y="0"/>
                </a:cubicBezTo>
                <a:close/>
              </a:path>
            </a:pathLst>
          </a:custGeom>
          <a:solidFill>
            <a:schemeClr val="bg1">
              <a:lumMod val="95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Tree>
    <p:extLst>
      <p:ext uri="{BB962C8B-B14F-4D97-AF65-F5344CB8AC3E}">
        <p14:creationId xmlns:p14="http://schemas.microsoft.com/office/powerpoint/2010/main" val="4001269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2, 3 columns slid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0A3FA44-1AAB-4550-A3C7-E91BCD52DB34}"/>
              </a:ext>
            </a:extLst>
          </p:cNvPr>
          <p:cNvSpPr/>
          <p:nvPr userDrawn="1"/>
        </p:nvSpPr>
        <p:spPr>
          <a:xfrm>
            <a:off x="0" y="0"/>
            <a:ext cx="12192000" cy="6858000"/>
          </a:xfrm>
          <a:prstGeom prst="rect">
            <a:avLst/>
          </a:prstGeom>
          <a:gradFill flip="none" rotWithShape="1">
            <a:gsLst>
              <a:gs pos="55000">
                <a:schemeClr val="accent1"/>
              </a:gs>
              <a:gs pos="0">
                <a:schemeClr val="accent2"/>
              </a:gs>
              <a:gs pos="10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F680D0D6-7D17-4D0E-BC92-8F0CC59CD0C2}"/>
              </a:ext>
            </a:extLst>
          </p:cNvPr>
          <p:cNvSpPr/>
          <p:nvPr userDrawn="1"/>
        </p:nvSpPr>
        <p:spPr>
          <a:xfrm rot="5400000">
            <a:off x="-657226" y="1057274"/>
            <a:ext cx="6457951" cy="5143500"/>
          </a:xfrm>
          <a:custGeom>
            <a:avLst/>
            <a:gdLst>
              <a:gd name="connsiteX0" fmla="*/ 4114800 w 6390807"/>
              <a:gd name="connsiteY0" fmla="*/ 0 h 4942371"/>
              <a:gd name="connsiteX1" fmla="*/ 6390807 w 6390807"/>
              <a:gd name="connsiteY1" fmla="*/ 0 h 4942371"/>
              <a:gd name="connsiteX2" fmla="*/ 6390807 w 6390807"/>
              <a:gd name="connsiteY2" fmla="*/ 4942371 h 4942371"/>
              <a:gd name="connsiteX3" fmla="*/ 83294 w 6390807"/>
              <a:gd name="connsiteY3" fmla="*/ 4942371 h 4942371"/>
              <a:gd name="connsiteX4" fmla="*/ 47412 w 6390807"/>
              <a:gd name="connsiteY4" fmla="*/ 4741443 h 4942371"/>
              <a:gd name="connsiteX5" fmla="*/ 0 w 6390807"/>
              <a:gd name="connsiteY5" fmla="*/ 4114800 h 4942371"/>
              <a:gd name="connsiteX6" fmla="*/ 4114800 w 6390807"/>
              <a:gd name="connsiteY6" fmla="*/ 0 h 4942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90807" h="4942371">
                <a:moveTo>
                  <a:pt x="4114800" y="0"/>
                </a:moveTo>
                <a:lnTo>
                  <a:pt x="6390807" y="0"/>
                </a:lnTo>
                <a:lnTo>
                  <a:pt x="6390807" y="4942371"/>
                </a:lnTo>
                <a:lnTo>
                  <a:pt x="83294" y="4942371"/>
                </a:lnTo>
                <a:lnTo>
                  <a:pt x="47412" y="4741443"/>
                </a:lnTo>
                <a:cubicBezTo>
                  <a:pt x="16192" y="4537119"/>
                  <a:pt x="0" y="4327850"/>
                  <a:pt x="0" y="4114800"/>
                </a:cubicBezTo>
                <a:cubicBezTo>
                  <a:pt x="0" y="1842259"/>
                  <a:pt x="1842259" y="0"/>
                  <a:pt x="4114800" y="0"/>
                </a:cubicBezTo>
                <a:close/>
              </a:path>
            </a:pathLst>
          </a:custGeom>
          <a:gradFill flip="none" rotWithShape="1">
            <a:gsLst>
              <a:gs pos="100000">
                <a:schemeClr val="accent2"/>
              </a:gs>
              <a:gs pos="44000">
                <a:schemeClr val="accent1">
                  <a:alpha val="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E20DBAD6-B72C-4EBE-8955-D6CE8351930F}"/>
              </a:ext>
            </a:extLst>
          </p:cNvPr>
          <p:cNvSpPr/>
          <p:nvPr userDrawn="1"/>
        </p:nvSpPr>
        <p:spPr>
          <a:xfrm>
            <a:off x="587752" y="5134480"/>
            <a:ext cx="2559727" cy="1202987"/>
          </a:xfrm>
          <a:custGeom>
            <a:avLst/>
            <a:gdLst>
              <a:gd name="connsiteX0" fmla="*/ 2457912 w 2559727"/>
              <a:gd name="connsiteY0" fmla="*/ 999356 h 1202987"/>
              <a:gd name="connsiteX1" fmla="*/ 2559727 w 2559727"/>
              <a:gd name="connsiteY1" fmla="*/ 1101172 h 1202987"/>
              <a:gd name="connsiteX2" fmla="*/ 2457912 w 2559727"/>
              <a:gd name="connsiteY2" fmla="*/ 1202987 h 1202987"/>
              <a:gd name="connsiteX3" fmla="*/ 2356096 w 2559727"/>
              <a:gd name="connsiteY3" fmla="*/ 1101172 h 1202987"/>
              <a:gd name="connsiteX4" fmla="*/ 2457912 w 2559727"/>
              <a:gd name="connsiteY4" fmla="*/ 999356 h 1202987"/>
              <a:gd name="connsiteX5" fmla="*/ 2123426 w 2559727"/>
              <a:gd name="connsiteY5" fmla="*/ 999356 h 1202987"/>
              <a:gd name="connsiteX6" fmla="*/ 2225241 w 2559727"/>
              <a:gd name="connsiteY6" fmla="*/ 1101172 h 1202987"/>
              <a:gd name="connsiteX7" fmla="*/ 2123426 w 2559727"/>
              <a:gd name="connsiteY7" fmla="*/ 1202987 h 1202987"/>
              <a:gd name="connsiteX8" fmla="*/ 2021610 w 2559727"/>
              <a:gd name="connsiteY8" fmla="*/ 1101172 h 1202987"/>
              <a:gd name="connsiteX9" fmla="*/ 2123426 w 2559727"/>
              <a:gd name="connsiteY9" fmla="*/ 999356 h 1202987"/>
              <a:gd name="connsiteX10" fmla="*/ 1788940 w 2559727"/>
              <a:gd name="connsiteY10" fmla="*/ 999356 h 1202987"/>
              <a:gd name="connsiteX11" fmla="*/ 1890755 w 2559727"/>
              <a:gd name="connsiteY11" fmla="*/ 1101172 h 1202987"/>
              <a:gd name="connsiteX12" fmla="*/ 1788940 w 2559727"/>
              <a:gd name="connsiteY12" fmla="*/ 1202987 h 1202987"/>
              <a:gd name="connsiteX13" fmla="*/ 1687124 w 2559727"/>
              <a:gd name="connsiteY13" fmla="*/ 1101172 h 1202987"/>
              <a:gd name="connsiteX14" fmla="*/ 1788940 w 2559727"/>
              <a:gd name="connsiteY14" fmla="*/ 999356 h 1202987"/>
              <a:gd name="connsiteX15" fmla="*/ 1454454 w 2559727"/>
              <a:gd name="connsiteY15" fmla="*/ 999356 h 1202987"/>
              <a:gd name="connsiteX16" fmla="*/ 1556269 w 2559727"/>
              <a:gd name="connsiteY16" fmla="*/ 1101172 h 1202987"/>
              <a:gd name="connsiteX17" fmla="*/ 1454454 w 2559727"/>
              <a:gd name="connsiteY17" fmla="*/ 1202987 h 1202987"/>
              <a:gd name="connsiteX18" fmla="*/ 1352638 w 2559727"/>
              <a:gd name="connsiteY18" fmla="*/ 1101172 h 1202987"/>
              <a:gd name="connsiteX19" fmla="*/ 1454454 w 2559727"/>
              <a:gd name="connsiteY19" fmla="*/ 999356 h 1202987"/>
              <a:gd name="connsiteX20" fmla="*/ 1105273 w 2559727"/>
              <a:gd name="connsiteY20" fmla="*/ 999356 h 1202987"/>
              <a:gd name="connsiteX21" fmla="*/ 1207089 w 2559727"/>
              <a:gd name="connsiteY21" fmla="*/ 1101172 h 1202987"/>
              <a:gd name="connsiteX22" fmla="*/ 1105273 w 2559727"/>
              <a:gd name="connsiteY22" fmla="*/ 1202987 h 1202987"/>
              <a:gd name="connsiteX23" fmla="*/ 1003458 w 2559727"/>
              <a:gd name="connsiteY23" fmla="*/ 1101172 h 1202987"/>
              <a:gd name="connsiteX24" fmla="*/ 1105273 w 2559727"/>
              <a:gd name="connsiteY24" fmla="*/ 999356 h 1202987"/>
              <a:gd name="connsiteX25" fmla="*/ 770787 w 2559727"/>
              <a:gd name="connsiteY25" fmla="*/ 999356 h 1202987"/>
              <a:gd name="connsiteX26" fmla="*/ 872603 w 2559727"/>
              <a:gd name="connsiteY26" fmla="*/ 1101172 h 1202987"/>
              <a:gd name="connsiteX27" fmla="*/ 770787 w 2559727"/>
              <a:gd name="connsiteY27" fmla="*/ 1202987 h 1202987"/>
              <a:gd name="connsiteX28" fmla="*/ 668972 w 2559727"/>
              <a:gd name="connsiteY28" fmla="*/ 1101172 h 1202987"/>
              <a:gd name="connsiteX29" fmla="*/ 770787 w 2559727"/>
              <a:gd name="connsiteY29" fmla="*/ 999356 h 1202987"/>
              <a:gd name="connsiteX30" fmla="*/ 436302 w 2559727"/>
              <a:gd name="connsiteY30" fmla="*/ 999356 h 1202987"/>
              <a:gd name="connsiteX31" fmla="*/ 538117 w 2559727"/>
              <a:gd name="connsiteY31" fmla="*/ 1101172 h 1202987"/>
              <a:gd name="connsiteX32" fmla="*/ 436302 w 2559727"/>
              <a:gd name="connsiteY32" fmla="*/ 1202987 h 1202987"/>
              <a:gd name="connsiteX33" fmla="*/ 334486 w 2559727"/>
              <a:gd name="connsiteY33" fmla="*/ 1101172 h 1202987"/>
              <a:gd name="connsiteX34" fmla="*/ 436302 w 2559727"/>
              <a:gd name="connsiteY34" fmla="*/ 999356 h 1202987"/>
              <a:gd name="connsiteX35" fmla="*/ 101816 w 2559727"/>
              <a:gd name="connsiteY35" fmla="*/ 999356 h 1202987"/>
              <a:gd name="connsiteX36" fmla="*/ 203631 w 2559727"/>
              <a:gd name="connsiteY36" fmla="*/ 1101172 h 1202987"/>
              <a:gd name="connsiteX37" fmla="*/ 101816 w 2559727"/>
              <a:gd name="connsiteY37" fmla="*/ 1202987 h 1202987"/>
              <a:gd name="connsiteX38" fmla="*/ 0 w 2559727"/>
              <a:gd name="connsiteY38" fmla="*/ 1101172 h 1202987"/>
              <a:gd name="connsiteX39" fmla="*/ 101816 w 2559727"/>
              <a:gd name="connsiteY39" fmla="*/ 999356 h 1202987"/>
              <a:gd name="connsiteX40" fmla="*/ 2457912 w 2559727"/>
              <a:gd name="connsiteY40" fmla="*/ 664870 h 1202987"/>
              <a:gd name="connsiteX41" fmla="*/ 2559727 w 2559727"/>
              <a:gd name="connsiteY41" fmla="*/ 766686 h 1202987"/>
              <a:gd name="connsiteX42" fmla="*/ 2457912 w 2559727"/>
              <a:gd name="connsiteY42" fmla="*/ 868501 h 1202987"/>
              <a:gd name="connsiteX43" fmla="*/ 2356096 w 2559727"/>
              <a:gd name="connsiteY43" fmla="*/ 766686 h 1202987"/>
              <a:gd name="connsiteX44" fmla="*/ 2457912 w 2559727"/>
              <a:gd name="connsiteY44" fmla="*/ 664870 h 1202987"/>
              <a:gd name="connsiteX45" fmla="*/ 2123426 w 2559727"/>
              <a:gd name="connsiteY45" fmla="*/ 664870 h 1202987"/>
              <a:gd name="connsiteX46" fmla="*/ 2225241 w 2559727"/>
              <a:gd name="connsiteY46" fmla="*/ 766686 h 1202987"/>
              <a:gd name="connsiteX47" fmla="*/ 2123426 w 2559727"/>
              <a:gd name="connsiteY47" fmla="*/ 868501 h 1202987"/>
              <a:gd name="connsiteX48" fmla="*/ 2021610 w 2559727"/>
              <a:gd name="connsiteY48" fmla="*/ 766686 h 1202987"/>
              <a:gd name="connsiteX49" fmla="*/ 2123426 w 2559727"/>
              <a:gd name="connsiteY49" fmla="*/ 664870 h 1202987"/>
              <a:gd name="connsiteX50" fmla="*/ 1788940 w 2559727"/>
              <a:gd name="connsiteY50" fmla="*/ 664870 h 1202987"/>
              <a:gd name="connsiteX51" fmla="*/ 1890755 w 2559727"/>
              <a:gd name="connsiteY51" fmla="*/ 766686 h 1202987"/>
              <a:gd name="connsiteX52" fmla="*/ 1788940 w 2559727"/>
              <a:gd name="connsiteY52" fmla="*/ 868501 h 1202987"/>
              <a:gd name="connsiteX53" fmla="*/ 1687124 w 2559727"/>
              <a:gd name="connsiteY53" fmla="*/ 766686 h 1202987"/>
              <a:gd name="connsiteX54" fmla="*/ 1788940 w 2559727"/>
              <a:gd name="connsiteY54" fmla="*/ 664870 h 1202987"/>
              <a:gd name="connsiteX55" fmla="*/ 1454454 w 2559727"/>
              <a:gd name="connsiteY55" fmla="*/ 664870 h 1202987"/>
              <a:gd name="connsiteX56" fmla="*/ 1556269 w 2559727"/>
              <a:gd name="connsiteY56" fmla="*/ 766686 h 1202987"/>
              <a:gd name="connsiteX57" fmla="*/ 1454454 w 2559727"/>
              <a:gd name="connsiteY57" fmla="*/ 868501 h 1202987"/>
              <a:gd name="connsiteX58" fmla="*/ 1352638 w 2559727"/>
              <a:gd name="connsiteY58" fmla="*/ 766686 h 1202987"/>
              <a:gd name="connsiteX59" fmla="*/ 1454454 w 2559727"/>
              <a:gd name="connsiteY59" fmla="*/ 664870 h 1202987"/>
              <a:gd name="connsiteX60" fmla="*/ 1105273 w 2559727"/>
              <a:gd name="connsiteY60" fmla="*/ 664870 h 1202987"/>
              <a:gd name="connsiteX61" fmla="*/ 1207089 w 2559727"/>
              <a:gd name="connsiteY61" fmla="*/ 766686 h 1202987"/>
              <a:gd name="connsiteX62" fmla="*/ 1105273 w 2559727"/>
              <a:gd name="connsiteY62" fmla="*/ 868501 h 1202987"/>
              <a:gd name="connsiteX63" fmla="*/ 1003458 w 2559727"/>
              <a:gd name="connsiteY63" fmla="*/ 766686 h 1202987"/>
              <a:gd name="connsiteX64" fmla="*/ 1105273 w 2559727"/>
              <a:gd name="connsiteY64" fmla="*/ 664870 h 1202987"/>
              <a:gd name="connsiteX65" fmla="*/ 770787 w 2559727"/>
              <a:gd name="connsiteY65" fmla="*/ 664870 h 1202987"/>
              <a:gd name="connsiteX66" fmla="*/ 872603 w 2559727"/>
              <a:gd name="connsiteY66" fmla="*/ 766686 h 1202987"/>
              <a:gd name="connsiteX67" fmla="*/ 770787 w 2559727"/>
              <a:gd name="connsiteY67" fmla="*/ 868501 h 1202987"/>
              <a:gd name="connsiteX68" fmla="*/ 668972 w 2559727"/>
              <a:gd name="connsiteY68" fmla="*/ 766686 h 1202987"/>
              <a:gd name="connsiteX69" fmla="*/ 770787 w 2559727"/>
              <a:gd name="connsiteY69" fmla="*/ 664870 h 1202987"/>
              <a:gd name="connsiteX70" fmla="*/ 436302 w 2559727"/>
              <a:gd name="connsiteY70" fmla="*/ 664870 h 1202987"/>
              <a:gd name="connsiteX71" fmla="*/ 538117 w 2559727"/>
              <a:gd name="connsiteY71" fmla="*/ 766686 h 1202987"/>
              <a:gd name="connsiteX72" fmla="*/ 436302 w 2559727"/>
              <a:gd name="connsiteY72" fmla="*/ 868501 h 1202987"/>
              <a:gd name="connsiteX73" fmla="*/ 334486 w 2559727"/>
              <a:gd name="connsiteY73" fmla="*/ 766686 h 1202987"/>
              <a:gd name="connsiteX74" fmla="*/ 436302 w 2559727"/>
              <a:gd name="connsiteY74" fmla="*/ 664870 h 1202987"/>
              <a:gd name="connsiteX75" fmla="*/ 101816 w 2559727"/>
              <a:gd name="connsiteY75" fmla="*/ 664870 h 1202987"/>
              <a:gd name="connsiteX76" fmla="*/ 203631 w 2559727"/>
              <a:gd name="connsiteY76" fmla="*/ 766686 h 1202987"/>
              <a:gd name="connsiteX77" fmla="*/ 101816 w 2559727"/>
              <a:gd name="connsiteY77" fmla="*/ 868501 h 1202987"/>
              <a:gd name="connsiteX78" fmla="*/ 0 w 2559727"/>
              <a:gd name="connsiteY78" fmla="*/ 766686 h 1202987"/>
              <a:gd name="connsiteX79" fmla="*/ 101816 w 2559727"/>
              <a:gd name="connsiteY79" fmla="*/ 664870 h 1202987"/>
              <a:gd name="connsiteX80" fmla="*/ 2457912 w 2559727"/>
              <a:gd name="connsiteY80" fmla="*/ 330384 h 1202987"/>
              <a:gd name="connsiteX81" fmla="*/ 2559727 w 2559727"/>
              <a:gd name="connsiteY81" fmla="*/ 432200 h 1202987"/>
              <a:gd name="connsiteX82" fmla="*/ 2457912 w 2559727"/>
              <a:gd name="connsiteY82" fmla="*/ 534015 h 1202987"/>
              <a:gd name="connsiteX83" fmla="*/ 2356096 w 2559727"/>
              <a:gd name="connsiteY83" fmla="*/ 432200 h 1202987"/>
              <a:gd name="connsiteX84" fmla="*/ 2457912 w 2559727"/>
              <a:gd name="connsiteY84" fmla="*/ 330384 h 1202987"/>
              <a:gd name="connsiteX85" fmla="*/ 2123426 w 2559727"/>
              <a:gd name="connsiteY85" fmla="*/ 330384 h 1202987"/>
              <a:gd name="connsiteX86" fmla="*/ 2225241 w 2559727"/>
              <a:gd name="connsiteY86" fmla="*/ 432200 h 1202987"/>
              <a:gd name="connsiteX87" fmla="*/ 2123426 w 2559727"/>
              <a:gd name="connsiteY87" fmla="*/ 534015 h 1202987"/>
              <a:gd name="connsiteX88" fmla="*/ 2021610 w 2559727"/>
              <a:gd name="connsiteY88" fmla="*/ 432200 h 1202987"/>
              <a:gd name="connsiteX89" fmla="*/ 2123426 w 2559727"/>
              <a:gd name="connsiteY89" fmla="*/ 330384 h 1202987"/>
              <a:gd name="connsiteX90" fmla="*/ 1788940 w 2559727"/>
              <a:gd name="connsiteY90" fmla="*/ 330384 h 1202987"/>
              <a:gd name="connsiteX91" fmla="*/ 1890755 w 2559727"/>
              <a:gd name="connsiteY91" fmla="*/ 432200 h 1202987"/>
              <a:gd name="connsiteX92" fmla="*/ 1788940 w 2559727"/>
              <a:gd name="connsiteY92" fmla="*/ 534015 h 1202987"/>
              <a:gd name="connsiteX93" fmla="*/ 1687124 w 2559727"/>
              <a:gd name="connsiteY93" fmla="*/ 432200 h 1202987"/>
              <a:gd name="connsiteX94" fmla="*/ 1788940 w 2559727"/>
              <a:gd name="connsiteY94" fmla="*/ 330384 h 1202987"/>
              <a:gd name="connsiteX95" fmla="*/ 1454454 w 2559727"/>
              <a:gd name="connsiteY95" fmla="*/ 330384 h 1202987"/>
              <a:gd name="connsiteX96" fmla="*/ 1556269 w 2559727"/>
              <a:gd name="connsiteY96" fmla="*/ 432200 h 1202987"/>
              <a:gd name="connsiteX97" fmla="*/ 1454454 w 2559727"/>
              <a:gd name="connsiteY97" fmla="*/ 534015 h 1202987"/>
              <a:gd name="connsiteX98" fmla="*/ 1352638 w 2559727"/>
              <a:gd name="connsiteY98" fmla="*/ 432200 h 1202987"/>
              <a:gd name="connsiteX99" fmla="*/ 1454454 w 2559727"/>
              <a:gd name="connsiteY99" fmla="*/ 330384 h 1202987"/>
              <a:gd name="connsiteX100" fmla="*/ 1105273 w 2559727"/>
              <a:gd name="connsiteY100" fmla="*/ 330384 h 1202987"/>
              <a:gd name="connsiteX101" fmla="*/ 1207089 w 2559727"/>
              <a:gd name="connsiteY101" fmla="*/ 432200 h 1202987"/>
              <a:gd name="connsiteX102" fmla="*/ 1105273 w 2559727"/>
              <a:gd name="connsiteY102" fmla="*/ 534015 h 1202987"/>
              <a:gd name="connsiteX103" fmla="*/ 1003458 w 2559727"/>
              <a:gd name="connsiteY103" fmla="*/ 432200 h 1202987"/>
              <a:gd name="connsiteX104" fmla="*/ 1105273 w 2559727"/>
              <a:gd name="connsiteY104" fmla="*/ 330384 h 1202987"/>
              <a:gd name="connsiteX105" fmla="*/ 770787 w 2559727"/>
              <a:gd name="connsiteY105" fmla="*/ 330384 h 1202987"/>
              <a:gd name="connsiteX106" fmla="*/ 872603 w 2559727"/>
              <a:gd name="connsiteY106" fmla="*/ 432200 h 1202987"/>
              <a:gd name="connsiteX107" fmla="*/ 770787 w 2559727"/>
              <a:gd name="connsiteY107" fmla="*/ 534015 h 1202987"/>
              <a:gd name="connsiteX108" fmla="*/ 668972 w 2559727"/>
              <a:gd name="connsiteY108" fmla="*/ 432200 h 1202987"/>
              <a:gd name="connsiteX109" fmla="*/ 770787 w 2559727"/>
              <a:gd name="connsiteY109" fmla="*/ 330384 h 1202987"/>
              <a:gd name="connsiteX110" fmla="*/ 436302 w 2559727"/>
              <a:gd name="connsiteY110" fmla="*/ 330384 h 1202987"/>
              <a:gd name="connsiteX111" fmla="*/ 538117 w 2559727"/>
              <a:gd name="connsiteY111" fmla="*/ 432200 h 1202987"/>
              <a:gd name="connsiteX112" fmla="*/ 436302 w 2559727"/>
              <a:gd name="connsiteY112" fmla="*/ 534015 h 1202987"/>
              <a:gd name="connsiteX113" fmla="*/ 334486 w 2559727"/>
              <a:gd name="connsiteY113" fmla="*/ 432200 h 1202987"/>
              <a:gd name="connsiteX114" fmla="*/ 436302 w 2559727"/>
              <a:gd name="connsiteY114" fmla="*/ 330384 h 1202987"/>
              <a:gd name="connsiteX115" fmla="*/ 101816 w 2559727"/>
              <a:gd name="connsiteY115" fmla="*/ 330384 h 1202987"/>
              <a:gd name="connsiteX116" fmla="*/ 203631 w 2559727"/>
              <a:gd name="connsiteY116" fmla="*/ 432200 h 1202987"/>
              <a:gd name="connsiteX117" fmla="*/ 101816 w 2559727"/>
              <a:gd name="connsiteY117" fmla="*/ 534015 h 1202987"/>
              <a:gd name="connsiteX118" fmla="*/ 0 w 2559727"/>
              <a:gd name="connsiteY118" fmla="*/ 432200 h 1202987"/>
              <a:gd name="connsiteX119" fmla="*/ 101816 w 2559727"/>
              <a:gd name="connsiteY119" fmla="*/ 330384 h 1202987"/>
              <a:gd name="connsiteX120" fmla="*/ 2457912 w 2559727"/>
              <a:gd name="connsiteY120" fmla="*/ 0 h 1202987"/>
              <a:gd name="connsiteX121" fmla="*/ 2559727 w 2559727"/>
              <a:gd name="connsiteY121" fmla="*/ 101816 h 1202987"/>
              <a:gd name="connsiteX122" fmla="*/ 2457912 w 2559727"/>
              <a:gd name="connsiteY122" fmla="*/ 203631 h 1202987"/>
              <a:gd name="connsiteX123" fmla="*/ 2356096 w 2559727"/>
              <a:gd name="connsiteY123" fmla="*/ 101816 h 1202987"/>
              <a:gd name="connsiteX124" fmla="*/ 2457912 w 2559727"/>
              <a:gd name="connsiteY124" fmla="*/ 0 h 1202987"/>
              <a:gd name="connsiteX125" fmla="*/ 2123426 w 2559727"/>
              <a:gd name="connsiteY125" fmla="*/ 0 h 1202987"/>
              <a:gd name="connsiteX126" fmla="*/ 2225241 w 2559727"/>
              <a:gd name="connsiteY126" fmla="*/ 101816 h 1202987"/>
              <a:gd name="connsiteX127" fmla="*/ 2123426 w 2559727"/>
              <a:gd name="connsiteY127" fmla="*/ 203631 h 1202987"/>
              <a:gd name="connsiteX128" fmla="*/ 2021610 w 2559727"/>
              <a:gd name="connsiteY128" fmla="*/ 101816 h 1202987"/>
              <a:gd name="connsiteX129" fmla="*/ 2123426 w 2559727"/>
              <a:gd name="connsiteY129" fmla="*/ 0 h 1202987"/>
              <a:gd name="connsiteX130" fmla="*/ 1788940 w 2559727"/>
              <a:gd name="connsiteY130" fmla="*/ 0 h 1202987"/>
              <a:gd name="connsiteX131" fmla="*/ 1890755 w 2559727"/>
              <a:gd name="connsiteY131" fmla="*/ 101816 h 1202987"/>
              <a:gd name="connsiteX132" fmla="*/ 1788940 w 2559727"/>
              <a:gd name="connsiteY132" fmla="*/ 203631 h 1202987"/>
              <a:gd name="connsiteX133" fmla="*/ 1687124 w 2559727"/>
              <a:gd name="connsiteY133" fmla="*/ 101816 h 1202987"/>
              <a:gd name="connsiteX134" fmla="*/ 1788940 w 2559727"/>
              <a:gd name="connsiteY134" fmla="*/ 0 h 1202987"/>
              <a:gd name="connsiteX135" fmla="*/ 1454454 w 2559727"/>
              <a:gd name="connsiteY135" fmla="*/ 0 h 1202987"/>
              <a:gd name="connsiteX136" fmla="*/ 1556269 w 2559727"/>
              <a:gd name="connsiteY136" fmla="*/ 101816 h 1202987"/>
              <a:gd name="connsiteX137" fmla="*/ 1454454 w 2559727"/>
              <a:gd name="connsiteY137" fmla="*/ 203631 h 1202987"/>
              <a:gd name="connsiteX138" fmla="*/ 1352638 w 2559727"/>
              <a:gd name="connsiteY138" fmla="*/ 101816 h 1202987"/>
              <a:gd name="connsiteX139" fmla="*/ 1454454 w 2559727"/>
              <a:gd name="connsiteY139" fmla="*/ 0 h 1202987"/>
              <a:gd name="connsiteX140" fmla="*/ 1105273 w 2559727"/>
              <a:gd name="connsiteY140" fmla="*/ 0 h 1202987"/>
              <a:gd name="connsiteX141" fmla="*/ 1207089 w 2559727"/>
              <a:gd name="connsiteY141" fmla="*/ 101816 h 1202987"/>
              <a:gd name="connsiteX142" fmla="*/ 1105273 w 2559727"/>
              <a:gd name="connsiteY142" fmla="*/ 203631 h 1202987"/>
              <a:gd name="connsiteX143" fmla="*/ 1003458 w 2559727"/>
              <a:gd name="connsiteY143" fmla="*/ 101816 h 1202987"/>
              <a:gd name="connsiteX144" fmla="*/ 1105273 w 2559727"/>
              <a:gd name="connsiteY144" fmla="*/ 0 h 1202987"/>
              <a:gd name="connsiteX145" fmla="*/ 770787 w 2559727"/>
              <a:gd name="connsiteY145" fmla="*/ 0 h 1202987"/>
              <a:gd name="connsiteX146" fmla="*/ 872603 w 2559727"/>
              <a:gd name="connsiteY146" fmla="*/ 101816 h 1202987"/>
              <a:gd name="connsiteX147" fmla="*/ 770787 w 2559727"/>
              <a:gd name="connsiteY147" fmla="*/ 203631 h 1202987"/>
              <a:gd name="connsiteX148" fmla="*/ 668972 w 2559727"/>
              <a:gd name="connsiteY148" fmla="*/ 101816 h 1202987"/>
              <a:gd name="connsiteX149" fmla="*/ 770787 w 2559727"/>
              <a:gd name="connsiteY149" fmla="*/ 0 h 1202987"/>
              <a:gd name="connsiteX150" fmla="*/ 436302 w 2559727"/>
              <a:gd name="connsiteY150" fmla="*/ 0 h 1202987"/>
              <a:gd name="connsiteX151" fmla="*/ 538117 w 2559727"/>
              <a:gd name="connsiteY151" fmla="*/ 101816 h 1202987"/>
              <a:gd name="connsiteX152" fmla="*/ 436302 w 2559727"/>
              <a:gd name="connsiteY152" fmla="*/ 203631 h 1202987"/>
              <a:gd name="connsiteX153" fmla="*/ 334486 w 2559727"/>
              <a:gd name="connsiteY153" fmla="*/ 101816 h 1202987"/>
              <a:gd name="connsiteX154" fmla="*/ 436302 w 2559727"/>
              <a:gd name="connsiteY154" fmla="*/ 0 h 1202987"/>
              <a:gd name="connsiteX155" fmla="*/ 101815 w 2559727"/>
              <a:gd name="connsiteY155" fmla="*/ 0 h 1202987"/>
              <a:gd name="connsiteX156" fmla="*/ 203631 w 2559727"/>
              <a:gd name="connsiteY156" fmla="*/ 101816 h 1202987"/>
              <a:gd name="connsiteX157" fmla="*/ 101815 w 2559727"/>
              <a:gd name="connsiteY157" fmla="*/ 203631 h 1202987"/>
              <a:gd name="connsiteX158" fmla="*/ 0 w 2559727"/>
              <a:gd name="connsiteY158" fmla="*/ 101816 h 1202987"/>
              <a:gd name="connsiteX159" fmla="*/ 101815 w 2559727"/>
              <a:gd name="connsiteY159" fmla="*/ 0 h 120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2559727" h="1202987">
                <a:moveTo>
                  <a:pt x="2457912" y="999356"/>
                </a:moveTo>
                <a:cubicBezTo>
                  <a:pt x="2514143" y="999356"/>
                  <a:pt x="2559727" y="1044940"/>
                  <a:pt x="2559727" y="1101172"/>
                </a:cubicBezTo>
                <a:cubicBezTo>
                  <a:pt x="2559727" y="1157403"/>
                  <a:pt x="2514143" y="1202987"/>
                  <a:pt x="2457912" y="1202987"/>
                </a:cubicBezTo>
                <a:cubicBezTo>
                  <a:pt x="2401680" y="1202987"/>
                  <a:pt x="2356096" y="1157403"/>
                  <a:pt x="2356096" y="1101172"/>
                </a:cubicBezTo>
                <a:cubicBezTo>
                  <a:pt x="2356096" y="1044940"/>
                  <a:pt x="2401680" y="999356"/>
                  <a:pt x="2457912" y="999356"/>
                </a:cubicBezTo>
                <a:close/>
                <a:moveTo>
                  <a:pt x="2123426" y="999356"/>
                </a:moveTo>
                <a:cubicBezTo>
                  <a:pt x="2179657" y="999356"/>
                  <a:pt x="2225241" y="1044940"/>
                  <a:pt x="2225241" y="1101172"/>
                </a:cubicBezTo>
                <a:cubicBezTo>
                  <a:pt x="2225241" y="1157403"/>
                  <a:pt x="2179657" y="1202987"/>
                  <a:pt x="2123426" y="1202987"/>
                </a:cubicBezTo>
                <a:cubicBezTo>
                  <a:pt x="2067194" y="1202987"/>
                  <a:pt x="2021610" y="1157403"/>
                  <a:pt x="2021610" y="1101172"/>
                </a:cubicBezTo>
                <a:cubicBezTo>
                  <a:pt x="2021610" y="1044940"/>
                  <a:pt x="2067194" y="999356"/>
                  <a:pt x="2123426" y="999356"/>
                </a:cubicBezTo>
                <a:close/>
                <a:moveTo>
                  <a:pt x="1788940" y="999356"/>
                </a:moveTo>
                <a:cubicBezTo>
                  <a:pt x="1845171" y="999356"/>
                  <a:pt x="1890755" y="1044940"/>
                  <a:pt x="1890755" y="1101172"/>
                </a:cubicBezTo>
                <a:cubicBezTo>
                  <a:pt x="1890755" y="1157403"/>
                  <a:pt x="1845171" y="1202987"/>
                  <a:pt x="1788940" y="1202987"/>
                </a:cubicBezTo>
                <a:cubicBezTo>
                  <a:pt x="1732708" y="1202987"/>
                  <a:pt x="1687124" y="1157403"/>
                  <a:pt x="1687124" y="1101172"/>
                </a:cubicBezTo>
                <a:cubicBezTo>
                  <a:pt x="1687124" y="1044940"/>
                  <a:pt x="1732708" y="999356"/>
                  <a:pt x="1788940" y="999356"/>
                </a:cubicBezTo>
                <a:close/>
                <a:moveTo>
                  <a:pt x="1454454" y="999356"/>
                </a:moveTo>
                <a:cubicBezTo>
                  <a:pt x="1510685" y="999356"/>
                  <a:pt x="1556269" y="1044940"/>
                  <a:pt x="1556269" y="1101172"/>
                </a:cubicBezTo>
                <a:cubicBezTo>
                  <a:pt x="1556269" y="1157403"/>
                  <a:pt x="1510685" y="1202987"/>
                  <a:pt x="1454454" y="1202987"/>
                </a:cubicBezTo>
                <a:cubicBezTo>
                  <a:pt x="1398222" y="1202987"/>
                  <a:pt x="1352638" y="1157403"/>
                  <a:pt x="1352638" y="1101172"/>
                </a:cubicBezTo>
                <a:cubicBezTo>
                  <a:pt x="1352638" y="1044940"/>
                  <a:pt x="1398222" y="999356"/>
                  <a:pt x="1454454" y="999356"/>
                </a:cubicBezTo>
                <a:close/>
                <a:moveTo>
                  <a:pt x="1105273" y="999356"/>
                </a:moveTo>
                <a:cubicBezTo>
                  <a:pt x="1161505" y="999356"/>
                  <a:pt x="1207089" y="1044940"/>
                  <a:pt x="1207089" y="1101172"/>
                </a:cubicBezTo>
                <a:cubicBezTo>
                  <a:pt x="1207089" y="1157403"/>
                  <a:pt x="1161505" y="1202987"/>
                  <a:pt x="1105273" y="1202987"/>
                </a:cubicBezTo>
                <a:cubicBezTo>
                  <a:pt x="1049042" y="1202987"/>
                  <a:pt x="1003458" y="1157403"/>
                  <a:pt x="1003458" y="1101172"/>
                </a:cubicBezTo>
                <a:cubicBezTo>
                  <a:pt x="1003458" y="1044940"/>
                  <a:pt x="1049042" y="999356"/>
                  <a:pt x="1105273" y="999356"/>
                </a:cubicBezTo>
                <a:close/>
                <a:moveTo>
                  <a:pt x="770787" y="999356"/>
                </a:moveTo>
                <a:cubicBezTo>
                  <a:pt x="827019" y="999356"/>
                  <a:pt x="872603" y="1044940"/>
                  <a:pt x="872603" y="1101172"/>
                </a:cubicBezTo>
                <a:cubicBezTo>
                  <a:pt x="872603" y="1157403"/>
                  <a:pt x="827019" y="1202987"/>
                  <a:pt x="770787" y="1202987"/>
                </a:cubicBezTo>
                <a:cubicBezTo>
                  <a:pt x="714556" y="1202987"/>
                  <a:pt x="668972" y="1157403"/>
                  <a:pt x="668972" y="1101172"/>
                </a:cubicBezTo>
                <a:cubicBezTo>
                  <a:pt x="668972" y="1044940"/>
                  <a:pt x="714556" y="999356"/>
                  <a:pt x="770787" y="999356"/>
                </a:cubicBezTo>
                <a:close/>
                <a:moveTo>
                  <a:pt x="436302" y="999356"/>
                </a:moveTo>
                <a:cubicBezTo>
                  <a:pt x="492533" y="999356"/>
                  <a:pt x="538117" y="1044940"/>
                  <a:pt x="538117" y="1101172"/>
                </a:cubicBezTo>
                <a:cubicBezTo>
                  <a:pt x="538117" y="1157403"/>
                  <a:pt x="492533" y="1202987"/>
                  <a:pt x="436302" y="1202987"/>
                </a:cubicBezTo>
                <a:cubicBezTo>
                  <a:pt x="380070" y="1202987"/>
                  <a:pt x="334486" y="1157403"/>
                  <a:pt x="334486" y="1101172"/>
                </a:cubicBezTo>
                <a:cubicBezTo>
                  <a:pt x="334486" y="1044940"/>
                  <a:pt x="380070" y="999356"/>
                  <a:pt x="436302" y="999356"/>
                </a:cubicBezTo>
                <a:close/>
                <a:moveTo>
                  <a:pt x="101816" y="999356"/>
                </a:moveTo>
                <a:cubicBezTo>
                  <a:pt x="158047" y="999356"/>
                  <a:pt x="203631" y="1044940"/>
                  <a:pt x="203631" y="1101172"/>
                </a:cubicBezTo>
                <a:cubicBezTo>
                  <a:pt x="203631" y="1157403"/>
                  <a:pt x="158047" y="1202987"/>
                  <a:pt x="101816" y="1202987"/>
                </a:cubicBezTo>
                <a:cubicBezTo>
                  <a:pt x="45584" y="1202987"/>
                  <a:pt x="0" y="1157403"/>
                  <a:pt x="0" y="1101172"/>
                </a:cubicBezTo>
                <a:cubicBezTo>
                  <a:pt x="0" y="1044940"/>
                  <a:pt x="45584" y="999356"/>
                  <a:pt x="101816" y="999356"/>
                </a:cubicBezTo>
                <a:close/>
                <a:moveTo>
                  <a:pt x="2457912" y="664870"/>
                </a:moveTo>
                <a:cubicBezTo>
                  <a:pt x="2514143" y="664870"/>
                  <a:pt x="2559727" y="710454"/>
                  <a:pt x="2559727" y="766686"/>
                </a:cubicBezTo>
                <a:cubicBezTo>
                  <a:pt x="2559727" y="822917"/>
                  <a:pt x="2514143" y="868501"/>
                  <a:pt x="2457912" y="868501"/>
                </a:cubicBezTo>
                <a:cubicBezTo>
                  <a:pt x="2401680" y="868501"/>
                  <a:pt x="2356096" y="822917"/>
                  <a:pt x="2356096" y="766686"/>
                </a:cubicBezTo>
                <a:cubicBezTo>
                  <a:pt x="2356096" y="710454"/>
                  <a:pt x="2401680" y="664870"/>
                  <a:pt x="2457912" y="664870"/>
                </a:cubicBezTo>
                <a:close/>
                <a:moveTo>
                  <a:pt x="2123426" y="664870"/>
                </a:moveTo>
                <a:cubicBezTo>
                  <a:pt x="2179657" y="664870"/>
                  <a:pt x="2225241" y="710454"/>
                  <a:pt x="2225241" y="766686"/>
                </a:cubicBezTo>
                <a:cubicBezTo>
                  <a:pt x="2225241" y="822917"/>
                  <a:pt x="2179657" y="868501"/>
                  <a:pt x="2123426" y="868501"/>
                </a:cubicBezTo>
                <a:cubicBezTo>
                  <a:pt x="2067194" y="868501"/>
                  <a:pt x="2021610" y="822917"/>
                  <a:pt x="2021610" y="766686"/>
                </a:cubicBezTo>
                <a:cubicBezTo>
                  <a:pt x="2021610" y="710454"/>
                  <a:pt x="2067194" y="664870"/>
                  <a:pt x="2123426" y="664870"/>
                </a:cubicBezTo>
                <a:close/>
                <a:moveTo>
                  <a:pt x="1788940" y="664870"/>
                </a:moveTo>
                <a:cubicBezTo>
                  <a:pt x="1845171" y="664870"/>
                  <a:pt x="1890755" y="710454"/>
                  <a:pt x="1890755" y="766686"/>
                </a:cubicBezTo>
                <a:cubicBezTo>
                  <a:pt x="1890755" y="822917"/>
                  <a:pt x="1845171" y="868501"/>
                  <a:pt x="1788940" y="868501"/>
                </a:cubicBezTo>
                <a:cubicBezTo>
                  <a:pt x="1732708" y="868501"/>
                  <a:pt x="1687124" y="822917"/>
                  <a:pt x="1687124" y="766686"/>
                </a:cubicBezTo>
                <a:cubicBezTo>
                  <a:pt x="1687124" y="710454"/>
                  <a:pt x="1732708" y="664870"/>
                  <a:pt x="1788940" y="664870"/>
                </a:cubicBezTo>
                <a:close/>
                <a:moveTo>
                  <a:pt x="1454454" y="664870"/>
                </a:moveTo>
                <a:cubicBezTo>
                  <a:pt x="1510685" y="664870"/>
                  <a:pt x="1556269" y="710454"/>
                  <a:pt x="1556269" y="766686"/>
                </a:cubicBezTo>
                <a:cubicBezTo>
                  <a:pt x="1556269" y="822917"/>
                  <a:pt x="1510685" y="868501"/>
                  <a:pt x="1454454" y="868501"/>
                </a:cubicBezTo>
                <a:cubicBezTo>
                  <a:pt x="1398222" y="868501"/>
                  <a:pt x="1352638" y="822917"/>
                  <a:pt x="1352638" y="766686"/>
                </a:cubicBezTo>
                <a:cubicBezTo>
                  <a:pt x="1352638" y="710454"/>
                  <a:pt x="1398222" y="664870"/>
                  <a:pt x="1454454" y="664870"/>
                </a:cubicBezTo>
                <a:close/>
                <a:moveTo>
                  <a:pt x="1105273" y="664870"/>
                </a:moveTo>
                <a:cubicBezTo>
                  <a:pt x="1161505" y="664870"/>
                  <a:pt x="1207089" y="710454"/>
                  <a:pt x="1207089" y="766686"/>
                </a:cubicBezTo>
                <a:cubicBezTo>
                  <a:pt x="1207089" y="822917"/>
                  <a:pt x="1161505" y="868501"/>
                  <a:pt x="1105273" y="868501"/>
                </a:cubicBezTo>
                <a:cubicBezTo>
                  <a:pt x="1049042" y="868501"/>
                  <a:pt x="1003458" y="822917"/>
                  <a:pt x="1003458" y="766686"/>
                </a:cubicBezTo>
                <a:cubicBezTo>
                  <a:pt x="1003458" y="710454"/>
                  <a:pt x="1049042" y="664870"/>
                  <a:pt x="1105273" y="664870"/>
                </a:cubicBezTo>
                <a:close/>
                <a:moveTo>
                  <a:pt x="770787" y="664870"/>
                </a:moveTo>
                <a:cubicBezTo>
                  <a:pt x="827019" y="664870"/>
                  <a:pt x="872603" y="710454"/>
                  <a:pt x="872603" y="766686"/>
                </a:cubicBezTo>
                <a:cubicBezTo>
                  <a:pt x="872603" y="822917"/>
                  <a:pt x="827019" y="868501"/>
                  <a:pt x="770787" y="868501"/>
                </a:cubicBezTo>
                <a:cubicBezTo>
                  <a:pt x="714556" y="868501"/>
                  <a:pt x="668972" y="822917"/>
                  <a:pt x="668972" y="766686"/>
                </a:cubicBezTo>
                <a:cubicBezTo>
                  <a:pt x="668972" y="710454"/>
                  <a:pt x="714556" y="664870"/>
                  <a:pt x="770787" y="664870"/>
                </a:cubicBezTo>
                <a:close/>
                <a:moveTo>
                  <a:pt x="436302" y="664870"/>
                </a:moveTo>
                <a:cubicBezTo>
                  <a:pt x="492533" y="664870"/>
                  <a:pt x="538117" y="710454"/>
                  <a:pt x="538117" y="766686"/>
                </a:cubicBezTo>
                <a:cubicBezTo>
                  <a:pt x="538117" y="822917"/>
                  <a:pt x="492533" y="868501"/>
                  <a:pt x="436302" y="868501"/>
                </a:cubicBezTo>
                <a:cubicBezTo>
                  <a:pt x="380070" y="868501"/>
                  <a:pt x="334486" y="822917"/>
                  <a:pt x="334486" y="766686"/>
                </a:cubicBezTo>
                <a:cubicBezTo>
                  <a:pt x="334486" y="710454"/>
                  <a:pt x="380070" y="664870"/>
                  <a:pt x="436302" y="664870"/>
                </a:cubicBezTo>
                <a:close/>
                <a:moveTo>
                  <a:pt x="101816" y="664870"/>
                </a:moveTo>
                <a:cubicBezTo>
                  <a:pt x="158047" y="664870"/>
                  <a:pt x="203631" y="710454"/>
                  <a:pt x="203631" y="766686"/>
                </a:cubicBezTo>
                <a:cubicBezTo>
                  <a:pt x="203631" y="822917"/>
                  <a:pt x="158047" y="868501"/>
                  <a:pt x="101816" y="868501"/>
                </a:cubicBezTo>
                <a:cubicBezTo>
                  <a:pt x="45584" y="868501"/>
                  <a:pt x="0" y="822917"/>
                  <a:pt x="0" y="766686"/>
                </a:cubicBezTo>
                <a:cubicBezTo>
                  <a:pt x="0" y="710454"/>
                  <a:pt x="45584" y="664870"/>
                  <a:pt x="101816" y="664870"/>
                </a:cubicBezTo>
                <a:close/>
                <a:moveTo>
                  <a:pt x="2457912" y="330384"/>
                </a:moveTo>
                <a:cubicBezTo>
                  <a:pt x="2514143" y="330384"/>
                  <a:pt x="2559727" y="375968"/>
                  <a:pt x="2559727" y="432200"/>
                </a:cubicBezTo>
                <a:cubicBezTo>
                  <a:pt x="2559727" y="488431"/>
                  <a:pt x="2514143" y="534015"/>
                  <a:pt x="2457912" y="534015"/>
                </a:cubicBezTo>
                <a:cubicBezTo>
                  <a:pt x="2401680" y="534015"/>
                  <a:pt x="2356096" y="488431"/>
                  <a:pt x="2356096" y="432200"/>
                </a:cubicBezTo>
                <a:cubicBezTo>
                  <a:pt x="2356096" y="375968"/>
                  <a:pt x="2401680" y="330384"/>
                  <a:pt x="2457912" y="330384"/>
                </a:cubicBezTo>
                <a:close/>
                <a:moveTo>
                  <a:pt x="2123426" y="330384"/>
                </a:moveTo>
                <a:cubicBezTo>
                  <a:pt x="2179657" y="330384"/>
                  <a:pt x="2225241" y="375968"/>
                  <a:pt x="2225241" y="432200"/>
                </a:cubicBezTo>
                <a:cubicBezTo>
                  <a:pt x="2225241" y="488431"/>
                  <a:pt x="2179657" y="534015"/>
                  <a:pt x="2123426" y="534015"/>
                </a:cubicBezTo>
                <a:cubicBezTo>
                  <a:pt x="2067194" y="534015"/>
                  <a:pt x="2021610" y="488431"/>
                  <a:pt x="2021610" y="432200"/>
                </a:cubicBezTo>
                <a:cubicBezTo>
                  <a:pt x="2021610" y="375968"/>
                  <a:pt x="2067194" y="330384"/>
                  <a:pt x="2123426" y="330384"/>
                </a:cubicBezTo>
                <a:close/>
                <a:moveTo>
                  <a:pt x="1788940" y="330384"/>
                </a:moveTo>
                <a:cubicBezTo>
                  <a:pt x="1845171" y="330384"/>
                  <a:pt x="1890755" y="375968"/>
                  <a:pt x="1890755" y="432200"/>
                </a:cubicBezTo>
                <a:cubicBezTo>
                  <a:pt x="1890755" y="488431"/>
                  <a:pt x="1845171" y="534015"/>
                  <a:pt x="1788940" y="534015"/>
                </a:cubicBezTo>
                <a:cubicBezTo>
                  <a:pt x="1732708" y="534015"/>
                  <a:pt x="1687124" y="488431"/>
                  <a:pt x="1687124" y="432200"/>
                </a:cubicBezTo>
                <a:cubicBezTo>
                  <a:pt x="1687124" y="375968"/>
                  <a:pt x="1732708" y="330384"/>
                  <a:pt x="1788940" y="330384"/>
                </a:cubicBezTo>
                <a:close/>
                <a:moveTo>
                  <a:pt x="1454454" y="330384"/>
                </a:moveTo>
                <a:cubicBezTo>
                  <a:pt x="1510685" y="330384"/>
                  <a:pt x="1556269" y="375968"/>
                  <a:pt x="1556269" y="432200"/>
                </a:cubicBezTo>
                <a:cubicBezTo>
                  <a:pt x="1556269" y="488431"/>
                  <a:pt x="1510685" y="534015"/>
                  <a:pt x="1454454" y="534015"/>
                </a:cubicBezTo>
                <a:cubicBezTo>
                  <a:pt x="1398222" y="534015"/>
                  <a:pt x="1352638" y="488431"/>
                  <a:pt x="1352638" y="432200"/>
                </a:cubicBezTo>
                <a:cubicBezTo>
                  <a:pt x="1352638" y="375968"/>
                  <a:pt x="1398222" y="330384"/>
                  <a:pt x="1454454" y="330384"/>
                </a:cubicBezTo>
                <a:close/>
                <a:moveTo>
                  <a:pt x="1105273" y="330384"/>
                </a:moveTo>
                <a:cubicBezTo>
                  <a:pt x="1161505" y="330384"/>
                  <a:pt x="1207089" y="375968"/>
                  <a:pt x="1207089" y="432200"/>
                </a:cubicBezTo>
                <a:cubicBezTo>
                  <a:pt x="1207089" y="488431"/>
                  <a:pt x="1161505" y="534015"/>
                  <a:pt x="1105273" y="534015"/>
                </a:cubicBezTo>
                <a:cubicBezTo>
                  <a:pt x="1049042" y="534015"/>
                  <a:pt x="1003458" y="488431"/>
                  <a:pt x="1003458" y="432200"/>
                </a:cubicBezTo>
                <a:cubicBezTo>
                  <a:pt x="1003458" y="375968"/>
                  <a:pt x="1049042" y="330384"/>
                  <a:pt x="1105273" y="330384"/>
                </a:cubicBezTo>
                <a:close/>
                <a:moveTo>
                  <a:pt x="770787" y="330384"/>
                </a:moveTo>
                <a:cubicBezTo>
                  <a:pt x="827019" y="330384"/>
                  <a:pt x="872603" y="375968"/>
                  <a:pt x="872603" y="432200"/>
                </a:cubicBezTo>
                <a:cubicBezTo>
                  <a:pt x="872603" y="488431"/>
                  <a:pt x="827019" y="534015"/>
                  <a:pt x="770787" y="534015"/>
                </a:cubicBezTo>
                <a:cubicBezTo>
                  <a:pt x="714556" y="534015"/>
                  <a:pt x="668972" y="488431"/>
                  <a:pt x="668972" y="432200"/>
                </a:cubicBezTo>
                <a:cubicBezTo>
                  <a:pt x="668972" y="375968"/>
                  <a:pt x="714556" y="330384"/>
                  <a:pt x="770787" y="330384"/>
                </a:cubicBezTo>
                <a:close/>
                <a:moveTo>
                  <a:pt x="436302" y="330384"/>
                </a:moveTo>
                <a:cubicBezTo>
                  <a:pt x="492533" y="330384"/>
                  <a:pt x="538117" y="375968"/>
                  <a:pt x="538117" y="432200"/>
                </a:cubicBezTo>
                <a:cubicBezTo>
                  <a:pt x="538117" y="488431"/>
                  <a:pt x="492533" y="534015"/>
                  <a:pt x="436302" y="534015"/>
                </a:cubicBezTo>
                <a:cubicBezTo>
                  <a:pt x="380070" y="534015"/>
                  <a:pt x="334486" y="488431"/>
                  <a:pt x="334486" y="432200"/>
                </a:cubicBezTo>
                <a:cubicBezTo>
                  <a:pt x="334486" y="375968"/>
                  <a:pt x="380070" y="330384"/>
                  <a:pt x="436302" y="330384"/>
                </a:cubicBezTo>
                <a:close/>
                <a:moveTo>
                  <a:pt x="101816" y="330384"/>
                </a:moveTo>
                <a:cubicBezTo>
                  <a:pt x="158047" y="330384"/>
                  <a:pt x="203631" y="375968"/>
                  <a:pt x="203631" y="432200"/>
                </a:cubicBezTo>
                <a:cubicBezTo>
                  <a:pt x="203631" y="488431"/>
                  <a:pt x="158047" y="534015"/>
                  <a:pt x="101816" y="534015"/>
                </a:cubicBezTo>
                <a:cubicBezTo>
                  <a:pt x="45584" y="534015"/>
                  <a:pt x="0" y="488431"/>
                  <a:pt x="0" y="432200"/>
                </a:cubicBezTo>
                <a:cubicBezTo>
                  <a:pt x="0" y="375968"/>
                  <a:pt x="45584" y="330384"/>
                  <a:pt x="101816" y="330384"/>
                </a:cubicBezTo>
                <a:close/>
                <a:moveTo>
                  <a:pt x="2457912" y="0"/>
                </a:moveTo>
                <a:cubicBezTo>
                  <a:pt x="2514143" y="0"/>
                  <a:pt x="2559727" y="45584"/>
                  <a:pt x="2559727" y="101816"/>
                </a:cubicBezTo>
                <a:cubicBezTo>
                  <a:pt x="2559727" y="158047"/>
                  <a:pt x="2514143" y="203631"/>
                  <a:pt x="2457912" y="203631"/>
                </a:cubicBezTo>
                <a:cubicBezTo>
                  <a:pt x="2401680" y="203631"/>
                  <a:pt x="2356096" y="158047"/>
                  <a:pt x="2356096" y="101816"/>
                </a:cubicBezTo>
                <a:cubicBezTo>
                  <a:pt x="2356096" y="45584"/>
                  <a:pt x="2401680" y="0"/>
                  <a:pt x="2457912" y="0"/>
                </a:cubicBezTo>
                <a:close/>
                <a:moveTo>
                  <a:pt x="2123426" y="0"/>
                </a:moveTo>
                <a:cubicBezTo>
                  <a:pt x="2179657" y="0"/>
                  <a:pt x="2225241" y="45584"/>
                  <a:pt x="2225241" y="101816"/>
                </a:cubicBezTo>
                <a:cubicBezTo>
                  <a:pt x="2225241" y="158047"/>
                  <a:pt x="2179657" y="203631"/>
                  <a:pt x="2123426" y="203631"/>
                </a:cubicBezTo>
                <a:cubicBezTo>
                  <a:pt x="2067194" y="203631"/>
                  <a:pt x="2021610" y="158047"/>
                  <a:pt x="2021610" y="101816"/>
                </a:cubicBezTo>
                <a:cubicBezTo>
                  <a:pt x="2021610" y="45584"/>
                  <a:pt x="2067194" y="0"/>
                  <a:pt x="2123426" y="0"/>
                </a:cubicBezTo>
                <a:close/>
                <a:moveTo>
                  <a:pt x="1788940" y="0"/>
                </a:moveTo>
                <a:cubicBezTo>
                  <a:pt x="1845171" y="0"/>
                  <a:pt x="1890755" y="45584"/>
                  <a:pt x="1890755" y="101816"/>
                </a:cubicBezTo>
                <a:cubicBezTo>
                  <a:pt x="1890755" y="158047"/>
                  <a:pt x="1845171" y="203631"/>
                  <a:pt x="1788940" y="203631"/>
                </a:cubicBezTo>
                <a:cubicBezTo>
                  <a:pt x="1732708" y="203631"/>
                  <a:pt x="1687124" y="158047"/>
                  <a:pt x="1687124" y="101816"/>
                </a:cubicBezTo>
                <a:cubicBezTo>
                  <a:pt x="1687124" y="45584"/>
                  <a:pt x="1732708" y="0"/>
                  <a:pt x="1788940" y="0"/>
                </a:cubicBezTo>
                <a:close/>
                <a:moveTo>
                  <a:pt x="1454454" y="0"/>
                </a:moveTo>
                <a:cubicBezTo>
                  <a:pt x="1510685" y="0"/>
                  <a:pt x="1556269" y="45584"/>
                  <a:pt x="1556269" y="101816"/>
                </a:cubicBezTo>
                <a:cubicBezTo>
                  <a:pt x="1556269" y="158047"/>
                  <a:pt x="1510685" y="203631"/>
                  <a:pt x="1454454" y="203631"/>
                </a:cubicBezTo>
                <a:cubicBezTo>
                  <a:pt x="1398222" y="203631"/>
                  <a:pt x="1352638" y="158047"/>
                  <a:pt x="1352638" y="101816"/>
                </a:cubicBezTo>
                <a:cubicBezTo>
                  <a:pt x="1352638" y="45584"/>
                  <a:pt x="1398222" y="0"/>
                  <a:pt x="1454454" y="0"/>
                </a:cubicBezTo>
                <a:close/>
                <a:moveTo>
                  <a:pt x="1105273" y="0"/>
                </a:moveTo>
                <a:cubicBezTo>
                  <a:pt x="1161505" y="0"/>
                  <a:pt x="1207089" y="45584"/>
                  <a:pt x="1207089" y="101816"/>
                </a:cubicBezTo>
                <a:cubicBezTo>
                  <a:pt x="1207089" y="158047"/>
                  <a:pt x="1161505" y="203631"/>
                  <a:pt x="1105273" y="203631"/>
                </a:cubicBezTo>
                <a:cubicBezTo>
                  <a:pt x="1049042" y="203631"/>
                  <a:pt x="1003458" y="158047"/>
                  <a:pt x="1003458" y="101816"/>
                </a:cubicBezTo>
                <a:cubicBezTo>
                  <a:pt x="1003458" y="45584"/>
                  <a:pt x="1049042" y="0"/>
                  <a:pt x="1105273" y="0"/>
                </a:cubicBezTo>
                <a:close/>
                <a:moveTo>
                  <a:pt x="770787" y="0"/>
                </a:moveTo>
                <a:cubicBezTo>
                  <a:pt x="827019" y="0"/>
                  <a:pt x="872603" y="45584"/>
                  <a:pt x="872603" y="101816"/>
                </a:cubicBezTo>
                <a:cubicBezTo>
                  <a:pt x="872603" y="158047"/>
                  <a:pt x="827019" y="203631"/>
                  <a:pt x="770787" y="203631"/>
                </a:cubicBezTo>
                <a:cubicBezTo>
                  <a:pt x="714556" y="203631"/>
                  <a:pt x="668972" y="158047"/>
                  <a:pt x="668972" y="101816"/>
                </a:cubicBezTo>
                <a:cubicBezTo>
                  <a:pt x="668972" y="45584"/>
                  <a:pt x="714556" y="0"/>
                  <a:pt x="770787" y="0"/>
                </a:cubicBezTo>
                <a:close/>
                <a:moveTo>
                  <a:pt x="436302" y="0"/>
                </a:moveTo>
                <a:cubicBezTo>
                  <a:pt x="492533" y="0"/>
                  <a:pt x="538117" y="45584"/>
                  <a:pt x="538117" y="101816"/>
                </a:cubicBezTo>
                <a:cubicBezTo>
                  <a:pt x="538117" y="158047"/>
                  <a:pt x="492533" y="203631"/>
                  <a:pt x="436302" y="203631"/>
                </a:cubicBezTo>
                <a:cubicBezTo>
                  <a:pt x="380070" y="203631"/>
                  <a:pt x="334486" y="158047"/>
                  <a:pt x="334486" y="101816"/>
                </a:cubicBezTo>
                <a:cubicBezTo>
                  <a:pt x="334486" y="45584"/>
                  <a:pt x="380070" y="0"/>
                  <a:pt x="436302" y="0"/>
                </a:cubicBezTo>
                <a:close/>
                <a:moveTo>
                  <a:pt x="101815" y="0"/>
                </a:moveTo>
                <a:cubicBezTo>
                  <a:pt x="158047" y="0"/>
                  <a:pt x="203631" y="45584"/>
                  <a:pt x="203631" y="101816"/>
                </a:cubicBezTo>
                <a:cubicBezTo>
                  <a:pt x="203631" y="158047"/>
                  <a:pt x="158047" y="203631"/>
                  <a:pt x="101815" y="203631"/>
                </a:cubicBezTo>
                <a:cubicBezTo>
                  <a:pt x="45584" y="203631"/>
                  <a:pt x="0" y="158047"/>
                  <a:pt x="0" y="101816"/>
                </a:cubicBezTo>
                <a:cubicBezTo>
                  <a:pt x="0" y="45584"/>
                  <a:pt x="45584" y="0"/>
                  <a:pt x="101815" y="0"/>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0" name="Freeform: Shape 9">
            <a:extLst>
              <a:ext uri="{FF2B5EF4-FFF2-40B4-BE49-F238E27FC236}">
                <a16:creationId xmlns:a16="http://schemas.microsoft.com/office/drawing/2014/main" id="{D0B742B5-C96B-4C9C-B46A-7B7EDBB772FD}"/>
              </a:ext>
            </a:extLst>
          </p:cNvPr>
          <p:cNvSpPr/>
          <p:nvPr userDrawn="1"/>
        </p:nvSpPr>
        <p:spPr>
          <a:xfrm>
            <a:off x="0" y="0"/>
            <a:ext cx="6007384" cy="6858000"/>
          </a:xfrm>
          <a:custGeom>
            <a:avLst/>
            <a:gdLst>
              <a:gd name="connsiteX0" fmla="*/ 0 w 6007384"/>
              <a:gd name="connsiteY0" fmla="*/ 0 h 6869522"/>
              <a:gd name="connsiteX1" fmla="*/ 6007384 w 6007384"/>
              <a:gd name="connsiteY1" fmla="*/ 0 h 6869522"/>
              <a:gd name="connsiteX2" fmla="*/ 2060080 w 6007384"/>
              <a:gd name="connsiteY2" fmla="*/ 6869522 h 6869522"/>
              <a:gd name="connsiteX3" fmla="*/ 0 w 6007384"/>
              <a:gd name="connsiteY3" fmla="*/ 6869522 h 6869522"/>
              <a:gd name="connsiteX4" fmla="*/ 0 w 6007384"/>
              <a:gd name="connsiteY4" fmla="*/ 0 h 6869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7384" h="6869522">
                <a:moveTo>
                  <a:pt x="0" y="0"/>
                </a:moveTo>
                <a:lnTo>
                  <a:pt x="6007384" y="0"/>
                </a:lnTo>
                <a:lnTo>
                  <a:pt x="2060080" y="6869522"/>
                </a:lnTo>
                <a:lnTo>
                  <a:pt x="0" y="6869522"/>
                </a:lnTo>
                <a:lnTo>
                  <a:pt x="0" y="0"/>
                </a:lnTo>
                <a:close/>
              </a:path>
            </a:pathLst>
          </a:cu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9C6F6A67-DD12-4CE7-A262-D9C6D42D77EE}"/>
              </a:ext>
            </a:extLst>
          </p:cNvPr>
          <p:cNvSpPr/>
          <p:nvPr userDrawn="1"/>
        </p:nvSpPr>
        <p:spPr>
          <a:xfrm>
            <a:off x="5734050" y="0"/>
            <a:ext cx="6457951" cy="6858000"/>
          </a:xfrm>
          <a:custGeom>
            <a:avLst/>
            <a:gdLst>
              <a:gd name="connsiteX0" fmla="*/ 4114800 w 6390807"/>
              <a:gd name="connsiteY0" fmla="*/ 0 h 4942371"/>
              <a:gd name="connsiteX1" fmla="*/ 6390807 w 6390807"/>
              <a:gd name="connsiteY1" fmla="*/ 0 h 4942371"/>
              <a:gd name="connsiteX2" fmla="*/ 6390807 w 6390807"/>
              <a:gd name="connsiteY2" fmla="*/ 4942371 h 4942371"/>
              <a:gd name="connsiteX3" fmla="*/ 83294 w 6390807"/>
              <a:gd name="connsiteY3" fmla="*/ 4942371 h 4942371"/>
              <a:gd name="connsiteX4" fmla="*/ 47412 w 6390807"/>
              <a:gd name="connsiteY4" fmla="*/ 4741443 h 4942371"/>
              <a:gd name="connsiteX5" fmla="*/ 0 w 6390807"/>
              <a:gd name="connsiteY5" fmla="*/ 4114800 h 4942371"/>
              <a:gd name="connsiteX6" fmla="*/ 4114800 w 6390807"/>
              <a:gd name="connsiteY6" fmla="*/ 0 h 4942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90807" h="4942371">
                <a:moveTo>
                  <a:pt x="4114800" y="0"/>
                </a:moveTo>
                <a:lnTo>
                  <a:pt x="6390807" y="0"/>
                </a:lnTo>
                <a:lnTo>
                  <a:pt x="6390807" y="4942371"/>
                </a:lnTo>
                <a:lnTo>
                  <a:pt x="83294" y="4942371"/>
                </a:lnTo>
                <a:lnTo>
                  <a:pt x="47412" y="4741443"/>
                </a:lnTo>
                <a:cubicBezTo>
                  <a:pt x="16192" y="4537119"/>
                  <a:pt x="0" y="4327850"/>
                  <a:pt x="0" y="4114800"/>
                </a:cubicBezTo>
                <a:cubicBezTo>
                  <a:pt x="0" y="1842259"/>
                  <a:pt x="1842259" y="0"/>
                  <a:pt x="4114800" y="0"/>
                </a:cubicBezTo>
                <a:close/>
              </a:path>
            </a:pathLst>
          </a:custGeom>
          <a:gradFill flip="none" rotWithShape="1">
            <a:gsLst>
              <a:gs pos="100000">
                <a:schemeClr val="accent3"/>
              </a:gs>
              <a:gs pos="44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TextBox 11">
            <a:extLst>
              <a:ext uri="{FF2B5EF4-FFF2-40B4-BE49-F238E27FC236}">
                <a16:creationId xmlns:a16="http://schemas.microsoft.com/office/drawing/2014/main" id="{13AF6D74-02FD-4625-85A6-AE3A8E5A2791}"/>
              </a:ext>
            </a:extLst>
          </p:cNvPr>
          <p:cNvSpPr txBox="1"/>
          <p:nvPr userDrawn="1"/>
        </p:nvSpPr>
        <p:spPr>
          <a:xfrm>
            <a:off x="11210800" y="6337467"/>
            <a:ext cx="706218" cy="369332"/>
          </a:xfrm>
          <a:prstGeom prst="rect">
            <a:avLst/>
          </a:prstGeom>
          <a:noFill/>
        </p:spPr>
        <p:txBody>
          <a:bodyPr wrap="square" rtlCol="0">
            <a:spAutoFit/>
          </a:bodyPr>
          <a:lstStyle/>
          <a:p>
            <a:pPr algn="ctr"/>
            <a:fld id="{260E2A6B-A809-4840-BF14-8648BC0BDF87}" type="slidenum">
              <a:rPr lang="id-ID" sz="1800" b="1">
                <a:solidFill>
                  <a:schemeClr val="bg1"/>
                </a:solidFill>
                <a:latin typeface="+mn-lt"/>
                <a:ea typeface="Open Sans" panose="020B0606030504020204" pitchFamily="34" charset="0"/>
                <a:cs typeface="Open Sans" panose="020B0606030504020204" pitchFamily="34" charset="0"/>
              </a:rPr>
              <a:pPr algn="ctr"/>
              <a:t>‹#›</a:t>
            </a:fld>
            <a:endParaRPr lang="id-ID" sz="1800" b="1" dirty="0">
              <a:solidFill>
                <a:schemeClr val="bg1"/>
              </a:solidFill>
              <a:latin typeface="+mn-lt"/>
              <a:ea typeface="Open Sans" panose="020B0606030504020204" pitchFamily="34" charset="0"/>
              <a:cs typeface="Open Sans" panose="020B0606030504020204" pitchFamily="34" charset="0"/>
            </a:endParaRPr>
          </a:p>
        </p:txBody>
      </p:sp>
      <p:sp>
        <p:nvSpPr>
          <p:cNvPr id="16" name="Freeform: Shape 15">
            <a:extLst>
              <a:ext uri="{FF2B5EF4-FFF2-40B4-BE49-F238E27FC236}">
                <a16:creationId xmlns:a16="http://schemas.microsoft.com/office/drawing/2014/main" id="{7A5775F7-533D-4EDE-9F83-C782068AB5AC}"/>
              </a:ext>
            </a:extLst>
          </p:cNvPr>
          <p:cNvSpPr/>
          <p:nvPr userDrawn="1"/>
        </p:nvSpPr>
        <p:spPr>
          <a:xfrm>
            <a:off x="-1" y="0"/>
            <a:ext cx="5009858" cy="6863972"/>
          </a:xfrm>
          <a:custGeom>
            <a:avLst/>
            <a:gdLst>
              <a:gd name="connsiteX0" fmla="*/ 0 w 4469529"/>
              <a:gd name="connsiteY0" fmla="*/ 0 h 6858000"/>
              <a:gd name="connsiteX1" fmla="*/ 4469529 w 4469529"/>
              <a:gd name="connsiteY1" fmla="*/ 0 h 6858000"/>
              <a:gd name="connsiteX2" fmla="*/ 522225 w 4469529"/>
              <a:gd name="connsiteY2" fmla="*/ 6858000 h 6858000"/>
              <a:gd name="connsiteX3" fmla="*/ 0 w 4469529"/>
              <a:gd name="connsiteY3" fmla="*/ 6858000 h 6858000"/>
              <a:gd name="connsiteX4" fmla="*/ 0 w 4469529"/>
              <a:gd name="connsiteY4" fmla="*/ 0 h 6858000"/>
              <a:gd name="connsiteX0" fmla="*/ 0 w 4469529"/>
              <a:gd name="connsiteY0" fmla="*/ 0 h 6858000"/>
              <a:gd name="connsiteX1" fmla="*/ 4469529 w 4469529"/>
              <a:gd name="connsiteY1" fmla="*/ 0 h 6858000"/>
              <a:gd name="connsiteX2" fmla="*/ 888280 w 4469529"/>
              <a:gd name="connsiteY2" fmla="*/ 6834554 h 6858000"/>
              <a:gd name="connsiteX3" fmla="*/ 0 w 4469529"/>
              <a:gd name="connsiteY3" fmla="*/ 6858000 h 6858000"/>
              <a:gd name="connsiteX4" fmla="*/ 0 w 4469529"/>
              <a:gd name="connsiteY4" fmla="*/ 0 h 6858000"/>
              <a:gd name="connsiteX0" fmla="*/ 0 w 4469529"/>
              <a:gd name="connsiteY0" fmla="*/ 0 h 6869723"/>
              <a:gd name="connsiteX1" fmla="*/ 4469529 w 4469529"/>
              <a:gd name="connsiteY1" fmla="*/ 0 h 6869723"/>
              <a:gd name="connsiteX2" fmla="*/ 867363 w 4469529"/>
              <a:gd name="connsiteY2" fmla="*/ 6869723 h 6869723"/>
              <a:gd name="connsiteX3" fmla="*/ 0 w 4469529"/>
              <a:gd name="connsiteY3" fmla="*/ 6858000 h 6869723"/>
              <a:gd name="connsiteX4" fmla="*/ 0 w 4469529"/>
              <a:gd name="connsiteY4" fmla="*/ 0 h 6869723"/>
              <a:gd name="connsiteX0" fmla="*/ 0 w 4469529"/>
              <a:gd name="connsiteY0" fmla="*/ 0 h 6858000"/>
              <a:gd name="connsiteX1" fmla="*/ 4469529 w 4469529"/>
              <a:gd name="connsiteY1" fmla="*/ 0 h 6858000"/>
              <a:gd name="connsiteX2" fmla="*/ 1036676 w 4469529"/>
              <a:gd name="connsiteY2" fmla="*/ 6846720 h 6858000"/>
              <a:gd name="connsiteX3" fmla="*/ 0 w 4469529"/>
              <a:gd name="connsiteY3" fmla="*/ 6858000 h 6858000"/>
              <a:gd name="connsiteX4" fmla="*/ 0 w 4469529"/>
              <a:gd name="connsiteY4" fmla="*/ 0 h 6858000"/>
              <a:gd name="connsiteX0" fmla="*/ 0 w 4469529"/>
              <a:gd name="connsiteY0" fmla="*/ 0 h 6863972"/>
              <a:gd name="connsiteX1" fmla="*/ 4469529 w 4469529"/>
              <a:gd name="connsiteY1" fmla="*/ 0 h 6863972"/>
              <a:gd name="connsiteX2" fmla="*/ 1036676 w 4469529"/>
              <a:gd name="connsiteY2" fmla="*/ 6863972 h 6863972"/>
              <a:gd name="connsiteX3" fmla="*/ 0 w 4469529"/>
              <a:gd name="connsiteY3" fmla="*/ 6858000 h 6863972"/>
              <a:gd name="connsiteX4" fmla="*/ 0 w 4469529"/>
              <a:gd name="connsiteY4" fmla="*/ 0 h 6863972"/>
              <a:gd name="connsiteX0" fmla="*/ 0 w 4469529"/>
              <a:gd name="connsiteY0" fmla="*/ 0 h 6863972"/>
              <a:gd name="connsiteX1" fmla="*/ 4469529 w 4469529"/>
              <a:gd name="connsiteY1" fmla="*/ 0 h 6863972"/>
              <a:gd name="connsiteX2" fmla="*/ 1046937 w 4469529"/>
              <a:gd name="connsiteY2" fmla="*/ 6863972 h 6863972"/>
              <a:gd name="connsiteX3" fmla="*/ 0 w 4469529"/>
              <a:gd name="connsiteY3" fmla="*/ 6858000 h 6863972"/>
              <a:gd name="connsiteX4" fmla="*/ 0 w 4469529"/>
              <a:gd name="connsiteY4" fmla="*/ 0 h 6863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9529" h="6863972">
                <a:moveTo>
                  <a:pt x="0" y="0"/>
                </a:moveTo>
                <a:lnTo>
                  <a:pt x="4469529" y="0"/>
                </a:lnTo>
                <a:lnTo>
                  <a:pt x="1046937" y="6863972"/>
                </a:lnTo>
                <a:lnTo>
                  <a:pt x="0" y="6858000"/>
                </a:lnTo>
                <a:lnTo>
                  <a:pt x="0" y="0"/>
                </a:lnTo>
                <a:close/>
              </a:path>
            </a:pathLst>
          </a:cu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itle 7">
            <a:extLst>
              <a:ext uri="{FF2B5EF4-FFF2-40B4-BE49-F238E27FC236}">
                <a16:creationId xmlns:a16="http://schemas.microsoft.com/office/drawing/2014/main" id="{238700B5-3357-4F53-929D-C6AC7E339789}"/>
              </a:ext>
            </a:extLst>
          </p:cNvPr>
          <p:cNvSpPr>
            <a:spLocks noGrp="1"/>
          </p:cNvSpPr>
          <p:nvPr>
            <p:ph type="title" hasCustomPrompt="1"/>
          </p:nvPr>
        </p:nvSpPr>
        <p:spPr>
          <a:xfrm>
            <a:off x="460179" y="693116"/>
            <a:ext cx="11271643" cy="529397"/>
          </a:xfrm>
        </p:spPr>
        <p:txBody>
          <a:bodyPr>
            <a:noAutofit/>
          </a:bodyPr>
          <a:lstStyle>
            <a:lvl1pPr algn="ctr">
              <a:defRPr sz="3600" b="1">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99702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ank you Slid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D7327F9-C7D6-4BE8-85B4-BB94AA1264B0}"/>
              </a:ext>
            </a:extLst>
          </p:cNvPr>
          <p:cNvSpPr/>
          <p:nvPr userDrawn="1"/>
        </p:nvSpPr>
        <p:spPr>
          <a:xfrm>
            <a:off x="0" y="0"/>
            <a:ext cx="12192000" cy="6858000"/>
          </a:xfrm>
          <a:prstGeom prst="rect">
            <a:avLst/>
          </a:prstGeom>
          <a:gradFill flip="none" rotWithShape="1">
            <a:gsLst>
              <a:gs pos="55000">
                <a:schemeClr val="accent1"/>
              </a:gs>
              <a:gs pos="0">
                <a:schemeClr val="accent2"/>
              </a:gs>
              <a:gs pos="10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00AEFC7A-1B4A-42B5-8928-8344EE424DF4}"/>
              </a:ext>
            </a:extLst>
          </p:cNvPr>
          <p:cNvSpPr/>
          <p:nvPr userDrawn="1"/>
        </p:nvSpPr>
        <p:spPr>
          <a:xfrm rot="5400000">
            <a:off x="-657226" y="1057274"/>
            <a:ext cx="6457951" cy="5143500"/>
          </a:xfrm>
          <a:custGeom>
            <a:avLst/>
            <a:gdLst>
              <a:gd name="connsiteX0" fmla="*/ 4114800 w 6390807"/>
              <a:gd name="connsiteY0" fmla="*/ 0 h 4942371"/>
              <a:gd name="connsiteX1" fmla="*/ 6390807 w 6390807"/>
              <a:gd name="connsiteY1" fmla="*/ 0 h 4942371"/>
              <a:gd name="connsiteX2" fmla="*/ 6390807 w 6390807"/>
              <a:gd name="connsiteY2" fmla="*/ 4942371 h 4942371"/>
              <a:gd name="connsiteX3" fmla="*/ 83294 w 6390807"/>
              <a:gd name="connsiteY3" fmla="*/ 4942371 h 4942371"/>
              <a:gd name="connsiteX4" fmla="*/ 47412 w 6390807"/>
              <a:gd name="connsiteY4" fmla="*/ 4741443 h 4942371"/>
              <a:gd name="connsiteX5" fmla="*/ 0 w 6390807"/>
              <a:gd name="connsiteY5" fmla="*/ 4114800 h 4942371"/>
              <a:gd name="connsiteX6" fmla="*/ 4114800 w 6390807"/>
              <a:gd name="connsiteY6" fmla="*/ 0 h 4942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90807" h="4942371">
                <a:moveTo>
                  <a:pt x="4114800" y="0"/>
                </a:moveTo>
                <a:lnTo>
                  <a:pt x="6390807" y="0"/>
                </a:lnTo>
                <a:lnTo>
                  <a:pt x="6390807" y="4942371"/>
                </a:lnTo>
                <a:lnTo>
                  <a:pt x="83294" y="4942371"/>
                </a:lnTo>
                <a:lnTo>
                  <a:pt x="47412" y="4741443"/>
                </a:lnTo>
                <a:cubicBezTo>
                  <a:pt x="16192" y="4537119"/>
                  <a:pt x="0" y="4327850"/>
                  <a:pt x="0" y="4114800"/>
                </a:cubicBezTo>
                <a:cubicBezTo>
                  <a:pt x="0" y="1842259"/>
                  <a:pt x="1842259" y="0"/>
                  <a:pt x="4114800" y="0"/>
                </a:cubicBezTo>
                <a:close/>
              </a:path>
            </a:pathLst>
          </a:custGeom>
          <a:gradFill flip="none" rotWithShape="1">
            <a:gsLst>
              <a:gs pos="100000">
                <a:schemeClr val="accent2"/>
              </a:gs>
              <a:gs pos="44000">
                <a:schemeClr val="accent1">
                  <a:alpha val="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632E05E9-2866-47FC-904B-5920AB994A09}"/>
              </a:ext>
            </a:extLst>
          </p:cNvPr>
          <p:cNvSpPr/>
          <p:nvPr userDrawn="1"/>
        </p:nvSpPr>
        <p:spPr>
          <a:xfrm>
            <a:off x="587752" y="5134480"/>
            <a:ext cx="2559727" cy="1202987"/>
          </a:xfrm>
          <a:custGeom>
            <a:avLst/>
            <a:gdLst>
              <a:gd name="connsiteX0" fmla="*/ 2457912 w 2559727"/>
              <a:gd name="connsiteY0" fmla="*/ 999356 h 1202987"/>
              <a:gd name="connsiteX1" fmla="*/ 2559727 w 2559727"/>
              <a:gd name="connsiteY1" fmla="*/ 1101172 h 1202987"/>
              <a:gd name="connsiteX2" fmla="*/ 2457912 w 2559727"/>
              <a:gd name="connsiteY2" fmla="*/ 1202987 h 1202987"/>
              <a:gd name="connsiteX3" fmla="*/ 2356096 w 2559727"/>
              <a:gd name="connsiteY3" fmla="*/ 1101172 h 1202987"/>
              <a:gd name="connsiteX4" fmla="*/ 2457912 w 2559727"/>
              <a:gd name="connsiteY4" fmla="*/ 999356 h 1202987"/>
              <a:gd name="connsiteX5" fmla="*/ 2123426 w 2559727"/>
              <a:gd name="connsiteY5" fmla="*/ 999356 h 1202987"/>
              <a:gd name="connsiteX6" fmla="*/ 2225241 w 2559727"/>
              <a:gd name="connsiteY6" fmla="*/ 1101172 h 1202987"/>
              <a:gd name="connsiteX7" fmla="*/ 2123426 w 2559727"/>
              <a:gd name="connsiteY7" fmla="*/ 1202987 h 1202987"/>
              <a:gd name="connsiteX8" fmla="*/ 2021610 w 2559727"/>
              <a:gd name="connsiteY8" fmla="*/ 1101172 h 1202987"/>
              <a:gd name="connsiteX9" fmla="*/ 2123426 w 2559727"/>
              <a:gd name="connsiteY9" fmla="*/ 999356 h 1202987"/>
              <a:gd name="connsiteX10" fmla="*/ 1788940 w 2559727"/>
              <a:gd name="connsiteY10" fmla="*/ 999356 h 1202987"/>
              <a:gd name="connsiteX11" fmla="*/ 1890755 w 2559727"/>
              <a:gd name="connsiteY11" fmla="*/ 1101172 h 1202987"/>
              <a:gd name="connsiteX12" fmla="*/ 1788940 w 2559727"/>
              <a:gd name="connsiteY12" fmla="*/ 1202987 h 1202987"/>
              <a:gd name="connsiteX13" fmla="*/ 1687124 w 2559727"/>
              <a:gd name="connsiteY13" fmla="*/ 1101172 h 1202987"/>
              <a:gd name="connsiteX14" fmla="*/ 1788940 w 2559727"/>
              <a:gd name="connsiteY14" fmla="*/ 999356 h 1202987"/>
              <a:gd name="connsiteX15" fmla="*/ 1454454 w 2559727"/>
              <a:gd name="connsiteY15" fmla="*/ 999356 h 1202987"/>
              <a:gd name="connsiteX16" fmla="*/ 1556269 w 2559727"/>
              <a:gd name="connsiteY16" fmla="*/ 1101172 h 1202987"/>
              <a:gd name="connsiteX17" fmla="*/ 1454454 w 2559727"/>
              <a:gd name="connsiteY17" fmla="*/ 1202987 h 1202987"/>
              <a:gd name="connsiteX18" fmla="*/ 1352638 w 2559727"/>
              <a:gd name="connsiteY18" fmla="*/ 1101172 h 1202987"/>
              <a:gd name="connsiteX19" fmla="*/ 1454454 w 2559727"/>
              <a:gd name="connsiteY19" fmla="*/ 999356 h 1202987"/>
              <a:gd name="connsiteX20" fmla="*/ 1105273 w 2559727"/>
              <a:gd name="connsiteY20" fmla="*/ 999356 h 1202987"/>
              <a:gd name="connsiteX21" fmla="*/ 1207089 w 2559727"/>
              <a:gd name="connsiteY21" fmla="*/ 1101172 h 1202987"/>
              <a:gd name="connsiteX22" fmla="*/ 1105273 w 2559727"/>
              <a:gd name="connsiteY22" fmla="*/ 1202987 h 1202987"/>
              <a:gd name="connsiteX23" fmla="*/ 1003458 w 2559727"/>
              <a:gd name="connsiteY23" fmla="*/ 1101172 h 1202987"/>
              <a:gd name="connsiteX24" fmla="*/ 1105273 w 2559727"/>
              <a:gd name="connsiteY24" fmla="*/ 999356 h 1202987"/>
              <a:gd name="connsiteX25" fmla="*/ 770787 w 2559727"/>
              <a:gd name="connsiteY25" fmla="*/ 999356 h 1202987"/>
              <a:gd name="connsiteX26" fmla="*/ 872603 w 2559727"/>
              <a:gd name="connsiteY26" fmla="*/ 1101172 h 1202987"/>
              <a:gd name="connsiteX27" fmla="*/ 770787 w 2559727"/>
              <a:gd name="connsiteY27" fmla="*/ 1202987 h 1202987"/>
              <a:gd name="connsiteX28" fmla="*/ 668972 w 2559727"/>
              <a:gd name="connsiteY28" fmla="*/ 1101172 h 1202987"/>
              <a:gd name="connsiteX29" fmla="*/ 770787 w 2559727"/>
              <a:gd name="connsiteY29" fmla="*/ 999356 h 1202987"/>
              <a:gd name="connsiteX30" fmla="*/ 436302 w 2559727"/>
              <a:gd name="connsiteY30" fmla="*/ 999356 h 1202987"/>
              <a:gd name="connsiteX31" fmla="*/ 538117 w 2559727"/>
              <a:gd name="connsiteY31" fmla="*/ 1101172 h 1202987"/>
              <a:gd name="connsiteX32" fmla="*/ 436302 w 2559727"/>
              <a:gd name="connsiteY32" fmla="*/ 1202987 h 1202987"/>
              <a:gd name="connsiteX33" fmla="*/ 334486 w 2559727"/>
              <a:gd name="connsiteY33" fmla="*/ 1101172 h 1202987"/>
              <a:gd name="connsiteX34" fmla="*/ 436302 w 2559727"/>
              <a:gd name="connsiteY34" fmla="*/ 999356 h 1202987"/>
              <a:gd name="connsiteX35" fmla="*/ 101816 w 2559727"/>
              <a:gd name="connsiteY35" fmla="*/ 999356 h 1202987"/>
              <a:gd name="connsiteX36" fmla="*/ 203631 w 2559727"/>
              <a:gd name="connsiteY36" fmla="*/ 1101172 h 1202987"/>
              <a:gd name="connsiteX37" fmla="*/ 101816 w 2559727"/>
              <a:gd name="connsiteY37" fmla="*/ 1202987 h 1202987"/>
              <a:gd name="connsiteX38" fmla="*/ 0 w 2559727"/>
              <a:gd name="connsiteY38" fmla="*/ 1101172 h 1202987"/>
              <a:gd name="connsiteX39" fmla="*/ 101816 w 2559727"/>
              <a:gd name="connsiteY39" fmla="*/ 999356 h 1202987"/>
              <a:gd name="connsiteX40" fmla="*/ 2457912 w 2559727"/>
              <a:gd name="connsiteY40" fmla="*/ 664870 h 1202987"/>
              <a:gd name="connsiteX41" fmla="*/ 2559727 w 2559727"/>
              <a:gd name="connsiteY41" fmla="*/ 766686 h 1202987"/>
              <a:gd name="connsiteX42" fmla="*/ 2457912 w 2559727"/>
              <a:gd name="connsiteY42" fmla="*/ 868501 h 1202987"/>
              <a:gd name="connsiteX43" fmla="*/ 2356096 w 2559727"/>
              <a:gd name="connsiteY43" fmla="*/ 766686 h 1202987"/>
              <a:gd name="connsiteX44" fmla="*/ 2457912 w 2559727"/>
              <a:gd name="connsiteY44" fmla="*/ 664870 h 1202987"/>
              <a:gd name="connsiteX45" fmla="*/ 2123426 w 2559727"/>
              <a:gd name="connsiteY45" fmla="*/ 664870 h 1202987"/>
              <a:gd name="connsiteX46" fmla="*/ 2225241 w 2559727"/>
              <a:gd name="connsiteY46" fmla="*/ 766686 h 1202987"/>
              <a:gd name="connsiteX47" fmla="*/ 2123426 w 2559727"/>
              <a:gd name="connsiteY47" fmla="*/ 868501 h 1202987"/>
              <a:gd name="connsiteX48" fmla="*/ 2021610 w 2559727"/>
              <a:gd name="connsiteY48" fmla="*/ 766686 h 1202987"/>
              <a:gd name="connsiteX49" fmla="*/ 2123426 w 2559727"/>
              <a:gd name="connsiteY49" fmla="*/ 664870 h 1202987"/>
              <a:gd name="connsiteX50" fmla="*/ 1788940 w 2559727"/>
              <a:gd name="connsiteY50" fmla="*/ 664870 h 1202987"/>
              <a:gd name="connsiteX51" fmla="*/ 1890755 w 2559727"/>
              <a:gd name="connsiteY51" fmla="*/ 766686 h 1202987"/>
              <a:gd name="connsiteX52" fmla="*/ 1788940 w 2559727"/>
              <a:gd name="connsiteY52" fmla="*/ 868501 h 1202987"/>
              <a:gd name="connsiteX53" fmla="*/ 1687124 w 2559727"/>
              <a:gd name="connsiteY53" fmla="*/ 766686 h 1202987"/>
              <a:gd name="connsiteX54" fmla="*/ 1788940 w 2559727"/>
              <a:gd name="connsiteY54" fmla="*/ 664870 h 1202987"/>
              <a:gd name="connsiteX55" fmla="*/ 1454454 w 2559727"/>
              <a:gd name="connsiteY55" fmla="*/ 664870 h 1202987"/>
              <a:gd name="connsiteX56" fmla="*/ 1556269 w 2559727"/>
              <a:gd name="connsiteY56" fmla="*/ 766686 h 1202987"/>
              <a:gd name="connsiteX57" fmla="*/ 1454454 w 2559727"/>
              <a:gd name="connsiteY57" fmla="*/ 868501 h 1202987"/>
              <a:gd name="connsiteX58" fmla="*/ 1352638 w 2559727"/>
              <a:gd name="connsiteY58" fmla="*/ 766686 h 1202987"/>
              <a:gd name="connsiteX59" fmla="*/ 1454454 w 2559727"/>
              <a:gd name="connsiteY59" fmla="*/ 664870 h 1202987"/>
              <a:gd name="connsiteX60" fmla="*/ 1105273 w 2559727"/>
              <a:gd name="connsiteY60" fmla="*/ 664870 h 1202987"/>
              <a:gd name="connsiteX61" fmla="*/ 1207089 w 2559727"/>
              <a:gd name="connsiteY61" fmla="*/ 766686 h 1202987"/>
              <a:gd name="connsiteX62" fmla="*/ 1105273 w 2559727"/>
              <a:gd name="connsiteY62" fmla="*/ 868501 h 1202987"/>
              <a:gd name="connsiteX63" fmla="*/ 1003458 w 2559727"/>
              <a:gd name="connsiteY63" fmla="*/ 766686 h 1202987"/>
              <a:gd name="connsiteX64" fmla="*/ 1105273 w 2559727"/>
              <a:gd name="connsiteY64" fmla="*/ 664870 h 1202987"/>
              <a:gd name="connsiteX65" fmla="*/ 770787 w 2559727"/>
              <a:gd name="connsiteY65" fmla="*/ 664870 h 1202987"/>
              <a:gd name="connsiteX66" fmla="*/ 872603 w 2559727"/>
              <a:gd name="connsiteY66" fmla="*/ 766686 h 1202987"/>
              <a:gd name="connsiteX67" fmla="*/ 770787 w 2559727"/>
              <a:gd name="connsiteY67" fmla="*/ 868501 h 1202987"/>
              <a:gd name="connsiteX68" fmla="*/ 668972 w 2559727"/>
              <a:gd name="connsiteY68" fmla="*/ 766686 h 1202987"/>
              <a:gd name="connsiteX69" fmla="*/ 770787 w 2559727"/>
              <a:gd name="connsiteY69" fmla="*/ 664870 h 1202987"/>
              <a:gd name="connsiteX70" fmla="*/ 436302 w 2559727"/>
              <a:gd name="connsiteY70" fmla="*/ 664870 h 1202987"/>
              <a:gd name="connsiteX71" fmla="*/ 538117 w 2559727"/>
              <a:gd name="connsiteY71" fmla="*/ 766686 h 1202987"/>
              <a:gd name="connsiteX72" fmla="*/ 436302 w 2559727"/>
              <a:gd name="connsiteY72" fmla="*/ 868501 h 1202987"/>
              <a:gd name="connsiteX73" fmla="*/ 334486 w 2559727"/>
              <a:gd name="connsiteY73" fmla="*/ 766686 h 1202987"/>
              <a:gd name="connsiteX74" fmla="*/ 436302 w 2559727"/>
              <a:gd name="connsiteY74" fmla="*/ 664870 h 1202987"/>
              <a:gd name="connsiteX75" fmla="*/ 101816 w 2559727"/>
              <a:gd name="connsiteY75" fmla="*/ 664870 h 1202987"/>
              <a:gd name="connsiteX76" fmla="*/ 203631 w 2559727"/>
              <a:gd name="connsiteY76" fmla="*/ 766686 h 1202987"/>
              <a:gd name="connsiteX77" fmla="*/ 101816 w 2559727"/>
              <a:gd name="connsiteY77" fmla="*/ 868501 h 1202987"/>
              <a:gd name="connsiteX78" fmla="*/ 0 w 2559727"/>
              <a:gd name="connsiteY78" fmla="*/ 766686 h 1202987"/>
              <a:gd name="connsiteX79" fmla="*/ 101816 w 2559727"/>
              <a:gd name="connsiteY79" fmla="*/ 664870 h 1202987"/>
              <a:gd name="connsiteX80" fmla="*/ 2457912 w 2559727"/>
              <a:gd name="connsiteY80" fmla="*/ 330384 h 1202987"/>
              <a:gd name="connsiteX81" fmla="*/ 2559727 w 2559727"/>
              <a:gd name="connsiteY81" fmla="*/ 432200 h 1202987"/>
              <a:gd name="connsiteX82" fmla="*/ 2457912 w 2559727"/>
              <a:gd name="connsiteY82" fmla="*/ 534015 h 1202987"/>
              <a:gd name="connsiteX83" fmla="*/ 2356096 w 2559727"/>
              <a:gd name="connsiteY83" fmla="*/ 432200 h 1202987"/>
              <a:gd name="connsiteX84" fmla="*/ 2457912 w 2559727"/>
              <a:gd name="connsiteY84" fmla="*/ 330384 h 1202987"/>
              <a:gd name="connsiteX85" fmla="*/ 2123426 w 2559727"/>
              <a:gd name="connsiteY85" fmla="*/ 330384 h 1202987"/>
              <a:gd name="connsiteX86" fmla="*/ 2225241 w 2559727"/>
              <a:gd name="connsiteY86" fmla="*/ 432200 h 1202987"/>
              <a:gd name="connsiteX87" fmla="*/ 2123426 w 2559727"/>
              <a:gd name="connsiteY87" fmla="*/ 534015 h 1202987"/>
              <a:gd name="connsiteX88" fmla="*/ 2021610 w 2559727"/>
              <a:gd name="connsiteY88" fmla="*/ 432200 h 1202987"/>
              <a:gd name="connsiteX89" fmla="*/ 2123426 w 2559727"/>
              <a:gd name="connsiteY89" fmla="*/ 330384 h 1202987"/>
              <a:gd name="connsiteX90" fmla="*/ 1788940 w 2559727"/>
              <a:gd name="connsiteY90" fmla="*/ 330384 h 1202987"/>
              <a:gd name="connsiteX91" fmla="*/ 1890755 w 2559727"/>
              <a:gd name="connsiteY91" fmla="*/ 432200 h 1202987"/>
              <a:gd name="connsiteX92" fmla="*/ 1788940 w 2559727"/>
              <a:gd name="connsiteY92" fmla="*/ 534015 h 1202987"/>
              <a:gd name="connsiteX93" fmla="*/ 1687124 w 2559727"/>
              <a:gd name="connsiteY93" fmla="*/ 432200 h 1202987"/>
              <a:gd name="connsiteX94" fmla="*/ 1788940 w 2559727"/>
              <a:gd name="connsiteY94" fmla="*/ 330384 h 1202987"/>
              <a:gd name="connsiteX95" fmla="*/ 1454454 w 2559727"/>
              <a:gd name="connsiteY95" fmla="*/ 330384 h 1202987"/>
              <a:gd name="connsiteX96" fmla="*/ 1556269 w 2559727"/>
              <a:gd name="connsiteY96" fmla="*/ 432200 h 1202987"/>
              <a:gd name="connsiteX97" fmla="*/ 1454454 w 2559727"/>
              <a:gd name="connsiteY97" fmla="*/ 534015 h 1202987"/>
              <a:gd name="connsiteX98" fmla="*/ 1352638 w 2559727"/>
              <a:gd name="connsiteY98" fmla="*/ 432200 h 1202987"/>
              <a:gd name="connsiteX99" fmla="*/ 1454454 w 2559727"/>
              <a:gd name="connsiteY99" fmla="*/ 330384 h 1202987"/>
              <a:gd name="connsiteX100" fmla="*/ 1105273 w 2559727"/>
              <a:gd name="connsiteY100" fmla="*/ 330384 h 1202987"/>
              <a:gd name="connsiteX101" fmla="*/ 1207089 w 2559727"/>
              <a:gd name="connsiteY101" fmla="*/ 432200 h 1202987"/>
              <a:gd name="connsiteX102" fmla="*/ 1105273 w 2559727"/>
              <a:gd name="connsiteY102" fmla="*/ 534015 h 1202987"/>
              <a:gd name="connsiteX103" fmla="*/ 1003458 w 2559727"/>
              <a:gd name="connsiteY103" fmla="*/ 432200 h 1202987"/>
              <a:gd name="connsiteX104" fmla="*/ 1105273 w 2559727"/>
              <a:gd name="connsiteY104" fmla="*/ 330384 h 1202987"/>
              <a:gd name="connsiteX105" fmla="*/ 770787 w 2559727"/>
              <a:gd name="connsiteY105" fmla="*/ 330384 h 1202987"/>
              <a:gd name="connsiteX106" fmla="*/ 872603 w 2559727"/>
              <a:gd name="connsiteY106" fmla="*/ 432200 h 1202987"/>
              <a:gd name="connsiteX107" fmla="*/ 770787 w 2559727"/>
              <a:gd name="connsiteY107" fmla="*/ 534015 h 1202987"/>
              <a:gd name="connsiteX108" fmla="*/ 668972 w 2559727"/>
              <a:gd name="connsiteY108" fmla="*/ 432200 h 1202987"/>
              <a:gd name="connsiteX109" fmla="*/ 770787 w 2559727"/>
              <a:gd name="connsiteY109" fmla="*/ 330384 h 1202987"/>
              <a:gd name="connsiteX110" fmla="*/ 436302 w 2559727"/>
              <a:gd name="connsiteY110" fmla="*/ 330384 h 1202987"/>
              <a:gd name="connsiteX111" fmla="*/ 538117 w 2559727"/>
              <a:gd name="connsiteY111" fmla="*/ 432200 h 1202987"/>
              <a:gd name="connsiteX112" fmla="*/ 436302 w 2559727"/>
              <a:gd name="connsiteY112" fmla="*/ 534015 h 1202987"/>
              <a:gd name="connsiteX113" fmla="*/ 334486 w 2559727"/>
              <a:gd name="connsiteY113" fmla="*/ 432200 h 1202987"/>
              <a:gd name="connsiteX114" fmla="*/ 436302 w 2559727"/>
              <a:gd name="connsiteY114" fmla="*/ 330384 h 1202987"/>
              <a:gd name="connsiteX115" fmla="*/ 101816 w 2559727"/>
              <a:gd name="connsiteY115" fmla="*/ 330384 h 1202987"/>
              <a:gd name="connsiteX116" fmla="*/ 203631 w 2559727"/>
              <a:gd name="connsiteY116" fmla="*/ 432200 h 1202987"/>
              <a:gd name="connsiteX117" fmla="*/ 101816 w 2559727"/>
              <a:gd name="connsiteY117" fmla="*/ 534015 h 1202987"/>
              <a:gd name="connsiteX118" fmla="*/ 0 w 2559727"/>
              <a:gd name="connsiteY118" fmla="*/ 432200 h 1202987"/>
              <a:gd name="connsiteX119" fmla="*/ 101816 w 2559727"/>
              <a:gd name="connsiteY119" fmla="*/ 330384 h 1202987"/>
              <a:gd name="connsiteX120" fmla="*/ 2457912 w 2559727"/>
              <a:gd name="connsiteY120" fmla="*/ 0 h 1202987"/>
              <a:gd name="connsiteX121" fmla="*/ 2559727 w 2559727"/>
              <a:gd name="connsiteY121" fmla="*/ 101816 h 1202987"/>
              <a:gd name="connsiteX122" fmla="*/ 2457912 w 2559727"/>
              <a:gd name="connsiteY122" fmla="*/ 203631 h 1202987"/>
              <a:gd name="connsiteX123" fmla="*/ 2356096 w 2559727"/>
              <a:gd name="connsiteY123" fmla="*/ 101816 h 1202987"/>
              <a:gd name="connsiteX124" fmla="*/ 2457912 w 2559727"/>
              <a:gd name="connsiteY124" fmla="*/ 0 h 1202987"/>
              <a:gd name="connsiteX125" fmla="*/ 2123426 w 2559727"/>
              <a:gd name="connsiteY125" fmla="*/ 0 h 1202987"/>
              <a:gd name="connsiteX126" fmla="*/ 2225241 w 2559727"/>
              <a:gd name="connsiteY126" fmla="*/ 101816 h 1202987"/>
              <a:gd name="connsiteX127" fmla="*/ 2123426 w 2559727"/>
              <a:gd name="connsiteY127" fmla="*/ 203631 h 1202987"/>
              <a:gd name="connsiteX128" fmla="*/ 2021610 w 2559727"/>
              <a:gd name="connsiteY128" fmla="*/ 101816 h 1202987"/>
              <a:gd name="connsiteX129" fmla="*/ 2123426 w 2559727"/>
              <a:gd name="connsiteY129" fmla="*/ 0 h 1202987"/>
              <a:gd name="connsiteX130" fmla="*/ 1788940 w 2559727"/>
              <a:gd name="connsiteY130" fmla="*/ 0 h 1202987"/>
              <a:gd name="connsiteX131" fmla="*/ 1890755 w 2559727"/>
              <a:gd name="connsiteY131" fmla="*/ 101816 h 1202987"/>
              <a:gd name="connsiteX132" fmla="*/ 1788940 w 2559727"/>
              <a:gd name="connsiteY132" fmla="*/ 203631 h 1202987"/>
              <a:gd name="connsiteX133" fmla="*/ 1687124 w 2559727"/>
              <a:gd name="connsiteY133" fmla="*/ 101816 h 1202987"/>
              <a:gd name="connsiteX134" fmla="*/ 1788940 w 2559727"/>
              <a:gd name="connsiteY134" fmla="*/ 0 h 1202987"/>
              <a:gd name="connsiteX135" fmla="*/ 1454454 w 2559727"/>
              <a:gd name="connsiteY135" fmla="*/ 0 h 1202987"/>
              <a:gd name="connsiteX136" fmla="*/ 1556269 w 2559727"/>
              <a:gd name="connsiteY136" fmla="*/ 101816 h 1202987"/>
              <a:gd name="connsiteX137" fmla="*/ 1454454 w 2559727"/>
              <a:gd name="connsiteY137" fmla="*/ 203631 h 1202987"/>
              <a:gd name="connsiteX138" fmla="*/ 1352638 w 2559727"/>
              <a:gd name="connsiteY138" fmla="*/ 101816 h 1202987"/>
              <a:gd name="connsiteX139" fmla="*/ 1454454 w 2559727"/>
              <a:gd name="connsiteY139" fmla="*/ 0 h 1202987"/>
              <a:gd name="connsiteX140" fmla="*/ 1105273 w 2559727"/>
              <a:gd name="connsiteY140" fmla="*/ 0 h 1202987"/>
              <a:gd name="connsiteX141" fmla="*/ 1207089 w 2559727"/>
              <a:gd name="connsiteY141" fmla="*/ 101816 h 1202987"/>
              <a:gd name="connsiteX142" fmla="*/ 1105273 w 2559727"/>
              <a:gd name="connsiteY142" fmla="*/ 203631 h 1202987"/>
              <a:gd name="connsiteX143" fmla="*/ 1003458 w 2559727"/>
              <a:gd name="connsiteY143" fmla="*/ 101816 h 1202987"/>
              <a:gd name="connsiteX144" fmla="*/ 1105273 w 2559727"/>
              <a:gd name="connsiteY144" fmla="*/ 0 h 1202987"/>
              <a:gd name="connsiteX145" fmla="*/ 770787 w 2559727"/>
              <a:gd name="connsiteY145" fmla="*/ 0 h 1202987"/>
              <a:gd name="connsiteX146" fmla="*/ 872603 w 2559727"/>
              <a:gd name="connsiteY146" fmla="*/ 101816 h 1202987"/>
              <a:gd name="connsiteX147" fmla="*/ 770787 w 2559727"/>
              <a:gd name="connsiteY147" fmla="*/ 203631 h 1202987"/>
              <a:gd name="connsiteX148" fmla="*/ 668972 w 2559727"/>
              <a:gd name="connsiteY148" fmla="*/ 101816 h 1202987"/>
              <a:gd name="connsiteX149" fmla="*/ 770787 w 2559727"/>
              <a:gd name="connsiteY149" fmla="*/ 0 h 1202987"/>
              <a:gd name="connsiteX150" fmla="*/ 436302 w 2559727"/>
              <a:gd name="connsiteY150" fmla="*/ 0 h 1202987"/>
              <a:gd name="connsiteX151" fmla="*/ 538117 w 2559727"/>
              <a:gd name="connsiteY151" fmla="*/ 101816 h 1202987"/>
              <a:gd name="connsiteX152" fmla="*/ 436302 w 2559727"/>
              <a:gd name="connsiteY152" fmla="*/ 203631 h 1202987"/>
              <a:gd name="connsiteX153" fmla="*/ 334486 w 2559727"/>
              <a:gd name="connsiteY153" fmla="*/ 101816 h 1202987"/>
              <a:gd name="connsiteX154" fmla="*/ 436302 w 2559727"/>
              <a:gd name="connsiteY154" fmla="*/ 0 h 1202987"/>
              <a:gd name="connsiteX155" fmla="*/ 101815 w 2559727"/>
              <a:gd name="connsiteY155" fmla="*/ 0 h 1202987"/>
              <a:gd name="connsiteX156" fmla="*/ 203631 w 2559727"/>
              <a:gd name="connsiteY156" fmla="*/ 101816 h 1202987"/>
              <a:gd name="connsiteX157" fmla="*/ 101815 w 2559727"/>
              <a:gd name="connsiteY157" fmla="*/ 203631 h 1202987"/>
              <a:gd name="connsiteX158" fmla="*/ 0 w 2559727"/>
              <a:gd name="connsiteY158" fmla="*/ 101816 h 1202987"/>
              <a:gd name="connsiteX159" fmla="*/ 101815 w 2559727"/>
              <a:gd name="connsiteY159" fmla="*/ 0 h 1202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Lst>
            <a:rect l="l" t="t" r="r" b="b"/>
            <a:pathLst>
              <a:path w="2559727" h="1202987">
                <a:moveTo>
                  <a:pt x="2457912" y="999356"/>
                </a:moveTo>
                <a:cubicBezTo>
                  <a:pt x="2514143" y="999356"/>
                  <a:pt x="2559727" y="1044940"/>
                  <a:pt x="2559727" y="1101172"/>
                </a:cubicBezTo>
                <a:cubicBezTo>
                  <a:pt x="2559727" y="1157403"/>
                  <a:pt x="2514143" y="1202987"/>
                  <a:pt x="2457912" y="1202987"/>
                </a:cubicBezTo>
                <a:cubicBezTo>
                  <a:pt x="2401680" y="1202987"/>
                  <a:pt x="2356096" y="1157403"/>
                  <a:pt x="2356096" y="1101172"/>
                </a:cubicBezTo>
                <a:cubicBezTo>
                  <a:pt x="2356096" y="1044940"/>
                  <a:pt x="2401680" y="999356"/>
                  <a:pt x="2457912" y="999356"/>
                </a:cubicBezTo>
                <a:close/>
                <a:moveTo>
                  <a:pt x="2123426" y="999356"/>
                </a:moveTo>
                <a:cubicBezTo>
                  <a:pt x="2179657" y="999356"/>
                  <a:pt x="2225241" y="1044940"/>
                  <a:pt x="2225241" y="1101172"/>
                </a:cubicBezTo>
                <a:cubicBezTo>
                  <a:pt x="2225241" y="1157403"/>
                  <a:pt x="2179657" y="1202987"/>
                  <a:pt x="2123426" y="1202987"/>
                </a:cubicBezTo>
                <a:cubicBezTo>
                  <a:pt x="2067194" y="1202987"/>
                  <a:pt x="2021610" y="1157403"/>
                  <a:pt x="2021610" y="1101172"/>
                </a:cubicBezTo>
                <a:cubicBezTo>
                  <a:pt x="2021610" y="1044940"/>
                  <a:pt x="2067194" y="999356"/>
                  <a:pt x="2123426" y="999356"/>
                </a:cubicBezTo>
                <a:close/>
                <a:moveTo>
                  <a:pt x="1788940" y="999356"/>
                </a:moveTo>
                <a:cubicBezTo>
                  <a:pt x="1845171" y="999356"/>
                  <a:pt x="1890755" y="1044940"/>
                  <a:pt x="1890755" y="1101172"/>
                </a:cubicBezTo>
                <a:cubicBezTo>
                  <a:pt x="1890755" y="1157403"/>
                  <a:pt x="1845171" y="1202987"/>
                  <a:pt x="1788940" y="1202987"/>
                </a:cubicBezTo>
                <a:cubicBezTo>
                  <a:pt x="1732708" y="1202987"/>
                  <a:pt x="1687124" y="1157403"/>
                  <a:pt x="1687124" y="1101172"/>
                </a:cubicBezTo>
                <a:cubicBezTo>
                  <a:pt x="1687124" y="1044940"/>
                  <a:pt x="1732708" y="999356"/>
                  <a:pt x="1788940" y="999356"/>
                </a:cubicBezTo>
                <a:close/>
                <a:moveTo>
                  <a:pt x="1454454" y="999356"/>
                </a:moveTo>
                <a:cubicBezTo>
                  <a:pt x="1510685" y="999356"/>
                  <a:pt x="1556269" y="1044940"/>
                  <a:pt x="1556269" y="1101172"/>
                </a:cubicBezTo>
                <a:cubicBezTo>
                  <a:pt x="1556269" y="1157403"/>
                  <a:pt x="1510685" y="1202987"/>
                  <a:pt x="1454454" y="1202987"/>
                </a:cubicBezTo>
                <a:cubicBezTo>
                  <a:pt x="1398222" y="1202987"/>
                  <a:pt x="1352638" y="1157403"/>
                  <a:pt x="1352638" y="1101172"/>
                </a:cubicBezTo>
                <a:cubicBezTo>
                  <a:pt x="1352638" y="1044940"/>
                  <a:pt x="1398222" y="999356"/>
                  <a:pt x="1454454" y="999356"/>
                </a:cubicBezTo>
                <a:close/>
                <a:moveTo>
                  <a:pt x="1105273" y="999356"/>
                </a:moveTo>
                <a:cubicBezTo>
                  <a:pt x="1161505" y="999356"/>
                  <a:pt x="1207089" y="1044940"/>
                  <a:pt x="1207089" y="1101172"/>
                </a:cubicBezTo>
                <a:cubicBezTo>
                  <a:pt x="1207089" y="1157403"/>
                  <a:pt x="1161505" y="1202987"/>
                  <a:pt x="1105273" y="1202987"/>
                </a:cubicBezTo>
                <a:cubicBezTo>
                  <a:pt x="1049042" y="1202987"/>
                  <a:pt x="1003458" y="1157403"/>
                  <a:pt x="1003458" y="1101172"/>
                </a:cubicBezTo>
                <a:cubicBezTo>
                  <a:pt x="1003458" y="1044940"/>
                  <a:pt x="1049042" y="999356"/>
                  <a:pt x="1105273" y="999356"/>
                </a:cubicBezTo>
                <a:close/>
                <a:moveTo>
                  <a:pt x="770787" y="999356"/>
                </a:moveTo>
                <a:cubicBezTo>
                  <a:pt x="827019" y="999356"/>
                  <a:pt x="872603" y="1044940"/>
                  <a:pt x="872603" y="1101172"/>
                </a:cubicBezTo>
                <a:cubicBezTo>
                  <a:pt x="872603" y="1157403"/>
                  <a:pt x="827019" y="1202987"/>
                  <a:pt x="770787" y="1202987"/>
                </a:cubicBezTo>
                <a:cubicBezTo>
                  <a:pt x="714556" y="1202987"/>
                  <a:pt x="668972" y="1157403"/>
                  <a:pt x="668972" y="1101172"/>
                </a:cubicBezTo>
                <a:cubicBezTo>
                  <a:pt x="668972" y="1044940"/>
                  <a:pt x="714556" y="999356"/>
                  <a:pt x="770787" y="999356"/>
                </a:cubicBezTo>
                <a:close/>
                <a:moveTo>
                  <a:pt x="436302" y="999356"/>
                </a:moveTo>
                <a:cubicBezTo>
                  <a:pt x="492533" y="999356"/>
                  <a:pt x="538117" y="1044940"/>
                  <a:pt x="538117" y="1101172"/>
                </a:cubicBezTo>
                <a:cubicBezTo>
                  <a:pt x="538117" y="1157403"/>
                  <a:pt x="492533" y="1202987"/>
                  <a:pt x="436302" y="1202987"/>
                </a:cubicBezTo>
                <a:cubicBezTo>
                  <a:pt x="380070" y="1202987"/>
                  <a:pt x="334486" y="1157403"/>
                  <a:pt x="334486" y="1101172"/>
                </a:cubicBezTo>
                <a:cubicBezTo>
                  <a:pt x="334486" y="1044940"/>
                  <a:pt x="380070" y="999356"/>
                  <a:pt x="436302" y="999356"/>
                </a:cubicBezTo>
                <a:close/>
                <a:moveTo>
                  <a:pt x="101816" y="999356"/>
                </a:moveTo>
                <a:cubicBezTo>
                  <a:pt x="158047" y="999356"/>
                  <a:pt x="203631" y="1044940"/>
                  <a:pt x="203631" y="1101172"/>
                </a:cubicBezTo>
                <a:cubicBezTo>
                  <a:pt x="203631" y="1157403"/>
                  <a:pt x="158047" y="1202987"/>
                  <a:pt x="101816" y="1202987"/>
                </a:cubicBezTo>
                <a:cubicBezTo>
                  <a:pt x="45584" y="1202987"/>
                  <a:pt x="0" y="1157403"/>
                  <a:pt x="0" y="1101172"/>
                </a:cubicBezTo>
                <a:cubicBezTo>
                  <a:pt x="0" y="1044940"/>
                  <a:pt x="45584" y="999356"/>
                  <a:pt x="101816" y="999356"/>
                </a:cubicBezTo>
                <a:close/>
                <a:moveTo>
                  <a:pt x="2457912" y="664870"/>
                </a:moveTo>
                <a:cubicBezTo>
                  <a:pt x="2514143" y="664870"/>
                  <a:pt x="2559727" y="710454"/>
                  <a:pt x="2559727" y="766686"/>
                </a:cubicBezTo>
                <a:cubicBezTo>
                  <a:pt x="2559727" y="822917"/>
                  <a:pt x="2514143" y="868501"/>
                  <a:pt x="2457912" y="868501"/>
                </a:cubicBezTo>
                <a:cubicBezTo>
                  <a:pt x="2401680" y="868501"/>
                  <a:pt x="2356096" y="822917"/>
                  <a:pt x="2356096" y="766686"/>
                </a:cubicBezTo>
                <a:cubicBezTo>
                  <a:pt x="2356096" y="710454"/>
                  <a:pt x="2401680" y="664870"/>
                  <a:pt x="2457912" y="664870"/>
                </a:cubicBezTo>
                <a:close/>
                <a:moveTo>
                  <a:pt x="2123426" y="664870"/>
                </a:moveTo>
                <a:cubicBezTo>
                  <a:pt x="2179657" y="664870"/>
                  <a:pt x="2225241" y="710454"/>
                  <a:pt x="2225241" y="766686"/>
                </a:cubicBezTo>
                <a:cubicBezTo>
                  <a:pt x="2225241" y="822917"/>
                  <a:pt x="2179657" y="868501"/>
                  <a:pt x="2123426" y="868501"/>
                </a:cubicBezTo>
                <a:cubicBezTo>
                  <a:pt x="2067194" y="868501"/>
                  <a:pt x="2021610" y="822917"/>
                  <a:pt x="2021610" y="766686"/>
                </a:cubicBezTo>
                <a:cubicBezTo>
                  <a:pt x="2021610" y="710454"/>
                  <a:pt x="2067194" y="664870"/>
                  <a:pt x="2123426" y="664870"/>
                </a:cubicBezTo>
                <a:close/>
                <a:moveTo>
                  <a:pt x="1788940" y="664870"/>
                </a:moveTo>
                <a:cubicBezTo>
                  <a:pt x="1845171" y="664870"/>
                  <a:pt x="1890755" y="710454"/>
                  <a:pt x="1890755" y="766686"/>
                </a:cubicBezTo>
                <a:cubicBezTo>
                  <a:pt x="1890755" y="822917"/>
                  <a:pt x="1845171" y="868501"/>
                  <a:pt x="1788940" y="868501"/>
                </a:cubicBezTo>
                <a:cubicBezTo>
                  <a:pt x="1732708" y="868501"/>
                  <a:pt x="1687124" y="822917"/>
                  <a:pt x="1687124" y="766686"/>
                </a:cubicBezTo>
                <a:cubicBezTo>
                  <a:pt x="1687124" y="710454"/>
                  <a:pt x="1732708" y="664870"/>
                  <a:pt x="1788940" y="664870"/>
                </a:cubicBezTo>
                <a:close/>
                <a:moveTo>
                  <a:pt x="1454454" y="664870"/>
                </a:moveTo>
                <a:cubicBezTo>
                  <a:pt x="1510685" y="664870"/>
                  <a:pt x="1556269" y="710454"/>
                  <a:pt x="1556269" y="766686"/>
                </a:cubicBezTo>
                <a:cubicBezTo>
                  <a:pt x="1556269" y="822917"/>
                  <a:pt x="1510685" y="868501"/>
                  <a:pt x="1454454" y="868501"/>
                </a:cubicBezTo>
                <a:cubicBezTo>
                  <a:pt x="1398222" y="868501"/>
                  <a:pt x="1352638" y="822917"/>
                  <a:pt x="1352638" y="766686"/>
                </a:cubicBezTo>
                <a:cubicBezTo>
                  <a:pt x="1352638" y="710454"/>
                  <a:pt x="1398222" y="664870"/>
                  <a:pt x="1454454" y="664870"/>
                </a:cubicBezTo>
                <a:close/>
                <a:moveTo>
                  <a:pt x="1105273" y="664870"/>
                </a:moveTo>
                <a:cubicBezTo>
                  <a:pt x="1161505" y="664870"/>
                  <a:pt x="1207089" y="710454"/>
                  <a:pt x="1207089" y="766686"/>
                </a:cubicBezTo>
                <a:cubicBezTo>
                  <a:pt x="1207089" y="822917"/>
                  <a:pt x="1161505" y="868501"/>
                  <a:pt x="1105273" y="868501"/>
                </a:cubicBezTo>
                <a:cubicBezTo>
                  <a:pt x="1049042" y="868501"/>
                  <a:pt x="1003458" y="822917"/>
                  <a:pt x="1003458" y="766686"/>
                </a:cubicBezTo>
                <a:cubicBezTo>
                  <a:pt x="1003458" y="710454"/>
                  <a:pt x="1049042" y="664870"/>
                  <a:pt x="1105273" y="664870"/>
                </a:cubicBezTo>
                <a:close/>
                <a:moveTo>
                  <a:pt x="770787" y="664870"/>
                </a:moveTo>
                <a:cubicBezTo>
                  <a:pt x="827019" y="664870"/>
                  <a:pt x="872603" y="710454"/>
                  <a:pt x="872603" y="766686"/>
                </a:cubicBezTo>
                <a:cubicBezTo>
                  <a:pt x="872603" y="822917"/>
                  <a:pt x="827019" y="868501"/>
                  <a:pt x="770787" y="868501"/>
                </a:cubicBezTo>
                <a:cubicBezTo>
                  <a:pt x="714556" y="868501"/>
                  <a:pt x="668972" y="822917"/>
                  <a:pt x="668972" y="766686"/>
                </a:cubicBezTo>
                <a:cubicBezTo>
                  <a:pt x="668972" y="710454"/>
                  <a:pt x="714556" y="664870"/>
                  <a:pt x="770787" y="664870"/>
                </a:cubicBezTo>
                <a:close/>
                <a:moveTo>
                  <a:pt x="436302" y="664870"/>
                </a:moveTo>
                <a:cubicBezTo>
                  <a:pt x="492533" y="664870"/>
                  <a:pt x="538117" y="710454"/>
                  <a:pt x="538117" y="766686"/>
                </a:cubicBezTo>
                <a:cubicBezTo>
                  <a:pt x="538117" y="822917"/>
                  <a:pt x="492533" y="868501"/>
                  <a:pt x="436302" y="868501"/>
                </a:cubicBezTo>
                <a:cubicBezTo>
                  <a:pt x="380070" y="868501"/>
                  <a:pt x="334486" y="822917"/>
                  <a:pt x="334486" y="766686"/>
                </a:cubicBezTo>
                <a:cubicBezTo>
                  <a:pt x="334486" y="710454"/>
                  <a:pt x="380070" y="664870"/>
                  <a:pt x="436302" y="664870"/>
                </a:cubicBezTo>
                <a:close/>
                <a:moveTo>
                  <a:pt x="101816" y="664870"/>
                </a:moveTo>
                <a:cubicBezTo>
                  <a:pt x="158047" y="664870"/>
                  <a:pt x="203631" y="710454"/>
                  <a:pt x="203631" y="766686"/>
                </a:cubicBezTo>
                <a:cubicBezTo>
                  <a:pt x="203631" y="822917"/>
                  <a:pt x="158047" y="868501"/>
                  <a:pt x="101816" y="868501"/>
                </a:cubicBezTo>
                <a:cubicBezTo>
                  <a:pt x="45584" y="868501"/>
                  <a:pt x="0" y="822917"/>
                  <a:pt x="0" y="766686"/>
                </a:cubicBezTo>
                <a:cubicBezTo>
                  <a:pt x="0" y="710454"/>
                  <a:pt x="45584" y="664870"/>
                  <a:pt x="101816" y="664870"/>
                </a:cubicBezTo>
                <a:close/>
                <a:moveTo>
                  <a:pt x="2457912" y="330384"/>
                </a:moveTo>
                <a:cubicBezTo>
                  <a:pt x="2514143" y="330384"/>
                  <a:pt x="2559727" y="375968"/>
                  <a:pt x="2559727" y="432200"/>
                </a:cubicBezTo>
                <a:cubicBezTo>
                  <a:pt x="2559727" y="488431"/>
                  <a:pt x="2514143" y="534015"/>
                  <a:pt x="2457912" y="534015"/>
                </a:cubicBezTo>
                <a:cubicBezTo>
                  <a:pt x="2401680" y="534015"/>
                  <a:pt x="2356096" y="488431"/>
                  <a:pt x="2356096" y="432200"/>
                </a:cubicBezTo>
                <a:cubicBezTo>
                  <a:pt x="2356096" y="375968"/>
                  <a:pt x="2401680" y="330384"/>
                  <a:pt x="2457912" y="330384"/>
                </a:cubicBezTo>
                <a:close/>
                <a:moveTo>
                  <a:pt x="2123426" y="330384"/>
                </a:moveTo>
                <a:cubicBezTo>
                  <a:pt x="2179657" y="330384"/>
                  <a:pt x="2225241" y="375968"/>
                  <a:pt x="2225241" y="432200"/>
                </a:cubicBezTo>
                <a:cubicBezTo>
                  <a:pt x="2225241" y="488431"/>
                  <a:pt x="2179657" y="534015"/>
                  <a:pt x="2123426" y="534015"/>
                </a:cubicBezTo>
                <a:cubicBezTo>
                  <a:pt x="2067194" y="534015"/>
                  <a:pt x="2021610" y="488431"/>
                  <a:pt x="2021610" y="432200"/>
                </a:cubicBezTo>
                <a:cubicBezTo>
                  <a:pt x="2021610" y="375968"/>
                  <a:pt x="2067194" y="330384"/>
                  <a:pt x="2123426" y="330384"/>
                </a:cubicBezTo>
                <a:close/>
                <a:moveTo>
                  <a:pt x="1788940" y="330384"/>
                </a:moveTo>
                <a:cubicBezTo>
                  <a:pt x="1845171" y="330384"/>
                  <a:pt x="1890755" y="375968"/>
                  <a:pt x="1890755" y="432200"/>
                </a:cubicBezTo>
                <a:cubicBezTo>
                  <a:pt x="1890755" y="488431"/>
                  <a:pt x="1845171" y="534015"/>
                  <a:pt x="1788940" y="534015"/>
                </a:cubicBezTo>
                <a:cubicBezTo>
                  <a:pt x="1732708" y="534015"/>
                  <a:pt x="1687124" y="488431"/>
                  <a:pt x="1687124" y="432200"/>
                </a:cubicBezTo>
                <a:cubicBezTo>
                  <a:pt x="1687124" y="375968"/>
                  <a:pt x="1732708" y="330384"/>
                  <a:pt x="1788940" y="330384"/>
                </a:cubicBezTo>
                <a:close/>
                <a:moveTo>
                  <a:pt x="1454454" y="330384"/>
                </a:moveTo>
                <a:cubicBezTo>
                  <a:pt x="1510685" y="330384"/>
                  <a:pt x="1556269" y="375968"/>
                  <a:pt x="1556269" y="432200"/>
                </a:cubicBezTo>
                <a:cubicBezTo>
                  <a:pt x="1556269" y="488431"/>
                  <a:pt x="1510685" y="534015"/>
                  <a:pt x="1454454" y="534015"/>
                </a:cubicBezTo>
                <a:cubicBezTo>
                  <a:pt x="1398222" y="534015"/>
                  <a:pt x="1352638" y="488431"/>
                  <a:pt x="1352638" y="432200"/>
                </a:cubicBezTo>
                <a:cubicBezTo>
                  <a:pt x="1352638" y="375968"/>
                  <a:pt x="1398222" y="330384"/>
                  <a:pt x="1454454" y="330384"/>
                </a:cubicBezTo>
                <a:close/>
                <a:moveTo>
                  <a:pt x="1105273" y="330384"/>
                </a:moveTo>
                <a:cubicBezTo>
                  <a:pt x="1161505" y="330384"/>
                  <a:pt x="1207089" y="375968"/>
                  <a:pt x="1207089" y="432200"/>
                </a:cubicBezTo>
                <a:cubicBezTo>
                  <a:pt x="1207089" y="488431"/>
                  <a:pt x="1161505" y="534015"/>
                  <a:pt x="1105273" y="534015"/>
                </a:cubicBezTo>
                <a:cubicBezTo>
                  <a:pt x="1049042" y="534015"/>
                  <a:pt x="1003458" y="488431"/>
                  <a:pt x="1003458" y="432200"/>
                </a:cubicBezTo>
                <a:cubicBezTo>
                  <a:pt x="1003458" y="375968"/>
                  <a:pt x="1049042" y="330384"/>
                  <a:pt x="1105273" y="330384"/>
                </a:cubicBezTo>
                <a:close/>
                <a:moveTo>
                  <a:pt x="770787" y="330384"/>
                </a:moveTo>
                <a:cubicBezTo>
                  <a:pt x="827019" y="330384"/>
                  <a:pt x="872603" y="375968"/>
                  <a:pt x="872603" y="432200"/>
                </a:cubicBezTo>
                <a:cubicBezTo>
                  <a:pt x="872603" y="488431"/>
                  <a:pt x="827019" y="534015"/>
                  <a:pt x="770787" y="534015"/>
                </a:cubicBezTo>
                <a:cubicBezTo>
                  <a:pt x="714556" y="534015"/>
                  <a:pt x="668972" y="488431"/>
                  <a:pt x="668972" y="432200"/>
                </a:cubicBezTo>
                <a:cubicBezTo>
                  <a:pt x="668972" y="375968"/>
                  <a:pt x="714556" y="330384"/>
                  <a:pt x="770787" y="330384"/>
                </a:cubicBezTo>
                <a:close/>
                <a:moveTo>
                  <a:pt x="436302" y="330384"/>
                </a:moveTo>
                <a:cubicBezTo>
                  <a:pt x="492533" y="330384"/>
                  <a:pt x="538117" y="375968"/>
                  <a:pt x="538117" y="432200"/>
                </a:cubicBezTo>
                <a:cubicBezTo>
                  <a:pt x="538117" y="488431"/>
                  <a:pt x="492533" y="534015"/>
                  <a:pt x="436302" y="534015"/>
                </a:cubicBezTo>
                <a:cubicBezTo>
                  <a:pt x="380070" y="534015"/>
                  <a:pt x="334486" y="488431"/>
                  <a:pt x="334486" y="432200"/>
                </a:cubicBezTo>
                <a:cubicBezTo>
                  <a:pt x="334486" y="375968"/>
                  <a:pt x="380070" y="330384"/>
                  <a:pt x="436302" y="330384"/>
                </a:cubicBezTo>
                <a:close/>
                <a:moveTo>
                  <a:pt x="101816" y="330384"/>
                </a:moveTo>
                <a:cubicBezTo>
                  <a:pt x="158047" y="330384"/>
                  <a:pt x="203631" y="375968"/>
                  <a:pt x="203631" y="432200"/>
                </a:cubicBezTo>
                <a:cubicBezTo>
                  <a:pt x="203631" y="488431"/>
                  <a:pt x="158047" y="534015"/>
                  <a:pt x="101816" y="534015"/>
                </a:cubicBezTo>
                <a:cubicBezTo>
                  <a:pt x="45584" y="534015"/>
                  <a:pt x="0" y="488431"/>
                  <a:pt x="0" y="432200"/>
                </a:cubicBezTo>
                <a:cubicBezTo>
                  <a:pt x="0" y="375968"/>
                  <a:pt x="45584" y="330384"/>
                  <a:pt x="101816" y="330384"/>
                </a:cubicBezTo>
                <a:close/>
                <a:moveTo>
                  <a:pt x="2457912" y="0"/>
                </a:moveTo>
                <a:cubicBezTo>
                  <a:pt x="2514143" y="0"/>
                  <a:pt x="2559727" y="45584"/>
                  <a:pt x="2559727" y="101816"/>
                </a:cubicBezTo>
                <a:cubicBezTo>
                  <a:pt x="2559727" y="158047"/>
                  <a:pt x="2514143" y="203631"/>
                  <a:pt x="2457912" y="203631"/>
                </a:cubicBezTo>
                <a:cubicBezTo>
                  <a:pt x="2401680" y="203631"/>
                  <a:pt x="2356096" y="158047"/>
                  <a:pt x="2356096" y="101816"/>
                </a:cubicBezTo>
                <a:cubicBezTo>
                  <a:pt x="2356096" y="45584"/>
                  <a:pt x="2401680" y="0"/>
                  <a:pt x="2457912" y="0"/>
                </a:cubicBezTo>
                <a:close/>
                <a:moveTo>
                  <a:pt x="2123426" y="0"/>
                </a:moveTo>
                <a:cubicBezTo>
                  <a:pt x="2179657" y="0"/>
                  <a:pt x="2225241" y="45584"/>
                  <a:pt x="2225241" y="101816"/>
                </a:cubicBezTo>
                <a:cubicBezTo>
                  <a:pt x="2225241" y="158047"/>
                  <a:pt x="2179657" y="203631"/>
                  <a:pt x="2123426" y="203631"/>
                </a:cubicBezTo>
                <a:cubicBezTo>
                  <a:pt x="2067194" y="203631"/>
                  <a:pt x="2021610" y="158047"/>
                  <a:pt x="2021610" y="101816"/>
                </a:cubicBezTo>
                <a:cubicBezTo>
                  <a:pt x="2021610" y="45584"/>
                  <a:pt x="2067194" y="0"/>
                  <a:pt x="2123426" y="0"/>
                </a:cubicBezTo>
                <a:close/>
                <a:moveTo>
                  <a:pt x="1788940" y="0"/>
                </a:moveTo>
                <a:cubicBezTo>
                  <a:pt x="1845171" y="0"/>
                  <a:pt x="1890755" y="45584"/>
                  <a:pt x="1890755" y="101816"/>
                </a:cubicBezTo>
                <a:cubicBezTo>
                  <a:pt x="1890755" y="158047"/>
                  <a:pt x="1845171" y="203631"/>
                  <a:pt x="1788940" y="203631"/>
                </a:cubicBezTo>
                <a:cubicBezTo>
                  <a:pt x="1732708" y="203631"/>
                  <a:pt x="1687124" y="158047"/>
                  <a:pt x="1687124" y="101816"/>
                </a:cubicBezTo>
                <a:cubicBezTo>
                  <a:pt x="1687124" y="45584"/>
                  <a:pt x="1732708" y="0"/>
                  <a:pt x="1788940" y="0"/>
                </a:cubicBezTo>
                <a:close/>
                <a:moveTo>
                  <a:pt x="1454454" y="0"/>
                </a:moveTo>
                <a:cubicBezTo>
                  <a:pt x="1510685" y="0"/>
                  <a:pt x="1556269" y="45584"/>
                  <a:pt x="1556269" y="101816"/>
                </a:cubicBezTo>
                <a:cubicBezTo>
                  <a:pt x="1556269" y="158047"/>
                  <a:pt x="1510685" y="203631"/>
                  <a:pt x="1454454" y="203631"/>
                </a:cubicBezTo>
                <a:cubicBezTo>
                  <a:pt x="1398222" y="203631"/>
                  <a:pt x="1352638" y="158047"/>
                  <a:pt x="1352638" y="101816"/>
                </a:cubicBezTo>
                <a:cubicBezTo>
                  <a:pt x="1352638" y="45584"/>
                  <a:pt x="1398222" y="0"/>
                  <a:pt x="1454454" y="0"/>
                </a:cubicBezTo>
                <a:close/>
                <a:moveTo>
                  <a:pt x="1105273" y="0"/>
                </a:moveTo>
                <a:cubicBezTo>
                  <a:pt x="1161505" y="0"/>
                  <a:pt x="1207089" y="45584"/>
                  <a:pt x="1207089" y="101816"/>
                </a:cubicBezTo>
                <a:cubicBezTo>
                  <a:pt x="1207089" y="158047"/>
                  <a:pt x="1161505" y="203631"/>
                  <a:pt x="1105273" y="203631"/>
                </a:cubicBezTo>
                <a:cubicBezTo>
                  <a:pt x="1049042" y="203631"/>
                  <a:pt x="1003458" y="158047"/>
                  <a:pt x="1003458" y="101816"/>
                </a:cubicBezTo>
                <a:cubicBezTo>
                  <a:pt x="1003458" y="45584"/>
                  <a:pt x="1049042" y="0"/>
                  <a:pt x="1105273" y="0"/>
                </a:cubicBezTo>
                <a:close/>
                <a:moveTo>
                  <a:pt x="770787" y="0"/>
                </a:moveTo>
                <a:cubicBezTo>
                  <a:pt x="827019" y="0"/>
                  <a:pt x="872603" y="45584"/>
                  <a:pt x="872603" y="101816"/>
                </a:cubicBezTo>
                <a:cubicBezTo>
                  <a:pt x="872603" y="158047"/>
                  <a:pt x="827019" y="203631"/>
                  <a:pt x="770787" y="203631"/>
                </a:cubicBezTo>
                <a:cubicBezTo>
                  <a:pt x="714556" y="203631"/>
                  <a:pt x="668972" y="158047"/>
                  <a:pt x="668972" y="101816"/>
                </a:cubicBezTo>
                <a:cubicBezTo>
                  <a:pt x="668972" y="45584"/>
                  <a:pt x="714556" y="0"/>
                  <a:pt x="770787" y="0"/>
                </a:cubicBezTo>
                <a:close/>
                <a:moveTo>
                  <a:pt x="436302" y="0"/>
                </a:moveTo>
                <a:cubicBezTo>
                  <a:pt x="492533" y="0"/>
                  <a:pt x="538117" y="45584"/>
                  <a:pt x="538117" y="101816"/>
                </a:cubicBezTo>
                <a:cubicBezTo>
                  <a:pt x="538117" y="158047"/>
                  <a:pt x="492533" y="203631"/>
                  <a:pt x="436302" y="203631"/>
                </a:cubicBezTo>
                <a:cubicBezTo>
                  <a:pt x="380070" y="203631"/>
                  <a:pt x="334486" y="158047"/>
                  <a:pt x="334486" y="101816"/>
                </a:cubicBezTo>
                <a:cubicBezTo>
                  <a:pt x="334486" y="45584"/>
                  <a:pt x="380070" y="0"/>
                  <a:pt x="436302" y="0"/>
                </a:cubicBezTo>
                <a:close/>
                <a:moveTo>
                  <a:pt x="101815" y="0"/>
                </a:moveTo>
                <a:cubicBezTo>
                  <a:pt x="158047" y="0"/>
                  <a:pt x="203631" y="45584"/>
                  <a:pt x="203631" y="101816"/>
                </a:cubicBezTo>
                <a:cubicBezTo>
                  <a:pt x="203631" y="158047"/>
                  <a:pt x="158047" y="203631"/>
                  <a:pt x="101815" y="203631"/>
                </a:cubicBezTo>
                <a:cubicBezTo>
                  <a:pt x="45584" y="203631"/>
                  <a:pt x="0" y="158047"/>
                  <a:pt x="0" y="101816"/>
                </a:cubicBezTo>
                <a:cubicBezTo>
                  <a:pt x="0" y="45584"/>
                  <a:pt x="45584" y="0"/>
                  <a:pt x="101815" y="0"/>
                </a:cubicBezTo>
                <a:close/>
              </a:path>
            </a:pathLst>
          </a:cu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0" name="Freeform: Shape 9">
            <a:extLst>
              <a:ext uri="{FF2B5EF4-FFF2-40B4-BE49-F238E27FC236}">
                <a16:creationId xmlns:a16="http://schemas.microsoft.com/office/drawing/2014/main" id="{F6BA70D1-B492-4BA9-9123-273B0316F403}"/>
              </a:ext>
            </a:extLst>
          </p:cNvPr>
          <p:cNvSpPr/>
          <p:nvPr userDrawn="1"/>
        </p:nvSpPr>
        <p:spPr>
          <a:xfrm>
            <a:off x="0" y="0"/>
            <a:ext cx="6007384" cy="6858000"/>
          </a:xfrm>
          <a:custGeom>
            <a:avLst/>
            <a:gdLst>
              <a:gd name="connsiteX0" fmla="*/ 0 w 6007384"/>
              <a:gd name="connsiteY0" fmla="*/ 0 h 6869522"/>
              <a:gd name="connsiteX1" fmla="*/ 6007384 w 6007384"/>
              <a:gd name="connsiteY1" fmla="*/ 0 h 6869522"/>
              <a:gd name="connsiteX2" fmla="*/ 2060080 w 6007384"/>
              <a:gd name="connsiteY2" fmla="*/ 6869522 h 6869522"/>
              <a:gd name="connsiteX3" fmla="*/ 0 w 6007384"/>
              <a:gd name="connsiteY3" fmla="*/ 6869522 h 6869522"/>
              <a:gd name="connsiteX4" fmla="*/ 0 w 6007384"/>
              <a:gd name="connsiteY4" fmla="*/ 0 h 68695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7384" h="6869522">
                <a:moveTo>
                  <a:pt x="0" y="0"/>
                </a:moveTo>
                <a:lnTo>
                  <a:pt x="6007384" y="0"/>
                </a:lnTo>
                <a:lnTo>
                  <a:pt x="2060080" y="6869522"/>
                </a:lnTo>
                <a:lnTo>
                  <a:pt x="0" y="6869522"/>
                </a:lnTo>
                <a:lnTo>
                  <a:pt x="0" y="0"/>
                </a:lnTo>
                <a:close/>
              </a:path>
            </a:pathLst>
          </a:cu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B8DC80A3-D4D1-4567-96C9-86CEB7DC6087}"/>
              </a:ext>
            </a:extLst>
          </p:cNvPr>
          <p:cNvSpPr/>
          <p:nvPr userDrawn="1"/>
        </p:nvSpPr>
        <p:spPr>
          <a:xfrm>
            <a:off x="5734050" y="0"/>
            <a:ext cx="6457951" cy="6858000"/>
          </a:xfrm>
          <a:custGeom>
            <a:avLst/>
            <a:gdLst>
              <a:gd name="connsiteX0" fmla="*/ 4114800 w 6390807"/>
              <a:gd name="connsiteY0" fmla="*/ 0 h 4942371"/>
              <a:gd name="connsiteX1" fmla="*/ 6390807 w 6390807"/>
              <a:gd name="connsiteY1" fmla="*/ 0 h 4942371"/>
              <a:gd name="connsiteX2" fmla="*/ 6390807 w 6390807"/>
              <a:gd name="connsiteY2" fmla="*/ 4942371 h 4942371"/>
              <a:gd name="connsiteX3" fmla="*/ 83294 w 6390807"/>
              <a:gd name="connsiteY3" fmla="*/ 4942371 h 4942371"/>
              <a:gd name="connsiteX4" fmla="*/ 47412 w 6390807"/>
              <a:gd name="connsiteY4" fmla="*/ 4741443 h 4942371"/>
              <a:gd name="connsiteX5" fmla="*/ 0 w 6390807"/>
              <a:gd name="connsiteY5" fmla="*/ 4114800 h 4942371"/>
              <a:gd name="connsiteX6" fmla="*/ 4114800 w 6390807"/>
              <a:gd name="connsiteY6" fmla="*/ 0 h 49423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390807" h="4942371">
                <a:moveTo>
                  <a:pt x="4114800" y="0"/>
                </a:moveTo>
                <a:lnTo>
                  <a:pt x="6390807" y="0"/>
                </a:lnTo>
                <a:lnTo>
                  <a:pt x="6390807" y="4942371"/>
                </a:lnTo>
                <a:lnTo>
                  <a:pt x="83294" y="4942371"/>
                </a:lnTo>
                <a:lnTo>
                  <a:pt x="47412" y="4741443"/>
                </a:lnTo>
                <a:cubicBezTo>
                  <a:pt x="16192" y="4537119"/>
                  <a:pt x="0" y="4327850"/>
                  <a:pt x="0" y="4114800"/>
                </a:cubicBezTo>
                <a:cubicBezTo>
                  <a:pt x="0" y="1842259"/>
                  <a:pt x="1842259" y="0"/>
                  <a:pt x="4114800" y="0"/>
                </a:cubicBezTo>
                <a:close/>
              </a:path>
            </a:pathLst>
          </a:custGeom>
          <a:gradFill flip="none" rotWithShape="1">
            <a:gsLst>
              <a:gs pos="100000">
                <a:schemeClr val="accent3"/>
              </a:gs>
              <a:gs pos="44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TextBox 11">
            <a:extLst>
              <a:ext uri="{FF2B5EF4-FFF2-40B4-BE49-F238E27FC236}">
                <a16:creationId xmlns:a16="http://schemas.microsoft.com/office/drawing/2014/main" id="{13AF6D74-02FD-4625-85A6-AE3A8E5A2791}"/>
              </a:ext>
            </a:extLst>
          </p:cNvPr>
          <p:cNvSpPr txBox="1"/>
          <p:nvPr userDrawn="1"/>
        </p:nvSpPr>
        <p:spPr>
          <a:xfrm>
            <a:off x="11210800" y="6337467"/>
            <a:ext cx="706218" cy="369332"/>
          </a:xfrm>
          <a:prstGeom prst="rect">
            <a:avLst/>
          </a:prstGeom>
          <a:noFill/>
        </p:spPr>
        <p:txBody>
          <a:bodyPr wrap="square" rtlCol="0">
            <a:spAutoFit/>
          </a:bodyPr>
          <a:lstStyle/>
          <a:p>
            <a:pPr algn="ctr"/>
            <a:fld id="{260E2A6B-A809-4840-BF14-8648BC0BDF87}" type="slidenum">
              <a:rPr lang="id-ID" sz="1800" b="1">
                <a:solidFill>
                  <a:schemeClr val="bg1"/>
                </a:solidFill>
                <a:latin typeface="+mn-lt"/>
                <a:ea typeface="Open Sans" panose="020B0606030504020204" pitchFamily="34" charset="0"/>
                <a:cs typeface="Open Sans" panose="020B0606030504020204" pitchFamily="34" charset="0"/>
              </a:rPr>
              <a:pPr algn="ctr"/>
              <a:t>‹#›</a:t>
            </a:fld>
            <a:endParaRPr lang="id-ID" sz="1800" b="1" dirty="0">
              <a:solidFill>
                <a:schemeClr val="bg1"/>
              </a:solidFill>
              <a:latin typeface="+mn-lt"/>
              <a:ea typeface="Open Sans" panose="020B0606030504020204" pitchFamily="34" charset="0"/>
              <a:cs typeface="Open Sans" panose="020B0606030504020204" pitchFamily="34" charset="0"/>
            </a:endParaRPr>
          </a:p>
        </p:txBody>
      </p:sp>
      <p:sp>
        <p:nvSpPr>
          <p:cNvPr id="17" name="Freeform: Shape 16">
            <a:extLst>
              <a:ext uri="{FF2B5EF4-FFF2-40B4-BE49-F238E27FC236}">
                <a16:creationId xmlns:a16="http://schemas.microsoft.com/office/drawing/2014/main" id="{7092E03A-A099-4B2E-B9AA-C949ADDE647B}"/>
              </a:ext>
            </a:extLst>
          </p:cNvPr>
          <p:cNvSpPr/>
          <p:nvPr userDrawn="1"/>
        </p:nvSpPr>
        <p:spPr>
          <a:xfrm>
            <a:off x="-1" y="0"/>
            <a:ext cx="5009858" cy="6863972"/>
          </a:xfrm>
          <a:custGeom>
            <a:avLst/>
            <a:gdLst>
              <a:gd name="connsiteX0" fmla="*/ 0 w 4469529"/>
              <a:gd name="connsiteY0" fmla="*/ 0 h 6858000"/>
              <a:gd name="connsiteX1" fmla="*/ 4469529 w 4469529"/>
              <a:gd name="connsiteY1" fmla="*/ 0 h 6858000"/>
              <a:gd name="connsiteX2" fmla="*/ 522225 w 4469529"/>
              <a:gd name="connsiteY2" fmla="*/ 6858000 h 6858000"/>
              <a:gd name="connsiteX3" fmla="*/ 0 w 4469529"/>
              <a:gd name="connsiteY3" fmla="*/ 6858000 h 6858000"/>
              <a:gd name="connsiteX4" fmla="*/ 0 w 4469529"/>
              <a:gd name="connsiteY4" fmla="*/ 0 h 6858000"/>
              <a:gd name="connsiteX0" fmla="*/ 0 w 4469529"/>
              <a:gd name="connsiteY0" fmla="*/ 0 h 6858000"/>
              <a:gd name="connsiteX1" fmla="*/ 4469529 w 4469529"/>
              <a:gd name="connsiteY1" fmla="*/ 0 h 6858000"/>
              <a:gd name="connsiteX2" fmla="*/ 888280 w 4469529"/>
              <a:gd name="connsiteY2" fmla="*/ 6834554 h 6858000"/>
              <a:gd name="connsiteX3" fmla="*/ 0 w 4469529"/>
              <a:gd name="connsiteY3" fmla="*/ 6858000 h 6858000"/>
              <a:gd name="connsiteX4" fmla="*/ 0 w 4469529"/>
              <a:gd name="connsiteY4" fmla="*/ 0 h 6858000"/>
              <a:gd name="connsiteX0" fmla="*/ 0 w 4469529"/>
              <a:gd name="connsiteY0" fmla="*/ 0 h 6869723"/>
              <a:gd name="connsiteX1" fmla="*/ 4469529 w 4469529"/>
              <a:gd name="connsiteY1" fmla="*/ 0 h 6869723"/>
              <a:gd name="connsiteX2" fmla="*/ 867363 w 4469529"/>
              <a:gd name="connsiteY2" fmla="*/ 6869723 h 6869723"/>
              <a:gd name="connsiteX3" fmla="*/ 0 w 4469529"/>
              <a:gd name="connsiteY3" fmla="*/ 6858000 h 6869723"/>
              <a:gd name="connsiteX4" fmla="*/ 0 w 4469529"/>
              <a:gd name="connsiteY4" fmla="*/ 0 h 6869723"/>
              <a:gd name="connsiteX0" fmla="*/ 0 w 4469529"/>
              <a:gd name="connsiteY0" fmla="*/ 0 h 6858000"/>
              <a:gd name="connsiteX1" fmla="*/ 4469529 w 4469529"/>
              <a:gd name="connsiteY1" fmla="*/ 0 h 6858000"/>
              <a:gd name="connsiteX2" fmla="*/ 1036676 w 4469529"/>
              <a:gd name="connsiteY2" fmla="*/ 6846720 h 6858000"/>
              <a:gd name="connsiteX3" fmla="*/ 0 w 4469529"/>
              <a:gd name="connsiteY3" fmla="*/ 6858000 h 6858000"/>
              <a:gd name="connsiteX4" fmla="*/ 0 w 4469529"/>
              <a:gd name="connsiteY4" fmla="*/ 0 h 6858000"/>
              <a:gd name="connsiteX0" fmla="*/ 0 w 4469529"/>
              <a:gd name="connsiteY0" fmla="*/ 0 h 6863972"/>
              <a:gd name="connsiteX1" fmla="*/ 4469529 w 4469529"/>
              <a:gd name="connsiteY1" fmla="*/ 0 h 6863972"/>
              <a:gd name="connsiteX2" fmla="*/ 1036676 w 4469529"/>
              <a:gd name="connsiteY2" fmla="*/ 6863972 h 6863972"/>
              <a:gd name="connsiteX3" fmla="*/ 0 w 4469529"/>
              <a:gd name="connsiteY3" fmla="*/ 6858000 h 6863972"/>
              <a:gd name="connsiteX4" fmla="*/ 0 w 4469529"/>
              <a:gd name="connsiteY4" fmla="*/ 0 h 6863972"/>
              <a:gd name="connsiteX0" fmla="*/ 0 w 4469529"/>
              <a:gd name="connsiteY0" fmla="*/ 0 h 6863972"/>
              <a:gd name="connsiteX1" fmla="*/ 4469529 w 4469529"/>
              <a:gd name="connsiteY1" fmla="*/ 0 h 6863972"/>
              <a:gd name="connsiteX2" fmla="*/ 1046937 w 4469529"/>
              <a:gd name="connsiteY2" fmla="*/ 6863972 h 6863972"/>
              <a:gd name="connsiteX3" fmla="*/ 0 w 4469529"/>
              <a:gd name="connsiteY3" fmla="*/ 6858000 h 6863972"/>
              <a:gd name="connsiteX4" fmla="*/ 0 w 4469529"/>
              <a:gd name="connsiteY4" fmla="*/ 0 h 6863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69529" h="6863972">
                <a:moveTo>
                  <a:pt x="0" y="0"/>
                </a:moveTo>
                <a:lnTo>
                  <a:pt x="4469529" y="0"/>
                </a:lnTo>
                <a:lnTo>
                  <a:pt x="1046937" y="6863972"/>
                </a:lnTo>
                <a:lnTo>
                  <a:pt x="0" y="6858000"/>
                </a:lnTo>
                <a:lnTo>
                  <a:pt x="0" y="0"/>
                </a:lnTo>
                <a:close/>
              </a:path>
            </a:pathLst>
          </a:cu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Title 7">
            <a:extLst>
              <a:ext uri="{FF2B5EF4-FFF2-40B4-BE49-F238E27FC236}">
                <a16:creationId xmlns:a16="http://schemas.microsoft.com/office/drawing/2014/main" id="{238700B5-3357-4F53-929D-C6AC7E339789}"/>
              </a:ext>
            </a:extLst>
          </p:cNvPr>
          <p:cNvSpPr>
            <a:spLocks noGrp="1"/>
          </p:cNvSpPr>
          <p:nvPr>
            <p:ph type="title" hasCustomPrompt="1"/>
          </p:nvPr>
        </p:nvSpPr>
        <p:spPr>
          <a:xfrm>
            <a:off x="3902432" y="4462869"/>
            <a:ext cx="4387132" cy="529397"/>
          </a:xfrm>
        </p:spPr>
        <p:txBody>
          <a:bodyPr>
            <a:noAutofit/>
          </a:bodyPr>
          <a:lstStyle>
            <a:lvl1pPr algn="ctr">
              <a:defRPr sz="3600" b="1">
                <a:solidFill>
                  <a:schemeClr val="bg1"/>
                </a:solidFill>
              </a:defRPr>
            </a:lvl1pPr>
          </a:lstStyle>
          <a:p>
            <a:r>
              <a:rPr lang="en-US" dirty="0"/>
              <a:t>CLICK TO EDIT MASTER TITLE STYLE</a:t>
            </a:r>
          </a:p>
        </p:txBody>
      </p:sp>
      <p:sp>
        <p:nvSpPr>
          <p:cNvPr id="5" name="Picture Placeholder 4">
            <a:extLst>
              <a:ext uri="{FF2B5EF4-FFF2-40B4-BE49-F238E27FC236}">
                <a16:creationId xmlns:a16="http://schemas.microsoft.com/office/drawing/2014/main" id="{A490654A-7A0D-4D92-8740-2385C164C536}"/>
              </a:ext>
            </a:extLst>
          </p:cNvPr>
          <p:cNvSpPr>
            <a:spLocks noGrp="1"/>
          </p:cNvSpPr>
          <p:nvPr>
            <p:ph type="pic" sz="quarter" idx="10"/>
          </p:nvPr>
        </p:nvSpPr>
        <p:spPr>
          <a:xfrm>
            <a:off x="-2" y="-736"/>
            <a:ext cx="12192000" cy="3943071"/>
          </a:xfrm>
        </p:spPr>
        <p:txBody>
          <a:bodyPr/>
          <a:lstStyle/>
          <a:p>
            <a:endParaRPr lang="en-US"/>
          </a:p>
        </p:txBody>
      </p:sp>
    </p:spTree>
    <p:extLst>
      <p:ext uri="{BB962C8B-B14F-4D97-AF65-F5344CB8AC3E}">
        <p14:creationId xmlns:p14="http://schemas.microsoft.com/office/powerpoint/2010/main" val="2077322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3571-D06B-45BC-BA94-4E8DCA8615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2CE488-5F5D-4269-A46C-C4E28E143C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A1F35F-18B6-437B-A822-9961A4947AC5}"/>
              </a:ext>
            </a:extLst>
          </p:cNvPr>
          <p:cNvSpPr>
            <a:spLocks noGrp="1"/>
          </p:cNvSpPr>
          <p:nvPr>
            <p:ph type="dt" sz="half" idx="10"/>
          </p:nvPr>
        </p:nvSpPr>
        <p:spPr/>
        <p:txBody>
          <a:bodyPr/>
          <a:lstStyle/>
          <a:p>
            <a:fld id="{393700C0-8DC3-46F5-AF3C-F540EB2A322C}" type="datetimeFigureOut">
              <a:rPr lang="en-US" smtClean="0"/>
              <a:t>11/3/2023</a:t>
            </a:fld>
            <a:endParaRPr lang="en-US"/>
          </a:p>
        </p:txBody>
      </p:sp>
      <p:sp>
        <p:nvSpPr>
          <p:cNvPr id="5" name="Footer Placeholder 4">
            <a:extLst>
              <a:ext uri="{FF2B5EF4-FFF2-40B4-BE49-F238E27FC236}">
                <a16:creationId xmlns:a16="http://schemas.microsoft.com/office/drawing/2014/main" id="{020614E0-48BE-4292-8726-70B6F898E8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C45AFD-816E-4ABC-9D1F-1983F6933212}"/>
              </a:ext>
            </a:extLst>
          </p:cNvPr>
          <p:cNvSpPr>
            <a:spLocks noGrp="1"/>
          </p:cNvSpPr>
          <p:nvPr>
            <p:ph type="sldNum" sz="quarter" idx="12"/>
          </p:nvPr>
        </p:nvSpPr>
        <p:spPr/>
        <p:txBody>
          <a:bodyPr/>
          <a:lstStyle/>
          <a:p>
            <a:fld id="{AC6EEB17-CBAE-4A51-B478-6706DDEFDDFC}" type="slidenum">
              <a:rPr lang="en-US" smtClean="0"/>
              <a:t>‹#›</a:t>
            </a:fld>
            <a:endParaRPr lang="en-US"/>
          </a:p>
        </p:txBody>
      </p:sp>
    </p:spTree>
    <p:extLst>
      <p:ext uri="{BB962C8B-B14F-4D97-AF65-F5344CB8AC3E}">
        <p14:creationId xmlns:p14="http://schemas.microsoft.com/office/powerpoint/2010/main" val="1574080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53A40-0B23-4160-A935-9BCEA8F53E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7615F6-2423-4F36-849B-A3FC1CC663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9973AF-FEFD-4D9B-86B9-68C558662FBF}"/>
              </a:ext>
            </a:extLst>
          </p:cNvPr>
          <p:cNvSpPr>
            <a:spLocks noGrp="1"/>
          </p:cNvSpPr>
          <p:nvPr>
            <p:ph type="dt" sz="half" idx="10"/>
          </p:nvPr>
        </p:nvSpPr>
        <p:spPr/>
        <p:txBody>
          <a:bodyPr/>
          <a:lstStyle/>
          <a:p>
            <a:fld id="{393700C0-8DC3-46F5-AF3C-F540EB2A322C}" type="datetimeFigureOut">
              <a:rPr lang="en-US" smtClean="0"/>
              <a:t>11/3/2023</a:t>
            </a:fld>
            <a:endParaRPr lang="en-US"/>
          </a:p>
        </p:txBody>
      </p:sp>
      <p:sp>
        <p:nvSpPr>
          <p:cNvPr id="5" name="Footer Placeholder 4">
            <a:extLst>
              <a:ext uri="{FF2B5EF4-FFF2-40B4-BE49-F238E27FC236}">
                <a16:creationId xmlns:a16="http://schemas.microsoft.com/office/drawing/2014/main" id="{ACCCCA8C-6557-4D64-990F-263FFAAC95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1E971A-F19E-4259-BDF1-1879BFB1B69A}"/>
              </a:ext>
            </a:extLst>
          </p:cNvPr>
          <p:cNvSpPr>
            <a:spLocks noGrp="1"/>
          </p:cNvSpPr>
          <p:nvPr>
            <p:ph type="sldNum" sz="quarter" idx="12"/>
          </p:nvPr>
        </p:nvSpPr>
        <p:spPr/>
        <p:txBody>
          <a:bodyPr/>
          <a:lstStyle/>
          <a:p>
            <a:fld id="{AC6EEB17-CBAE-4A51-B478-6706DDEFDDFC}" type="slidenum">
              <a:rPr lang="en-US" smtClean="0"/>
              <a:t>‹#›</a:t>
            </a:fld>
            <a:endParaRPr lang="en-US"/>
          </a:p>
        </p:txBody>
      </p:sp>
    </p:spTree>
    <p:extLst>
      <p:ext uri="{BB962C8B-B14F-4D97-AF65-F5344CB8AC3E}">
        <p14:creationId xmlns:p14="http://schemas.microsoft.com/office/powerpoint/2010/main" val="27789837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82EFA-E509-4BF0-8FDC-3C95683783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32A64B-C105-4B83-B68D-C7CC90CAA3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79A462A-D833-4461-8CEA-10CCA02ED8A5}"/>
              </a:ext>
            </a:extLst>
          </p:cNvPr>
          <p:cNvSpPr>
            <a:spLocks noGrp="1"/>
          </p:cNvSpPr>
          <p:nvPr>
            <p:ph type="dt" sz="half" idx="10"/>
          </p:nvPr>
        </p:nvSpPr>
        <p:spPr/>
        <p:txBody>
          <a:bodyPr/>
          <a:lstStyle/>
          <a:p>
            <a:fld id="{393700C0-8DC3-46F5-AF3C-F540EB2A322C}" type="datetimeFigureOut">
              <a:rPr lang="en-US" smtClean="0"/>
              <a:t>11/3/2023</a:t>
            </a:fld>
            <a:endParaRPr lang="en-US"/>
          </a:p>
        </p:txBody>
      </p:sp>
      <p:sp>
        <p:nvSpPr>
          <p:cNvPr id="5" name="Footer Placeholder 4">
            <a:extLst>
              <a:ext uri="{FF2B5EF4-FFF2-40B4-BE49-F238E27FC236}">
                <a16:creationId xmlns:a16="http://schemas.microsoft.com/office/drawing/2014/main" id="{DD0CD8CA-713E-4722-874A-EAA6830E1E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029509-5283-4A61-8CE7-9ABCB45EF35C}"/>
              </a:ext>
            </a:extLst>
          </p:cNvPr>
          <p:cNvSpPr>
            <a:spLocks noGrp="1"/>
          </p:cNvSpPr>
          <p:nvPr>
            <p:ph type="sldNum" sz="quarter" idx="12"/>
          </p:nvPr>
        </p:nvSpPr>
        <p:spPr/>
        <p:txBody>
          <a:bodyPr/>
          <a:lstStyle/>
          <a:p>
            <a:fld id="{AC6EEB17-CBAE-4A51-B478-6706DDEFDDFC}" type="slidenum">
              <a:rPr lang="en-US" smtClean="0"/>
              <a:t>‹#›</a:t>
            </a:fld>
            <a:endParaRPr lang="en-US"/>
          </a:p>
        </p:txBody>
      </p:sp>
    </p:spTree>
    <p:extLst>
      <p:ext uri="{BB962C8B-B14F-4D97-AF65-F5344CB8AC3E}">
        <p14:creationId xmlns:p14="http://schemas.microsoft.com/office/powerpoint/2010/main" val="27571068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23008F1-22DF-47A2-A4E8-C3DD401DF9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61DF19-B51F-45F5-BC15-8FFF7EE0E9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207E6B-8D7D-45CB-BFDD-C2FCA57220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98DB1A-92AE-483F-9991-3AB3DD452D0F}" type="datetimeFigureOut">
              <a:rPr lang="en-US" smtClean="0"/>
              <a:t>11/3/2023</a:t>
            </a:fld>
            <a:endParaRPr lang="en-US"/>
          </a:p>
        </p:txBody>
      </p:sp>
      <p:sp>
        <p:nvSpPr>
          <p:cNvPr id="5" name="Footer Placeholder 4">
            <a:extLst>
              <a:ext uri="{FF2B5EF4-FFF2-40B4-BE49-F238E27FC236}">
                <a16:creationId xmlns:a16="http://schemas.microsoft.com/office/drawing/2014/main" id="{DEAC05A3-A6F2-4D93-BAD8-268CDF6732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E922A11-59AC-41D3-B878-D01AC141AF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037698-CC21-471F-83A1-4E782A5755AE}" type="slidenum">
              <a:rPr lang="en-US" smtClean="0"/>
              <a:t>‹#›</a:t>
            </a:fld>
            <a:endParaRPr lang="en-US"/>
          </a:p>
        </p:txBody>
      </p:sp>
    </p:spTree>
    <p:extLst>
      <p:ext uri="{BB962C8B-B14F-4D97-AF65-F5344CB8AC3E}">
        <p14:creationId xmlns:p14="http://schemas.microsoft.com/office/powerpoint/2010/main" val="38966812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Lst>
  <p:txStyles>
    <p:titleStyle>
      <a:lvl1pPr algn="l" defTabSz="914400" rtl="0" eaLnBrk="1" latinLnBrk="0" hangingPunct="1">
        <a:lnSpc>
          <a:spcPct val="90000"/>
        </a:lnSpc>
        <a:spcBef>
          <a:spcPct val="0"/>
        </a:spcBef>
        <a:buNone/>
        <a:defRPr sz="4400" kern="1200">
          <a:solidFill>
            <a:schemeClr val="tx1"/>
          </a:solidFill>
          <a:latin typeface="Arial Black" panose="020B0A04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801565-DCAF-40B6-993A-D8EEC49293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A955DB-2C14-4B82-8E67-E190CBF377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050DCB-A855-49F9-B3A4-D17B3EDF3C7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3700C0-8DC3-46F5-AF3C-F540EB2A322C}" type="datetimeFigureOut">
              <a:rPr lang="en-US" smtClean="0"/>
              <a:t>11/3/2023</a:t>
            </a:fld>
            <a:endParaRPr lang="en-US"/>
          </a:p>
        </p:txBody>
      </p:sp>
      <p:sp>
        <p:nvSpPr>
          <p:cNvPr id="5" name="Footer Placeholder 4">
            <a:extLst>
              <a:ext uri="{FF2B5EF4-FFF2-40B4-BE49-F238E27FC236}">
                <a16:creationId xmlns:a16="http://schemas.microsoft.com/office/drawing/2014/main" id="{2FCD34C1-3C40-4B27-9100-398FB0D7B3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C2C8E4B-5CE0-476B-9C0A-4FFEBD465E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6EEB17-CBAE-4A51-B478-6706DDEFDDFC}" type="slidenum">
              <a:rPr lang="en-US" smtClean="0"/>
              <a:t>‹#›</a:t>
            </a:fld>
            <a:endParaRPr lang="en-US"/>
          </a:p>
        </p:txBody>
      </p:sp>
    </p:spTree>
    <p:extLst>
      <p:ext uri="{BB962C8B-B14F-4D97-AF65-F5344CB8AC3E}">
        <p14:creationId xmlns:p14="http://schemas.microsoft.com/office/powerpoint/2010/main" val="1392240721"/>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557A4BD1-F306-4250-A551-A3E8E34D3DEB}"/>
              </a:ext>
            </a:extLst>
          </p:cNvPr>
          <p:cNvSpPr txBox="1">
            <a:spLocks/>
          </p:cNvSpPr>
          <p:nvPr/>
        </p:nvSpPr>
        <p:spPr>
          <a:xfrm>
            <a:off x="-1" y="3031958"/>
            <a:ext cx="12192001" cy="1818784"/>
          </a:xfrm>
          <a:prstGeom prst="rect">
            <a:avLst/>
          </a:prstGeom>
        </p:spPr>
        <p:txBody>
          <a:bodyPr vert="horz" lIns="91440" tIns="45720" rIns="91440" bIns="45720" rtlCol="0" anchor="b">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IN" sz="4000" b="1" dirty="0">
                <a:solidFill>
                  <a:schemeClr val="bg1"/>
                </a:solidFill>
                <a:cs typeface="Courier New" panose="02070309020205020404" pitchFamily="49" charset="0"/>
              </a:rPr>
              <a:t>Department of Computer Science &amp; Engineering</a:t>
            </a:r>
          </a:p>
          <a:p>
            <a:pPr marL="0" indent="0" algn="ctr">
              <a:buFont typeface="Arial" panose="020B0604020202020204" pitchFamily="34" charset="0"/>
              <a:buNone/>
            </a:pPr>
            <a:r>
              <a:rPr lang="en-IN" sz="4000" b="1" dirty="0">
                <a:solidFill>
                  <a:schemeClr val="bg1"/>
                </a:solidFill>
                <a:cs typeface="Courier New" panose="02070309020205020404" pitchFamily="49" charset="0"/>
              </a:rPr>
              <a:t>(Artificial Intelligence &amp; Machine Learning)</a:t>
            </a:r>
            <a:endParaRPr lang="en-IN" sz="4000" b="1" dirty="0">
              <a:solidFill>
                <a:schemeClr val="accent2"/>
              </a:solidFill>
              <a:cs typeface="Courier New" panose="02070309020205020404" pitchFamily="49" charset="0"/>
            </a:endParaRPr>
          </a:p>
          <a:p>
            <a:pPr marL="0" indent="0" algn="ctr">
              <a:buFont typeface="Arial" panose="020B0604020202020204" pitchFamily="34" charset="0"/>
              <a:buNone/>
            </a:pPr>
            <a:endParaRPr lang="en-US" sz="4000" dirty="0">
              <a:solidFill>
                <a:schemeClr val="bg1"/>
              </a:solidFill>
              <a:latin typeface="Arial Black" panose="020B0A04020102020204" pitchFamily="34" charset="0"/>
            </a:endParaRPr>
          </a:p>
        </p:txBody>
      </p:sp>
      <p:sp>
        <p:nvSpPr>
          <p:cNvPr id="14" name="TextBox 13">
            <a:extLst>
              <a:ext uri="{FF2B5EF4-FFF2-40B4-BE49-F238E27FC236}">
                <a16:creationId xmlns:a16="http://schemas.microsoft.com/office/drawing/2014/main" id="{4A49E7E6-87C3-D1E4-7202-084FA4CD7290}"/>
              </a:ext>
            </a:extLst>
          </p:cNvPr>
          <p:cNvSpPr txBox="1"/>
          <p:nvPr/>
        </p:nvSpPr>
        <p:spPr>
          <a:xfrm>
            <a:off x="-1" y="4330789"/>
            <a:ext cx="12192001" cy="1477328"/>
          </a:xfrm>
          <a:prstGeom prst="rect">
            <a:avLst/>
          </a:prstGeom>
          <a:noFill/>
        </p:spPr>
        <p:txBody>
          <a:bodyPr wrap="square" lIns="0" tIns="0" rIns="0" bIns="0" rtlCol="0" anchor="t">
            <a:spAutoFit/>
          </a:bodyPr>
          <a:lstStyle/>
          <a:p>
            <a:pPr algn="ctr"/>
            <a:r>
              <a:rPr lang="en-US" sz="2400" dirty="0">
                <a:solidFill>
                  <a:schemeClr val="bg1"/>
                </a:solidFill>
                <a:latin typeface="Segoe UI" panose="020B0502040204020203" pitchFamily="34" charset="0"/>
                <a:ea typeface="Calibri Light" charset="0"/>
                <a:cs typeface="Segoe UI" panose="020B0502040204020203" pitchFamily="34" charset="0"/>
              </a:rPr>
              <a:t>A. P. Shah Institute of Technology </a:t>
            </a:r>
          </a:p>
          <a:p>
            <a:pPr algn="ctr"/>
            <a:r>
              <a:rPr lang="en-US" sz="2400" dirty="0">
                <a:solidFill>
                  <a:schemeClr val="bg1"/>
                </a:solidFill>
                <a:latin typeface="Segoe UI" panose="020B0502040204020203" pitchFamily="34" charset="0"/>
                <a:ea typeface="Calibri Light" charset="0"/>
                <a:cs typeface="Segoe UI" panose="020B0502040204020203" pitchFamily="34" charset="0"/>
              </a:rPr>
              <a:t>G. B. Road, </a:t>
            </a:r>
            <a:r>
              <a:rPr lang="en-US" sz="2400" dirty="0" err="1">
                <a:solidFill>
                  <a:schemeClr val="bg1"/>
                </a:solidFill>
                <a:latin typeface="Segoe UI" panose="020B0502040204020203" pitchFamily="34" charset="0"/>
                <a:ea typeface="Calibri Light" charset="0"/>
                <a:cs typeface="Segoe UI" panose="020B0502040204020203" pitchFamily="34" charset="0"/>
              </a:rPr>
              <a:t>Kasarvadavali</a:t>
            </a:r>
            <a:r>
              <a:rPr lang="en-US" sz="2400" dirty="0">
                <a:solidFill>
                  <a:schemeClr val="bg1"/>
                </a:solidFill>
                <a:latin typeface="Segoe UI" panose="020B0502040204020203" pitchFamily="34" charset="0"/>
                <a:ea typeface="Calibri Light" charset="0"/>
                <a:cs typeface="Segoe UI" panose="020B0502040204020203" pitchFamily="34" charset="0"/>
              </a:rPr>
              <a:t>, Thane(W), Mumbai- 400615</a:t>
            </a:r>
          </a:p>
          <a:p>
            <a:pPr algn="ctr"/>
            <a:r>
              <a:rPr lang="en-US" sz="2400" dirty="0">
                <a:solidFill>
                  <a:schemeClr val="bg1"/>
                </a:solidFill>
                <a:latin typeface="Segoe UI" panose="020B0502040204020203" pitchFamily="34" charset="0"/>
                <a:ea typeface="Calibri Light" charset="0"/>
                <a:cs typeface="Segoe UI" panose="020B0502040204020203" pitchFamily="34" charset="0"/>
              </a:rPr>
              <a:t>UNIVERSITY OF MUMBAI</a:t>
            </a:r>
          </a:p>
          <a:p>
            <a:pPr algn="ctr"/>
            <a:r>
              <a:rPr lang="en-US" sz="2400" dirty="0">
                <a:solidFill>
                  <a:schemeClr val="bg1"/>
                </a:solidFill>
                <a:latin typeface="Segoe UI" panose="020B0502040204020203" pitchFamily="34" charset="0"/>
                <a:ea typeface="Calibri Light" charset="0"/>
                <a:cs typeface="Segoe UI" panose="020B0502040204020203" pitchFamily="34" charset="0"/>
              </a:rPr>
              <a:t>Academic Year- 2023-2024</a:t>
            </a:r>
          </a:p>
        </p:txBody>
      </p:sp>
      <p:pic>
        <p:nvPicPr>
          <p:cNvPr id="15" name="object 2">
            <a:extLst>
              <a:ext uri="{FF2B5EF4-FFF2-40B4-BE49-F238E27FC236}">
                <a16:creationId xmlns:a16="http://schemas.microsoft.com/office/drawing/2014/main" id="{86229C93-3AA3-924C-E507-0C32880584D5}"/>
              </a:ext>
            </a:extLst>
          </p:cNvPr>
          <p:cNvPicPr/>
          <p:nvPr/>
        </p:nvPicPr>
        <p:blipFill>
          <a:blip r:embed="rId2" cstate="print"/>
          <a:stretch>
            <a:fillRect/>
          </a:stretch>
        </p:blipFill>
        <p:spPr>
          <a:xfrm>
            <a:off x="4607474" y="345831"/>
            <a:ext cx="2977052" cy="2243380"/>
          </a:xfrm>
          <a:prstGeom prst="rect">
            <a:avLst/>
          </a:prstGeom>
        </p:spPr>
      </p:pic>
    </p:spTree>
    <p:extLst>
      <p:ext uri="{BB962C8B-B14F-4D97-AF65-F5344CB8AC3E}">
        <p14:creationId xmlns:p14="http://schemas.microsoft.com/office/powerpoint/2010/main" val="3567036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Title 1">
            <a:extLst>
              <a:ext uri="{FF2B5EF4-FFF2-40B4-BE49-F238E27FC236}">
                <a16:creationId xmlns:a16="http://schemas.microsoft.com/office/drawing/2014/main" id="{109E145F-E1DB-4414-2BC0-A7B29B5C3CC7}"/>
              </a:ext>
            </a:extLst>
          </p:cNvPr>
          <p:cNvSpPr>
            <a:spLocks noGrp="1"/>
          </p:cNvSpPr>
          <p:nvPr>
            <p:ph type="title"/>
          </p:nvPr>
        </p:nvSpPr>
        <p:spPr>
          <a:xfrm>
            <a:off x="2596598" y="693116"/>
            <a:ext cx="6998804" cy="529397"/>
          </a:xfrm>
        </p:spPr>
        <p:txBody>
          <a:bodyPr/>
          <a:lstStyle/>
          <a:p>
            <a:r>
              <a:rPr lang="en-US" dirty="0"/>
              <a:t>Conclusion</a:t>
            </a:r>
          </a:p>
        </p:txBody>
      </p:sp>
      <p:cxnSp>
        <p:nvCxnSpPr>
          <p:cNvPr id="82" name="Straight Connector 81">
            <a:extLst>
              <a:ext uri="{FF2B5EF4-FFF2-40B4-BE49-F238E27FC236}">
                <a16:creationId xmlns:a16="http://schemas.microsoft.com/office/drawing/2014/main" id="{04AE98F9-AB26-3A54-E0AF-64EBC9492E7C}"/>
              </a:ext>
            </a:extLst>
          </p:cNvPr>
          <p:cNvCxnSpPr/>
          <p:nvPr/>
        </p:nvCxnSpPr>
        <p:spPr>
          <a:xfrm>
            <a:off x="292462" y="2268138"/>
            <a:ext cx="0" cy="3101697"/>
          </a:xfrm>
          <a:prstGeom prst="line">
            <a:avLst/>
          </a:prstGeom>
          <a:noFill/>
          <a:ln w="12700" cap="flat" cmpd="sng" algn="ctr">
            <a:solidFill>
              <a:schemeClr val="bg1"/>
            </a:solidFill>
            <a:prstDash val="solid"/>
            <a:miter lim="800000"/>
          </a:ln>
          <a:effectLst/>
        </p:spPr>
      </p:cxnSp>
      <p:sp>
        <p:nvSpPr>
          <p:cNvPr id="83" name="Oval 82">
            <a:extLst>
              <a:ext uri="{FF2B5EF4-FFF2-40B4-BE49-F238E27FC236}">
                <a16:creationId xmlns:a16="http://schemas.microsoft.com/office/drawing/2014/main" id="{803D4ECB-1F11-F4D7-B829-55728A8C0BE9}"/>
              </a:ext>
            </a:extLst>
          </p:cNvPr>
          <p:cNvSpPr/>
          <p:nvPr/>
        </p:nvSpPr>
        <p:spPr>
          <a:xfrm>
            <a:off x="243255" y="2151794"/>
            <a:ext cx="116344" cy="116344"/>
          </a:xfrm>
          <a:prstGeom prst="ellipse">
            <a:avLst/>
          </a:prstGeom>
          <a:noFill/>
          <a:ln w="127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84" name="Oval 83">
            <a:extLst>
              <a:ext uri="{FF2B5EF4-FFF2-40B4-BE49-F238E27FC236}">
                <a16:creationId xmlns:a16="http://schemas.microsoft.com/office/drawing/2014/main" id="{B8BE3A27-2CA1-4EA2-A39A-A86F63D30890}"/>
              </a:ext>
            </a:extLst>
          </p:cNvPr>
          <p:cNvSpPr/>
          <p:nvPr/>
        </p:nvSpPr>
        <p:spPr>
          <a:xfrm>
            <a:off x="243254" y="5371590"/>
            <a:ext cx="116344" cy="116344"/>
          </a:xfrm>
          <a:prstGeom prst="ellipse">
            <a:avLst/>
          </a:prstGeom>
          <a:noFill/>
          <a:ln w="127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a typeface="+mn-ea"/>
              <a:cs typeface="+mn-cs"/>
            </a:endParaRPr>
          </a:p>
        </p:txBody>
      </p:sp>
      <p:sp>
        <p:nvSpPr>
          <p:cNvPr id="90" name="Text Placeholder 3">
            <a:extLst>
              <a:ext uri="{FF2B5EF4-FFF2-40B4-BE49-F238E27FC236}">
                <a16:creationId xmlns:a16="http://schemas.microsoft.com/office/drawing/2014/main" id="{6338ED79-638B-A3AE-BD0F-F224DD596853}"/>
              </a:ext>
            </a:extLst>
          </p:cNvPr>
          <p:cNvSpPr txBox="1">
            <a:spLocks/>
          </p:cNvSpPr>
          <p:nvPr/>
        </p:nvSpPr>
        <p:spPr>
          <a:xfrm>
            <a:off x="483014" y="1995044"/>
            <a:ext cx="11225971" cy="45642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800" dirty="0">
                <a:solidFill>
                  <a:schemeClr val="bg1"/>
                </a:solidFill>
                <a:effectLst/>
                <a:latin typeface="Times New Roman" panose="02020603050405020304" pitchFamily="18" charset="0"/>
                <a:ea typeface="Times New Roman" panose="02020603050405020304" pitchFamily="18" charset="0"/>
              </a:rPr>
              <a:t>Desktop assistants have evolved into indispensable tools that enhance user productivity, accessibility, and convenience in a desktop computing environment. These intelligent software solutions provide a wide range of features and capabilities, from voice recognition and natural language processing to task automation and entertainment. </a:t>
            </a:r>
            <a:r>
              <a:rPr lang="en-US" sz="2800" dirty="0">
                <a:solidFill>
                  <a:schemeClr val="bg1"/>
                </a:solidFill>
                <a:latin typeface="Times New Roman" panose="02020603050405020304" pitchFamily="18" charset="0"/>
                <a:ea typeface="Times New Roman" panose="02020603050405020304" pitchFamily="18" charset="0"/>
              </a:rPr>
              <a:t>D</a:t>
            </a:r>
            <a:r>
              <a:rPr lang="en-US" sz="2800" dirty="0">
                <a:solidFill>
                  <a:schemeClr val="bg1"/>
                </a:solidFill>
                <a:effectLst/>
                <a:latin typeface="Times New Roman" panose="02020603050405020304" pitchFamily="18" charset="0"/>
                <a:ea typeface="Times New Roman" panose="02020603050405020304" pitchFamily="18" charset="0"/>
              </a:rPr>
              <a:t>esktop assistants like Siri, Cortana, and Google Assistant, as well as third-party solutions, were widely used to simplify tasks, improve workflow efficiency, and make desktop computing more accessible. They automate repetitive tasks, reducing manual effort and enhancing productivity. Task management, email assistance, document creation, and file organization enhance efficiency and organization.</a:t>
            </a:r>
            <a:endParaRPr lang="en-IN" sz="2800" dirty="0">
              <a:solidFill>
                <a:schemeClr val="bg1"/>
              </a:solidFill>
              <a:effectLst/>
              <a:latin typeface="Times New Roman" panose="02020603050405020304" pitchFamily="18" charset="0"/>
              <a:ea typeface="Times New Roman" panose="02020603050405020304" pitchFamily="18" charset="0"/>
            </a:endParaRPr>
          </a:p>
          <a:p>
            <a:pPr marL="0" indent="0" algn="l">
              <a:buNone/>
            </a:pPr>
            <a:endParaRPr lang="en-US" sz="4000" dirty="0">
              <a:solidFill>
                <a:schemeClr val="bg1"/>
              </a:solidFill>
            </a:endParaRPr>
          </a:p>
          <a:p>
            <a:pPr marL="0" indent="0">
              <a:buNone/>
            </a:pPr>
            <a:endParaRPr lang="en-IN" dirty="0">
              <a:solidFill>
                <a:schemeClr val="bg1"/>
              </a:solidFill>
            </a:endParaRPr>
          </a:p>
        </p:txBody>
      </p:sp>
    </p:spTree>
    <p:extLst>
      <p:ext uri="{BB962C8B-B14F-4D97-AF65-F5344CB8AC3E}">
        <p14:creationId xmlns:p14="http://schemas.microsoft.com/office/powerpoint/2010/main" val="4166663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31D87E27-5F0E-2E05-A602-27B5DB2FC18B}"/>
              </a:ext>
            </a:extLst>
          </p:cNvPr>
          <p:cNvSpPr>
            <a:spLocks noGrp="1"/>
          </p:cNvSpPr>
          <p:nvPr>
            <p:ph type="title"/>
          </p:nvPr>
        </p:nvSpPr>
        <p:spPr>
          <a:xfrm>
            <a:off x="2596598" y="693116"/>
            <a:ext cx="6998804" cy="529397"/>
          </a:xfrm>
        </p:spPr>
        <p:txBody>
          <a:bodyPr/>
          <a:lstStyle/>
          <a:p>
            <a:r>
              <a:rPr lang="en-US" dirty="0"/>
              <a:t>References</a:t>
            </a:r>
          </a:p>
        </p:txBody>
      </p:sp>
      <p:cxnSp>
        <p:nvCxnSpPr>
          <p:cNvPr id="10" name="Straight Connector 9">
            <a:extLst>
              <a:ext uri="{FF2B5EF4-FFF2-40B4-BE49-F238E27FC236}">
                <a16:creationId xmlns:a16="http://schemas.microsoft.com/office/drawing/2014/main" id="{92033E50-201D-65C7-42E2-38077E603095}"/>
              </a:ext>
            </a:extLst>
          </p:cNvPr>
          <p:cNvCxnSpPr/>
          <p:nvPr/>
        </p:nvCxnSpPr>
        <p:spPr>
          <a:xfrm>
            <a:off x="292462" y="2268138"/>
            <a:ext cx="0" cy="3101697"/>
          </a:xfrm>
          <a:prstGeom prst="line">
            <a:avLst/>
          </a:prstGeom>
          <a:noFill/>
          <a:ln w="12700" cap="flat" cmpd="sng" algn="ctr">
            <a:solidFill>
              <a:schemeClr val="bg1"/>
            </a:solidFill>
            <a:prstDash val="solid"/>
            <a:miter lim="800000"/>
          </a:ln>
          <a:effectLst/>
        </p:spPr>
      </p:cxnSp>
      <p:sp>
        <p:nvSpPr>
          <p:cNvPr id="18" name="Oval 17">
            <a:extLst>
              <a:ext uri="{FF2B5EF4-FFF2-40B4-BE49-F238E27FC236}">
                <a16:creationId xmlns:a16="http://schemas.microsoft.com/office/drawing/2014/main" id="{D049F478-8BA1-438C-5437-679171CE974B}"/>
              </a:ext>
            </a:extLst>
          </p:cNvPr>
          <p:cNvSpPr/>
          <p:nvPr/>
        </p:nvSpPr>
        <p:spPr>
          <a:xfrm>
            <a:off x="243255" y="2151794"/>
            <a:ext cx="116344" cy="116344"/>
          </a:xfrm>
          <a:prstGeom prst="ellipse">
            <a:avLst/>
          </a:prstGeom>
          <a:noFill/>
          <a:ln w="127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Segoe UI"/>
              <a:ea typeface="+mn-ea"/>
              <a:cs typeface="+mn-cs"/>
            </a:endParaRPr>
          </a:p>
        </p:txBody>
      </p:sp>
      <p:sp>
        <p:nvSpPr>
          <p:cNvPr id="19" name="Oval 18">
            <a:extLst>
              <a:ext uri="{FF2B5EF4-FFF2-40B4-BE49-F238E27FC236}">
                <a16:creationId xmlns:a16="http://schemas.microsoft.com/office/drawing/2014/main" id="{4C1CEDEC-1D26-4E97-60A2-C6D88AA69AC5}"/>
              </a:ext>
            </a:extLst>
          </p:cNvPr>
          <p:cNvSpPr/>
          <p:nvPr/>
        </p:nvSpPr>
        <p:spPr>
          <a:xfrm>
            <a:off x="243254" y="5371590"/>
            <a:ext cx="116344" cy="116344"/>
          </a:xfrm>
          <a:prstGeom prst="ellipse">
            <a:avLst/>
          </a:prstGeom>
          <a:noFill/>
          <a:ln w="127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a typeface="+mn-ea"/>
              <a:cs typeface="+mn-cs"/>
            </a:endParaRPr>
          </a:p>
        </p:txBody>
      </p:sp>
      <p:sp>
        <p:nvSpPr>
          <p:cNvPr id="20" name="Text Placeholder 3">
            <a:extLst>
              <a:ext uri="{FF2B5EF4-FFF2-40B4-BE49-F238E27FC236}">
                <a16:creationId xmlns:a16="http://schemas.microsoft.com/office/drawing/2014/main" id="{2AEBC259-A487-A4A8-66C4-3A52EBBD4DBD}"/>
              </a:ext>
            </a:extLst>
          </p:cNvPr>
          <p:cNvSpPr txBox="1">
            <a:spLocks/>
          </p:cNvSpPr>
          <p:nvPr/>
        </p:nvSpPr>
        <p:spPr>
          <a:xfrm>
            <a:off x="483014" y="1995044"/>
            <a:ext cx="11225971" cy="45642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sz="2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Artificial Intelligence based Desktop Partner PJAEE, 17(9) (2020) 9817 Artificial Intelligence based Desktop Partner Wasim Alam Rahman1, Partha </a:t>
            </a:r>
            <a:r>
              <a:rPr lang="en-IN" sz="24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Pratim</a:t>
            </a:r>
            <a:r>
              <a:rPr lang="en-IN" sz="2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Gohain2, Dibya Jyoti Bora3 1,2Student, Assam </a:t>
            </a:r>
            <a:r>
              <a:rPr lang="en-IN" sz="24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Kaziranga</a:t>
            </a:r>
            <a:r>
              <a:rPr lang="en-IN" sz="2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University, Assam, India 3Department of Information Technology, Assam </a:t>
            </a:r>
            <a:r>
              <a:rPr lang="en-IN" sz="24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Kaziranga</a:t>
            </a:r>
            <a:r>
              <a:rPr lang="en-IN" sz="2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a:t>
            </a:r>
            <a:r>
              <a:rPr lang="en-IN" sz="24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University,Assam,India</a:t>
            </a:r>
            <a:r>
              <a:rPr lang="en-IN" sz="2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a:t>
            </a:r>
          </a:p>
          <a:p>
            <a:pPr marL="0" indent="0">
              <a:buNone/>
            </a:pPr>
            <a:r>
              <a:rPr lang="en-IN" sz="2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URL:</a:t>
            </a:r>
            <a:r>
              <a:rPr lang="en-IN" sz="2400" dirty="0">
                <a:solidFill>
                  <a:schemeClr val="bg1"/>
                </a:solidFill>
                <a:latin typeface="Calibri" panose="020F0502020204030204" pitchFamily="34" charset="0"/>
                <a:ea typeface="Calibri" panose="020F0502020204030204" pitchFamily="34" charset="0"/>
                <a:cs typeface="Arial" panose="020B0604020202020204" pitchFamily="34" charset="0"/>
              </a:rPr>
              <a:t> </a:t>
            </a:r>
            <a:r>
              <a:rPr lang="en-IN" sz="2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https://www.researchgate.net/publication/348806620_Artificial_Intelligence_based_Desktop_ Partner</a:t>
            </a:r>
          </a:p>
          <a:p>
            <a:r>
              <a:rPr lang="en-IN" sz="2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Rabin Joshi, Supriyo Kar, </a:t>
            </a:r>
            <a:r>
              <a:rPr lang="en-IN" sz="24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Abenezer</a:t>
            </a:r>
            <a:r>
              <a:rPr lang="en-IN" sz="2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Wondimu </a:t>
            </a:r>
            <a:r>
              <a:rPr lang="en-IN" sz="2400" dirty="0" err="1">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Bamud</a:t>
            </a:r>
            <a:r>
              <a:rPr lang="en-IN" sz="2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and Mahesh T R, (2023). Personal A.I. Desktop Assistant, 2(2), 54-60.</a:t>
            </a:r>
            <a:endParaRPr lang="en-IN"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pPr marL="0" indent="0">
              <a:lnSpc>
                <a:spcPts val="10"/>
              </a:lnSpc>
              <a:buNone/>
            </a:pPr>
            <a:r>
              <a:rPr lang="en-IN" sz="2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 </a:t>
            </a:r>
            <a:r>
              <a:rPr lang="en-IN" sz="2400" dirty="0">
                <a:solidFill>
                  <a:schemeClr val="bg1"/>
                </a:solidFill>
                <a:latin typeface="Calibri" panose="020F0502020204030204" pitchFamily="34" charset="0"/>
                <a:ea typeface="Calibri" panose="020F0502020204030204" pitchFamily="34" charset="0"/>
                <a:cs typeface="Arial" panose="020B0604020202020204" pitchFamily="34" charset="0"/>
              </a:rPr>
              <a:t>   </a:t>
            </a:r>
          </a:p>
          <a:p>
            <a:pPr marL="0" indent="0">
              <a:lnSpc>
                <a:spcPts val="10"/>
              </a:lnSpc>
              <a:buNone/>
            </a:pPr>
            <a:r>
              <a:rPr lang="en-IN" sz="2400" dirty="0">
                <a:solidFill>
                  <a:schemeClr val="bg1"/>
                </a:solidFill>
                <a:effectLst/>
                <a:latin typeface="Calibri" panose="020F0502020204030204" pitchFamily="34" charset="0"/>
                <a:ea typeface="Calibri" panose="020F0502020204030204" pitchFamily="34" charset="0"/>
                <a:cs typeface="Arial" panose="020B0604020202020204" pitchFamily="34" charset="0"/>
              </a:rPr>
              <a:t>     </a:t>
            </a:r>
            <a:r>
              <a:rPr lang="en-IN" sz="2400" dirty="0">
                <a:solidFill>
                  <a:schemeClr val="bg1"/>
                </a:solidFill>
                <a:effectLst/>
                <a:latin typeface="Times New Roman" panose="02020603050405020304" pitchFamily="18" charset="0"/>
                <a:ea typeface="Times New Roman" panose="02020603050405020304" pitchFamily="18" charset="0"/>
                <a:cs typeface="Arial" panose="020B0604020202020204" pitchFamily="34" charset="0"/>
              </a:rPr>
              <a:t>URL: https://www.jetir.org/papers/JETIRFX06069.pdf</a:t>
            </a:r>
            <a:endParaRPr lang="en-IN" sz="2400" dirty="0">
              <a:solidFill>
                <a:schemeClr val="bg1"/>
              </a:solidFill>
              <a:effectLst/>
              <a:latin typeface="Calibri" panose="020F0502020204030204" pitchFamily="34" charset="0"/>
              <a:ea typeface="Calibri" panose="020F0502020204030204" pitchFamily="34" charset="0"/>
              <a:cs typeface="Arial" panose="020B0604020202020204" pitchFamily="34" charset="0"/>
            </a:endParaRPr>
          </a:p>
          <a:p>
            <a:endParaRPr lang="en-IN" sz="3600" dirty="0">
              <a:solidFill>
                <a:schemeClr val="bg1"/>
              </a:solidFill>
            </a:endParaRPr>
          </a:p>
        </p:txBody>
      </p:sp>
    </p:spTree>
    <p:extLst>
      <p:ext uri="{BB962C8B-B14F-4D97-AF65-F5344CB8AC3E}">
        <p14:creationId xmlns:p14="http://schemas.microsoft.com/office/powerpoint/2010/main" val="2886572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2E15B-DFFC-41E3-9AB3-4E2D6CCA4B8C}"/>
              </a:ext>
            </a:extLst>
          </p:cNvPr>
          <p:cNvSpPr>
            <a:spLocks noGrp="1"/>
          </p:cNvSpPr>
          <p:nvPr>
            <p:ph type="title"/>
          </p:nvPr>
        </p:nvSpPr>
        <p:spPr>
          <a:xfrm>
            <a:off x="826404" y="2836764"/>
            <a:ext cx="4926696" cy="799340"/>
          </a:xfrm>
        </p:spPr>
        <p:txBody>
          <a:bodyPr/>
          <a:lstStyle/>
          <a:p>
            <a:pPr algn="l"/>
            <a:r>
              <a:rPr lang="en-US" sz="4800" dirty="0"/>
              <a:t>THANK YOU </a:t>
            </a:r>
          </a:p>
        </p:txBody>
      </p:sp>
      <p:grpSp>
        <p:nvGrpSpPr>
          <p:cNvPr id="16" name="Group 15">
            <a:extLst>
              <a:ext uri="{FF2B5EF4-FFF2-40B4-BE49-F238E27FC236}">
                <a16:creationId xmlns:a16="http://schemas.microsoft.com/office/drawing/2014/main" id="{EC22C5D3-11C5-4036-9358-816395E2AFA9}"/>
              </a:ext>
            </a:extLst>
          </p:cNvPr>
          <p:cNvGrpSpPr/>
          <p:nvPr/>
        </p:nvGrpSpPr>
        <p:grpSpPr>
          <a:xfrm>
            <a:off x="7213356" y="1369028"/>
            <a:ext cx="3886688" cy="3933864"/>
            <a:chOff x="4943475" y="2471838"/>
            <a:chExt cx="2305050" cy="2333030"/>
          </a:xfrm>
        </p:grpSpPr>
        <p:sp>
          <p:nvSpPr>
            <p:cNvPr id="17" name="Line 699">
              <a:extLst>
                <a:ext uri="{FF2B5EF4-FFF2-40B4-BE49-F238E27FC236}">
                  <a16:creationId xmlns:a16="http://schemas.microsoft.com/office/drawing/2014/main" id="{1544933E-9096-437C-A55D-6688337116AE}"/>
                </a:ext>
              </a:extLst>
            </p:cNvPr>
            <p:cNvSpPr>
              <a:spLocks noChangeShapeType="1"/>
            </p:cNvSpPr>
            <p:nvPr userDrawn="1"/>
          </p:nvSpPr>
          <p:spPr bwMode="auto">
            <a:xfrm flipH="1" flipV="1">
              <a:off x="6040910" y="2471838"/>
              <a:ext cx="622608" cy="146907"/>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18" name="Freeform 700">
              <a:extLst>
                <a:ext uri="{FF2B5EF4-FFF2-40B4-BE49-F238E27FC236}">
                  <a16:creationId xmlns:a16="http://schemas.microsoft.com/office/drawing/2014/main" id="{5FFCB06D-3AC5-403A-9FEB-09154DD0F024}"/>
                </a:ext>
              </a:extLst>
            </p:cNvPr>
            <p:cNvSpPr>
              <a:spLocks/>
            </p:cNvSpPr>
            <p:nvPr userDrawn="1"/>
          </p:nvSpPr>
          <p:spPr bwMode="auto">
            <a:xfrm>
              <a:off x="6663518" y="2618745"/>
              <a:ext cx="585007" cy="991625"/>
            </a:xfrm>
            <a:custGeom>
              <a:avLst/>
              <a:gdLst>
                <a:gd name="T0" fmla="*/ 669 w 669"/>
                <a:gd name="T1" fmla="*/ 1134 h 1134"/>
                <a:gd name="T2" fmla="*/ 591 w 669"/>
                <a:gd name="T3" fmla="*/ 550 h 1134"/>
                <a:gd name="T4" fmla="*/ 0 w 669"/>
                <a:gd name="T5" fmla="*/ 0 h 1134"/>
              </a:gdLst>
              <a:ahLst/>
              <a:cxnLst>
                <a:cxn ang="0">
                  <a:pos x="T0" y="T1"/>
                </a:cxn>
                <a:cxn ang="0">
                  <a:pos x="T2" y="T3"/>
                </a:cxn>
                <a:cxn ang="0">
                  <a:pos x="T4" y="T5"/>
                </a:cxn>
              </a:cxnLst>
              <a:rect l="0" t="0" r="r" b="b"/>
              <a:pathLst>
                <a:path w="669" h="1134">
                  <a:moveTo>
                    <a:pt x="669" y="1134"/>
                  </a:moveTo>
                  <a:lnTo>
                    <a:pt x="591" y="550"/>
                  </a:lnTo>
                  <a:lnTo>
                    <a:pt x="0" y="0"/>
                  </a:lnTo>
                </a:path>
              </a:pathLst>
            </a:custGeom>
            <a:noFill/>
            <a:ln w="0">
              <a:solidFill>
                <a:schemeClr val="accent3"/>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20" name="Freeform 701">
              <a:extLst>
                <a:ext uri="{FF2B5EF4-FFF2-40B4-BE49-F238E27FC236}">
                  <a16:creationId xmlns:a16="http://schemas.microsoft.com/office/drawing/2014/main" id="{DC00EE8C-698E-4BDD-8C39-ECF5A18E55DD}"/>
                </a:ext>
              </a:extLst>
            </p:cNvPr>
            <p:cNvSpPr>
              <a:spLocks/>
            </p:cNvSpPr>
            <p:nvPr userDrawn="1"/>
          </p:nvSpPr>
          <p:spPr bwMode="auto">
            <a:xfrm>
              <a:off x="5547720" y="3610371"/>
              <a:ext cx="1700805" cy="1194497"/>
            </a:xfrm>
            <a:custGeom>
              <a:avLst/>
              <a:gdLst>
                <a:gd name="T0" fmla="*/ 0 w 1945"/>
                <a:gd name="T1" fmla="*/ 1276 h 1366"/>
                <a:gd name="T2" fmla="*/ 830 w 1945"/>
                <a:gd name="T3" fmla="*/ 1366 h 1366"/>
                <a:gd name="T4" fmla="*/ 1305 w 1945"/>
                <a:gd name="T5" fmla="*/ 1162 h 1366"/>
                <a:gd name="T6" fmla="*/ 1804 w 1945"/>
                <a:gd name="T7" fmla="*/ 737 h 1366"/>
                <a:gd name="T8" fmla="*/ 1945 w 1945"/>
                <a:gd name="T9" fmla="*/ 0 h 1366"/>
              </a:gdLst>
              <a:ahLst/>
              <a:cxnLst>
                <a:cxn ang="0">
                  <a:pos x="T0" y="T1"/>
                </a:cxn>
                <a:cxn ang="0">
                  <a:pos x="T2" y="T3"/>
                </a:cxn>
                <a:cxn ang="0">
                  <a:pos x="T4" y="T5"/>
                </a:cxn>
                <a:cxn ang="0">
                  <a:pos x="T6" y="T7"/>
                </a:cxn>
                <a:cxn ang="0">
                  <a:pos x="T8" y="T9"/>
                </a:cxn>
              </a:cxnLst>
              <a:rect l="0" t="0" r="r" b="b"/>
              <a:pathLst>
                <a:path w="1945" h="1366">
                  <a:moveTo>
                    <a:pt x="0" y="1276"/>
                  </a:moveTo>
                  <a:lnTo>
                    <a:pt x="830" y="1366"/>
                  </a:lnTo>
                  <a:lnTo>
                    <a:pt x="1305" y="1162"/>
                  </a:lnTo>
                  <a:lnTo>
                    <a:pt x="1804" y="737"/>
                  </a:lnTo>
                  <a:lnTo>
                    <a:pt x="1945" y="0"/>
                  </a:lnTo>
                </a:path>
              </a:pathLst>
            </a:custGeom>
            <a:noFill/>
            <a:ln w="0">
              <a:solidFill>
                <a:schemeClr val="accent3"/>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21" name="Line 702">
              <a:extLst>
                <a:ext uri="{FF2B5EF4-FFF2-40B4-BE49-F238E27FC236}">
                  <a16:creationId xmlns:a16="http://schemas.microsoft.com/office/drawing/2014/main" id="{F7EAC3E6-91BC-4992-AEF1-6CA13252D7B5}"/>
                </a:ext>
              </a:extLst>
            </p:cNvPr>
            <p:cNvSpPr>
              <a:spLocks noChangeShapeType="1"/>
            </p:cNvSpPr>
            <p:nvPr userDrawn="1"/>
          </p:nvSpPr>
          <p:spPr bwMode="auto">
            <a:xfrm>
              <a:off x="5035293" y="4072080"/>
              <a:ext cx="512427" cy="654088"/>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22" name="Freeform 703">
              <a:extLst>
                <a:ext uri="{FF2B5EF4-FFF2-40B4-BE49-F238E27FC236}">
                  <a16:creationId xmlns:a16="http://schemas.microsoft.com/office/drawing/2014/main" id="{DBB161A1-41AA-4B65-B964-9FB778152C9A}"/>
                </a:ext>
              </a:extLst>
            </p:cNvPr>
            <p:cNvSpPr>
              <a:spLocks/>
            </p:cNvSpPr>
            <p:nvPr userDrawn="1"/>
          </p:nvSpPr>
          <p:spPr bwMode="auto">
            <a:xfrm>
              <a:off x="4943475" y="3120626"/>
              <a:ext cx="91819" cy="951455"/>
            </a:xfrm>
            <a:custGeom>
              <a:avLst/>
              <a:gdLst>
                <a:gd name="T0" fmla="*/ 609 w 609"/>
                <a:gd name="T1" fmla="*/ 0 h 1611"/>
                <a:gd name="T2" fmla="*/ 592 w 609"/>
                <a:gd name="T3" fmla="*/ 5 h 1611"/>
                <a:gd name="T4" fmla="*/ 313 w 609"/>
                <a:gd name="T5" fmla="*/ 392 h 1611"/>
                <a:gd name="T6" fmla="*/ 52 w 609"/>
                <a:gd name="T7" fmla="*/ 523 h 1611"/>
                <a:gd name="T8" fmla="*/ 0 w 609"/>
                <a:gd name="T9" fmla="*/ 1132 h 1611"/>
                <a:gd name="T10" fmla="*/ 105 w 609"/>
                <a:gd name="T11" fmla="*/ 1611 h 1611"/>
                <a:gd name="connsiteX0" fmla="*/ 10000 w 10018"/>
                <a:gd name="connsiteY0" fmla="*/ 0 h 10000"/>
                <a:gd name="connsiteX1" fmla="*/ 10018 w 10018"/>
                <a:gd name="connsiteY1" fmla="*/ 1358 h 10000"/>
                <a:gd name="connsiteX2" fmla="*/ 5140 w 10018"/>
                <a:gd name="connsiteY2" fmla="*/ 2433 h 10000"/>
                <a:gd name="connsiteX3" fmla="*/ 854 w 10018"/>
                <a:gd name="connsiteY3" fmla="*/ 3246 h 10000"/>
                <a:gd name="connsiteX4" fmla="*/ 0 w 10018"/>
                <a:gd name="connsiteY4" fmla="*/ 7027 h 10000"/>
                <a:gd name="connsiteX5" fmla="*/ 1724 w 10018"/>
                <a:gd name="connsiteY5" fmla="*/ 10000 h 10000"/>
                <a:gd name="connsiteX0" fmla="*/ 12868 w 12868"/>
                <a:gd name="connsiteY0" fmla="*/ 0 h 9028"/>
                <a:gd name="connsiteX1" fmla="*/ 10018 w 12868"/>
                <a:gd name="connsiteY1" fmla="*/ 386 h 9028"/>
                <a:gd name="connsiteX2" fmla="*/ 5140 w 12868"/>
                <a:gd name="connsiteY2" fmla="*/ 1461 h 9028"/>
                <a:gd name="connsiteX3" fmla="*/ 854 w 12868"/>
                <a:gd name="connsiteY3" fmla="*/ 2274 h 9028"/>
                <a:gd name="connsiteX4" fmla="*/ 0 w 12868"/>
                <a:gd name="connsiteY4" fmla="*/ 6055 h 9028"/>
                <a:gd name="connsiteX5" fmla="*/ 1724 w 12868"/>
                <a:gd name="connsiteY5" fmla="*/ 9028 h 9028"/>
                <a:gd name="connsiteX0" fmla="*/ 7785 w 7785"/>
                <a:gd name="connsiteY0" fmla="*/ 0 h 9572"/>
                <a:gd name="connsiteX1" fmla="*/ 3994 w 7785"/>
                <a:gd name="connsiteY1" fmla="*/ 1190 h 9572"/>
                <a:gd name="connsiteX2" fmla="*/ 664 w 7785"/>
                <a:gd name="connsiteY2" fmla="*/ 2091 h 9572"/>
                <a:gd name="connsiteX3" fmla="*/ 0 w 7785"/>
                <a:gd name="connsiteY3" fmla="*/ 6279 h 9572"/>
                <a:gd name="connsiteX4" fmla="*/ 1340 w 7785"/>
                <a:gd name="connsiteY4" fmla="*/ 9572 h 9572"/>
                <a:gd name="connsiteX0" fmla="*/ 5130 w 5130"/>
                <a:gd name="connsiteY0" fmla="*/ 0 h 8757"/>
                <a:gd name="connsiteX1" fmla="*/ 853 w 5130"/>
                <a:gd name="connsiteY1" fmla="*/ 941 h 8757"/>
                <a:gd name="connsiteX2" fmla="*/ 0 w 5130"/>
                <a:gd name="connsiteY2" fmla="*/ 5317 h 8757"/>
                <a:gd name="connsiteX3" fmla="*/ 1721 w 5130"/>
                <a:gd name="connsiteY3" fmla="*/ 8757 h 8757"/>
                <a:gd name="connsiteX0" fmla="*/ 1663 w 3355"/>
                <a:gd name="connsiteY0" fmla="*/ 0 h 8925"/>
                <a:gd name="connsiteX1" fmla="*/ 0 w 3355"/>
                <a:gd name="connsiteY1" fmla="*/ 4997 h 8925"/>
                <a:gd name="connsiteX2" fmla="*/ 3355 w 3355"/>
                <a:gd name="connsiteY2" fmla="*/ 8925 h 8925"/>
              </a:gdLst>
              <a:ahLst/>
              <a:cxnLst>
                <a:cxn ang="0">
                  <a:pos x="connsiteX0" y="connsiteY0"/>
                </a:cxn>
                <a:cxn ang="0">
                  <a:pos x="connsiteX1" y="connsiteY1"/>
                </a:cxn>
                <a:cxn ang="0">
                  <a:pos x="connsiteX2" y="connsiteY2"/>
                </a:cxn>
              </a:cxnLst>
              <a:rect l="l" t="t" r="r" b="b"/>
              <a:pathLst>
                <a:path w="3355" h="8925">
                  <a:moveTo>
                    <a:pt x="1663" y="0"/>
                  </a:moveTo>
                  <a:lnTo>
                    <a:pt x="0" y="4997"/>
                  </a:lnTo>
                  <a:lnTo>
                    <a:pt x="3355" y="8925"/>
                  </a:lnTo>
                </a:path>
              </a:pathLst>
            </a:custGeom>
            <a:noFill/>
            <a:ln w="0">
              <a:solidFill>
                <a:schemeClr val="accent3"/>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23" name="Line 704">
              <a:extLst>
                <a:ext uri="{FF2B5EF4-FFF2-40B4-BE49-F238E27FC236}">
                  <a16:creationId xmlns:a16="http://schemas.microsoft.com/office/drawing/2014/main" id="{55280257-E3D7-4D53-8EE9-D3ADE79C3EF3}"/>
                </a:ext>
              </a:extLst>
            </p:cNvPr>
            <p:cNvSpPr>
              <a:spLocks noChangeShapeType="1"/>
            </p:cNvSpPr>
            <p:nvPr userDrawn="1"/>
          </p:nvSpPr>
          <p:spPr bwMode="auto">
            <a:xfrm flipH="1">
              <a:off x="5476016" y="2471838"/>
              <a:ext cx="564894" cy="191505"/>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24" name="Freeform 705">
              <a:extLst>
                <a:ext uri="{FF2B5EF4-FFF2-40B4-BE49-F238E27FC236}">
                  <a16:creationId xmlns:a16="http://schemas.microsoft.com/office/drawing/2014/main" id="{9D2F7658-2D1B-431D-B80C-2DA6BE2C3C49}"/>
                </a:ext>
              </a:extLst>
            </p:cNvPr>
            <p:cNvSpPr>
              <a:spLocks/>
            </p:cNvSpPr>
            <p:nvPr userDrawn="1"/>
          </p:nvSpPr>
          <p:spPr bwMode="auto">
            <a:xfrm>
              <a:off x="5476839" y="2602150"/>
              <a:ext cx="1189611" cy="66406"/>
            </a:xfrm>
            <a:custGeom>
              <a:avLst/>
              <a:gdLst>
                <a:gd name="T0" fmla="*/ 0 w 1375"/>
                <a:gd name="T1" fmla="*/ 69 h 119"/>
                <a:gd name="T2" fmla="*/ 0 w 1375"/>
                <a:gd name="T3" fmla="*/ 69 h 119"/>
                <a:gd name="T4" fmla="*/ 681 w 1375"/>
                <a:gd name="T5" fmla="*/ 0 h 119"/>
                <a:gd name="T6" fmla="*/ 681 w 1375"/>
                <a:gd name="T7" fmla="*/ 0 h 119"/>
                <a:gd name="T8" fmla="*/ 1375 w 1375"/>
                <a:gd name="T9" fmla="*/ 13 h 119"/>
                <a:gd name="T10" fmla="*/ 1279 w 1375"/>
                <a:gd name="T11" fmla="*/ 119 h 119"/>
                <a:gd name="connsiteX0" fmla="*/ 0 w 10000"/>
                <a:gd name="connsiteY0" fmla="*/ 5798 h 12759"/>
                <a:gd name="connsiteX1" fmla="*/ 0 w 10000"/>
                <a:gd name="connsiteY1" fmla="*/ 5798 h 12759"/>
                <a:gd name="connsiteX2" fmla="*/ 4953 w 10000"/>
                <a:gd name="connsiteY2" fmla="*/ 0 h 12759"/>
                <a:gd name="connsiteX3" fmla="*/ 4953 w 10000"/>
                <a:gd name="connsiteY3" fmla="*/ 0 h 12759"/>
                <a:gd name="connsiteX4" fmla="*/ 10000 w 10000"/>
                <a:gd name="connsiteY4" fmla="*/ 1092 h 12759"/>
                <a:gd name="connsiteX5" fmla="*/ 9413 w 10000"/>
                <a:gd name="connsiteY5" fmla="*/ 12759 h 12759"/>
                <a:gd name="connsiteX0" fmla="*/ 0 w 10000"/>
                <a:gd name="connsiteY0" fmla="*/ 5798 h 5798"/>
                <a:gd name="connsiteX1" fmla="*/ 0 w 10000"/>
                <a:gd name="connsiteY1" fmla="*/ 5798 h 5798"/>
                <a:gd name="connsiteX2" fmla="*/ 4953 w 10000"/>
                <a:gd name="connsiteY2" fmla="*/ 0 h 5798"/>
                <a:gd name="connsiteX3" fmla="*/ 4953 w 10000"/>
                <a:gd name="connsiteY3" fmla="*/ 0 h 5798"/>
                <a:gd name="connsiteX4" fmla="*/ 10000 w 10000"/>
                <a:gd name="connsiteY4" fmla="*/ 1092 h 57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5798">
                  <a:moveTo>
                    <a:pt x="0" y="5798"/>
                  </a:moveTo>
                  <a:lnTo>
                    <a:pt x="0" y="5798"/>
                  </a:lnTo>
                  <a:lnTo>
                    <a:pt x="4953" y="0"/>
                  </a:lnTo>
                  <a:lnTo>
                    <a:pt x="4953" y="0"/>
                  </a:lnTo>
                  <a:lnTo>
                    <a:pt x="10000" y="1092"/>
                  </a:lnTo>
                </a:path>
              </a:pathLst>
            </a:custGeom>
            <a:noFill/>
            <a:ln w="0">
              <a:solidFill>
                <a:schemeClr val="accent3"/>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25" name="Freeform 706">
              <a:extLst>
                <a:ext uri="{FF2B5EF4-FFF2-40B4-BE49-F238E27FC236}">
                  <a16:creationId xmlns:a16="http://schemas.microsoft.com/office/drawing/2014/main" id="{1DAD94E1-C582-4BEB-B399-FAD479826851}"/>
                </a:ext>
              </a:extLst>
            </p:cNvPr>
            <p:cNvSpPr>
              <a:spLocks/>
            </p:cNvSpPr>
            <p:nvPr userDrawn="1"/>
          </p:nvSpPr>
          <p:spPr bwMode="auto">
            <a:xfrm>
              <a:off x="5392068" y="3704811"/>
              <a:ext cx="155652" cy="1021357"/>
            </a:xfrm>
            <a:custGeom>
              <a:avLst/>
              <a:gdLst>
                <a:gd name="T0" fmla="*/ 0 w 178"/>
                <a:gd name="T1" fmla="*/ 0 h 1168"/>
                <a:gd name="T2" fmla="*/ 144 w 178"/>
                <a:gd name="T3" fmla="*/ 792 h 1168"/>
                <a:gd name="T4" fmla="*/ 178 w 178"/>
                <a:gd name="T5" fmla="*/ 1168 h 1168"/>
              </a:gdLst>
              <a:ahLst/>
              <a:cxnLst>
                <a:cxn ang="0">
                  <a:pos x="T0" y="T1"/>
                </a:cxn>
                <a:cxn ang="0">
                  <a:pos x="T2" y="T3"/>
                </a:cxn>
                <a:cxn ang="0">
                  <a:pos x="T4" y="T5"/>
                </a:cxn>
              </a:cxnLst>
              <a:rect l="0" t="0" r="r" b="b"/>
              <a:pathLst>
                <a:path w="178" h="1168">
                  <a:moveTo>
                    <a:pt x="0" y="0"/>
                  </a:moveTo>
                  <a:lnTo>
                    <a:pt x="144" y="792"/>
                  </a:lnTo>
                  <a:lnTo>
                    <a:pt x="178" y="1168"/>
                  </a:lnTo>
                </a:path>
              </a:pathLst>
            </a:custGeom>
            <a:noFill/>
            <a:ln w="0">
              <a:solidFill>
                <a:schemeClr val="accent3"/>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26" name="Freeform 707">
              <a:extLst>
                <a:ext uri="{FF2B5EF4-FFF2-40B4-BE49-F238E27FC236}">
                  <a16:creationId xmlns:a16="http://schemas.microsoft.com/office/drawing/2014/main" id="{1DD452CC-489F-4652-A186-1B831DC8E137}"/>
                </a:ext>
              </a:extLst>
            </p:cNvPr>
            <p:cNvSpPr>
              <a:spLocks/>
            </p:cNvSpPr>
            <p:nvPr userDrawn="1"/>
          </p:nvSpPr>
          <p:spPr bwMode="auto">
            <a:xfrm>
              <a:off x="5392068" y="2667715"/>
              <a:ext cx="115427" cy="1037097"/>
            </a:xfrm>
            <a:custGeom>
              <a:avLst/>
              <a:gdLst>
                <a:gd name="T0" fmla="*/ 79 w 132"/>
                <a:gd name="T1" fmla="*/ 0 h 1186"/>
                <a:gd name="T2" fmla="*/ 132 w 132"/>
                <a:gd name="T3" fmla="*/ 368 h 1186"/>
                <a:gd name="T4" fmla="*/ 0 w 132"/>
                <a:gd name="T5" fmla="*/ 1186 h 1186"/>
              </a:gdLst>
              <a:ahLst/>
              <a:cxnLst>
                <a:cxn ang="0">
                  <a:pos x="T0" y="T1"/>
                </a:cxn>
                <a:cxn ang="0">
                  <a:pos x="T2" y="T3"/>
                </a:cxn>
                <a:cxn ang="0">
                  <a:pos x="T4" y="T5"/>
                </a:cxn>
              </a:cxnLst>
              <a:rect l="0" t="0" r="r" b="b"/>
              <a:pathLst>
                <a:path w="132" h="1186">
                  <a:moveTo>
                    <a:pt x="79" y="0"/>
                  </a:moveTo>
                  <a:lnTo>
                    <a:pt x="132" y="368"/>
                  </a:lnTo>
                  <a:lnTo>
                    <a:pt x="0" y="1186"/>
                  </a:lnTo>
                </a:path>
              </a:pathLst>
            </a:custGeom>
            <a:noFill/>
            <a:ln w="0">
              <a:solidFill>
                <a:schemeClr val="accent3"/>
              </a:solidFill>
              <a:prstDash val="solid"/>
              <a:round/>
              <a:headEnd type="none" w="sm" len="sm"/>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27" name="Freeform 708">
              <a:extLst>
                <a:ext uri="{FF2B5EF4-FFF2-40B4-BE49-F238E27FC236}">
                  <a16:creationId xmlns:a16="http://schemas.microsoft.com/office/drawing/2014/main" id="{0A827872-787A-4FE1-AC82-D1E41FECA739}"/>
                </a:ext>
              </a:extLst>
            </p:cNvPr>
            <p:cNvSpPr>
              <a:spLocks/>
            </p:cNvSpPr>
            <p:nvPr userDrawn="1"/>
          </p:nvSpPr>
          <p:spPr bwMode="auto">
            <a:xfrm>
              <a:off x="6011178" y="4143784"/>
              <a:ext cx="262346" cy="661084"/>
            </a:xfrm>
            <a:custGeom>
              <a:avLst/>
              <a:gdLst>
                <a:gd name="T0" fmla="*/ 0 w 398"/>
                <a:gd name="T1" fmla="*/ 0 h 756"/>
                <a:gd name="T2" fmla="*/ 219 w 398"/>
                <a:gd name="T3" fmla="*/ 591 h 756"/>
                <a:gd name="T4" fmla="*/ 300 w 398"/>
                <a:gd name="T5" fmla="*/ 756 h 756"/>
                <a:gd name="T6" fmla="*/ 398 w 398"/>
                <a:gd name="T7" fmla="*/ 595 h 756"/>
                <a:gd name="connsiteX0" fmla="*/ 0 w 13102"/>
                <a:gd name="connsiteY0" fmla="*/ 0 h 10000"/>
                <a:gd name="connsiteX1" fmla="*/ 5503 w 13102"/>
                <a:gd name="connsiteY1" fmla="*/ 7817 h 10000"/>
                <a:gd name="connsiteX2" fmla="*/ 7538 w 13102"/>
                <a:gd name="connsiteY2" fmla="*/ 10000 h 10000"/>
                <a:gd name="connsiteX3" fmla="*/ 13102 w 13102"/>
                <a:gd name="connsiteY3" fmla="*/ 9384 h 10000"/>
                <a:gd name="connsiteX0" fmla="*/ 0 w 7538"/>
                <a:gd name="connsiteY0" fmla="*/ 0 h 10000"/>
                <a:gd name="connsiteX1" fmla="*/ 5503 w 7538"/>
                <a:gd name="connsiteY1" fmla="*/ 7817 h 10000"/>
                <a:gd name="connsiteX2" fmla="*/ 7538 w 7538"/>
                <a:gd name="connsiteY2" fmla="*/ 10000 h 10000"/>
              </a:gdLst>
              <a:ahLst/>
              <a:cxnLst>
                <a:cxn ang="0">
                  <a:pos x="connsiteX0" y="connsiteY0"/>
                </a:cxn>
                <a:cxn ang="0">
                  <a:pos x="connsiteX1" y="connsiteY1"/>
                </a:cxn>
                <a:cxn ang="0">
                  <a:pos x="connsiteX2" y="connsiteY2"/>
                </a:cxn>
              </a:cxnLst>
              <a:rect l="l" t="t" r="r" b="b"/>
              <a:pathLst>
                <a:path w="7538" h="10000">
                  <a:moveTo>
                    <a:pt x="0" y="0"/>
                  </a:moveTo>
                  <a:lnTo>
                    <a:pt x="5503" y="7817"/>
                  </a:lnTo>
                  <a:lnTo>
                    <a:pt x="7538" y="10000"/>
                  </a:lnTo>
                </a:path>
              </a:pathLst>
            </a:custGeom>
            <a:noFill/>
            <a:ln w="0">
              <a:solidFill>
                <a:schemeClr val="accent3"/>
              </a:solidFill>
              <a:prstDash val="solid"/>
              <a:round/>
              <a:headEnd type="oval"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28" name="Freeform 709">
              <a:extLst>
                <a:ext uri="{FF2B5EF4-FFF2-40B4-BE49-F238E27FC236}">
                  <a16:creationId xmlns:a16="http://schemas.microsoft.com/office/drawing/2014/main" id="{724D31A6-3CEF-4F15-8FB9-94287E7FB242}"/>
                </a:ext>
              </a:extLst>
            </p:cNvPr>
            <p:cNvSpPr>
              <a:spLocks/>
            </p:cNvSpPr>
            <p:nvPr userDrawn="1"/>
          </p:nvSpPr>
          <p:spPr bwMode="auto">
            <a:xfrm>
              <a:off x="6011179" y="2607378"/>
              <a:ext cx="288568" cy="1536408"/>
            </a:xfrm>
            <a:custGeom>
              <a:avLst/>
              <a:gdLst>
                <a:gd name="T0" fmla="*/ 52 w 330"/>
                <a:gd name="T1" fmla="*/ 0 h 1757"/>
                <a:gd name="T2" fmla="*/ 330 w 330"/>
                <a:gd name="T3" fmla="*/ 664 h 1757"/>
                <a:gd name="T4" fmla="*/ 0 w 330"/>
                <a:gd name="T5" fmla="*/ 1757 h 1757"/>
              </a:gdLst>
              <a:ahLst/>
              <a:cxnLst>
                <a:cxn ang="0">
                  <a:pos x="T0" y="T1"/>
                </a:cxn>
                <a:cxn ang="0">
                  <a:pos x="T2" y="T3"/>
                </a:cxn>
                <a:cxn ang="0">
                  <a:pos x="T4" y="T5"/>
                </a:cxn>
              </a:cxnLst>
              <a:rect l="0" t="0" r="r" b="b"/>
              <a:pathLst>
                <a:path w="330" h="1757">
                  <a:moveTo>
                    <a:pt x="52" y="0"/>
                  </a:moveTo>
                  <a:lnTo>
                    <a:pt x="330" y="664"/>
                  </a:lnTo>
                  <a:lnTo>
                    <a:pt x="0" y="1757"/>
                  </a:lnTo>
                </a:path>
              </a:pathLst>
            </a:custGeom>
            <a:noFill/>
            <a:ln w="0">
              <a:solidFill>
                <a:schemeClr val="accent3"/>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29" name="Line 710">
              <a:extLst>
                <a:ext uri="{FF2B5EF4-FFF2-40B4-BE49-F238E27FC236}">
                  <a16:creationId xmlns:a16="http://schemas.microsoft.com/office/drawing/2014/main" id="{B7D7F68E-8CD0-4DEB-8F11-FFFFEBCF4BC2}"/>
                </a:ext>
              </a:extLst>
            </p:cNvPr>
            <p:cNvSpPr>
              <a:spLocks noChangeShapeType="1"/>
            </p:cNvSpPr>
            <p:nvPr userDrawn="1"/>
          </p:nvSpPr>
          <p:spPr bwMode="auto">
            <a:xfrm>
              <a:off x="6040910" y="2471838"/>
              <a:ext cx="15740" cy="135540"/>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30" name="Line 711">
              <a:extLst>
                <a:ext uri="{FF2B5EF4-FFF2-40B4-BE49-F238E27FC236}">
                  <a16:creationId xmlns:a16="http://schemas.microsoft.com/office/drawing/2014/main" id="{172D331E-D26B-414B-BE0E-41AF53651A49}"/>
                </a:ext>
              </a:extLst>
            </p:cNvPr>
            <p:cNvSpPr>
              <a:spLocks noChangeShapeType="1"/>
            </p:cNvSpPr>
            <p:nvPr userDrawn="1"/>
          </p:nvSpPr>
          <p:spPr bwMode="auto">
            <a:xfrm flipH="1">
              <a:off x="4988947" y="2662397"/>
              <a:ext cx="481831" cy="458282"/>
            </a:xfrm>
            <a:prstGeom prst="line">
              <a:avLst/>
            </a:prstGeom>
            <a:noFill/>
            <a:ln w="0">
              <a:solidFill>
                <a:schemeClr val="accent3"/>
              </a:solidFill>
              <a:prstDash val="solid"/>
              <a:round/>
              <a:headEnd type="none"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31" name="Line 712">
              <a:extLst>
                <a:ext uri="{FF2B5EF4-FFF2-40B4-BE49-F238E27FC236}">
                  <a16:creationId xmlns:a16="http://schemas.microsoft.com/office/drawing/2014/main" id="{F394D98F-90CC-4724-ADC7-EBA35EDD6855}"/>
                </a:ext>
              </a:extLst>
            </p:cNvPr>
            <p:cNvSpPr>
              <a:spLocks noChangeShapeType="1"/>
            </p:cNvSpPr>
            <p:nvPr userDrawn="1"/>
          </p:nvSpPr>
          <p:spPr bwMode="auto">
            <a:xfrm flipH="1" flipV="1">
              <a:off x="7112111" y="3548285"/>
              <a:ext cx="136414" cy="62086"/>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32" name="Line 713">
              <a:extLst>
                <a:ext uri="{FF2B5EF4-FFF2-40B4-BE49-F238E27FC236}">
                  <a16:creationId xmlns:a16="http://schemas.microsoft.com/office/drawing/2014/main" id="{85B9ED79-7B81-4DCC-B656-A6563E1F85B5}"/>
                </a:ext>
              </a:extLst>
            </p:cNvPr>
            <p:cNvSpPr>
              <a:spLocks noChangeShapeType="1"/>
            </p:cNvSpPr>
            <p:nvPr userDrawn="1"/>
          </p:nvSpPr>
          <p:spPr bwMode="auto">
            <a:xfrm flipH="1" flipV="1">
              <a:off x="6657687" y="2619538"/>
              <a:ext cx="155361" cy="404078"/>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33" name="Line 714">
              <a:extLst>
                <a:ext uri="{FF2B5EF4-FFF2-40B4-BE49-F238E27FC236}">
                  <a16:creationId xmlns:a16="http://schemas.microsoft.com/office/drawing/2014/main" id="{E4856CB2-C842-4B6E-BE73-206A6D0BF456}"/>
                </a:ext>
              </a:extLst>
            </p:cNvPr>
            <p:cNvSpPr>
              <a:spLocks noChangeShapeType="1"/>
            </p:cNvSpPr>
            <p:nvPr userDrawn="1"/>
          </p:nvSpPr>
          <p:spPr bwMode="auto">
            <a:xfrm flipH="1" flipV="1">
              <a:off x="6813049" y="3023616"/>
              <a:ext cx="299062" cy="524670"/>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34" name="Line 715">
              <a:extLst>
                <a:ext uri="{FF2B5EF4-FFF2-40B4-BE49-F238E27FC236}">
                  <a16:creationId xmlns:a16="http://schemas.microsoft.com/office/drawing/2014/main" id="{542DBAEB-8D3C-47CB-9A0A-1A4D571CC905}"/>
                </a:ext>
              </a:extLst>
            </p:cNvPr>
            <p:cNvSpPr>
              <a:spLocks noChangeShapeType="1"/>
            </p:cNvSpPr>
            <p:nvPr userDrawn="1"/>
          </p:nvSpPr>
          <p:spPr bwMode="auto">
            <a:xfrm flipH="1" flipV="1">
              <a:off x="7112111" y="3548285"/>
              <a:ext cx="13116" cy="706554"/>
            </a:xfrm>
            <a:prstGeom prst="line">
              <a:avLst/>
            </a:prstGeom>
            <a:noFill/>
            <a:ln w="0">
              <a:solidFill>
                <a:schemeClr val="accent3"/>
              </a:solidFill>
              <a:prstDash val="solid"/>
              <a:round/>
              <a:headEnd type="oval" w="sm" len="sm"/>
              <a:tailEnd type="none"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35" name="Freeform 716">
              <a:extLst>
                <a:ext uri="{FF2B5EF4-FFF2-40B4-BE49-F238E27FC236}">
                  <a16:creationId xmlns:a16="http://schemas.microsoft.com/office/drawing/2014/main" id="{7C48CC6D-439C-48CB-81C6-CDC40086026D}"/>
                </a:ext>
              </a:extLst>
            </p:cNvPr>
            <p:cNvSpPr>
              <a:spLocks/>
            </p:cNvSpPr>
            <p:nvPr userDrawn="1"/>
          </p:nvSpPr>
          <p:spPr bwMode="auto">
            <a:xfrm>
              <a:off x="6011179" y="4143785"/>
              <a:ext cx="1114049" cy="210743"/>
            </a:xfrm>
            <a:custGeom>
              <a:avLst/>
              <a:gdLst>
                <a:gd name="T0" fmla="*/ 0 w 1274"/>
                <a:gd name="T1" fmla="*/ 0 h 241"/>
                <a:gd name="T2" fmla="*/ 909 w 1274"/>
                <a:gd name="T3" fmla="*/ 241 h 241"/>
                <a:gd name="T4" fmla="*/ 1274 w 1274"/>
                <a:gd name="T5" fmla="*/ 127 h 241"/>
              </a:gdLst>
              <a:ahLst/>
              <a:cxnLst>
                <a:cxn ang="0">
                  <a:pos x="T0" y="T1"/>
                </a:cxn>
                <a:cxn ang="0">
                  <a:pos x="T2" y="T3"/>
                </a:cxn>
                <a:cxn ang="0">
                  <a:pos x="T4" y="T5"/>
                </a:cxn>
              </a:cxnLst>
              <a:rect l="0" t="0" r="r" b="b"/>
              <a:pathLst>
                <a:path w="1274" h="241">
                  <a:moveTo>
                    <a:pt x="0" y="0"/>
                  </a:moveTo>
                  <a:lnTo>
                    <a:pt x="909" y="241"/>
                  </a:lnTo>
                  <a:lnTo>
                    <a:pt x="1274" y="127"/>
                  </a:lnTo>
                </a:path>
              </a:pathLst>
            </a:custGeom>
            <a:noFill/>
            <a:ln w="0">
              <a:solidFill>
                <a:schemeClr val="accent3"/>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36" name="Line 717">
              <a:extLst>
                <a:ext uri="{FF2B5EF4-FFF2-40B4-BE49-F238E27FC236}">
                  <a16:creationId xmlns:a16="http://schemas.microsoft.com/office/drawing/2014/main" id="{27BD0138-3851-4262-AA50-F48B769478B7}"/>
                </a:ext>
              </a:extLst>
            </p:cNvPr>
            <p:cNvSpPr>
              <a:spLocks noChangeShapeType="1"/>
            </p:cNvSpPr>
            <p:nvPr userDrawn="1"/>
          </p:nvSpPr>
          <p:spPr bwMode="auto">
            <a:xfrm>
              <a:off x="5392068" y="3704811"/>
              <a:ext cx="619110" cy="438974"/>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37" name="Line 718">
              <a:extLst>
                <a:ext uri="{FF2B5EF4-FFF2-40B4-BE49-F238E27FC236}">
                  <a16:creationId xmlns:a16="http://schemas.microsoft.com/office/drawing/2014/main" id="{CA6782E1-7DB0-4FDF-AABD-2D86FE207F63}"/>
                </a:ext>
              </a:extLst>
            </p:cNvPr>
            <p:cNvSpPr>
              <a:spLocks noChangeShapeType="1"/>
            </p:cNvSpPr>
            <p:nvPr userDrawn="1"/>
          </p:nvSpPr>
          <p:spPr bwMode="auto">
            <a:xfrm>
              <a:off x="4988947" y="3120679"/>
              <a:ext cx="403121" cy="584132"/>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38" name="Line 719">
              <a:extLst>
                <a:ext uri="{FF2B5EF4-FFF2-40B4-BE49-F238E27FC236}">
                  <a16:creationId xmlns:a16="http://schemas.microsoft.com/office/drawing/2014/main" id="{A9E83D2E-1A59-46E5-998E-8DDB0C1DDB39}"/>
                </a:ext>
              </a:extLst>
            </p:cNvPr>
            <p:cNvSpPr>
              <a:spLocks noChangeShapeType="1"/>
            </p:cNvSpPr>
            <p:nvPr userDrawn="1"/>
          </p:nvSpPr>
          <p:spPr bwMode="auto">
            <a:xfrm flipH="1">
              <a:off x="4988947" y="2989512"/>
              <a:ext cx="518549" cy="131167"/>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39" name="Line 720">
              <a:extLst>
                <a:ext uri="{FF2B5EF4-FFF2-40B4-BE49-F238E27FC236}">
                  <a16:creationId xmlns:a16="http://schemas.microsoft.com/office/drawing/2014/main" id="{CDEEC03D-755B-4F09-B361-8566C12334D1}"/>
                </a:ext>
              </a:extLst>
            </p:cNvPr>
            <p:cNvSpPr>
              <a:spLocks noChangeShapeType="1"/>
            </p:cNvSpPr>
            <p:nvPr userDrawn="1"/>
          </p:nvSpPr>
          <p:spPr bwMode="auto">
            <a:xfrm flipH="1">
              <a:off x="5507496" y="2607378"/>
              <a:ext cx="549154" cy="382135"/>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40" name="Line 721">
              <a:extLst>
                <a:ext uri="{FF2B5EF4-FFF2-40B4-BE49-F238E27FC236}">
                  <a16:creationId xmlns:a16="http://schemas.microsoft.com/office/drawing/2014/main" id="{A74F757C-7355-43A8-AABE-AF13B8994CE7}"/>
                </a:ext>
              </a:extLst>
            </p:cNvPr>
            <p:cNvSpPr>
              <a:spLocks noChangeShapeType="1"/>
            </p:cNvSpPr>
            <p:nvPr userDrawn="1"/>
          </p:nvSpPr>
          <p:spPr bwMode="auto">
            <a:xfrm flipH="1" flipV="1">
              <a:off x="6056650" y="2607378"/>
              <a:ext cx="756399" cy="416238"/>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41" name="Freeform 722">
              <a:extLst>
                <a:ext uri="{FF2B5EF4-FFF2-40B4-BE49-F238E27FC236}">
                  <a16:creationId xmlns:a16="http://schemas.microsoft.com/office/drawing/2014/main" id="{BD5E6971-2E36-49C2-A18C-E44ED56DD2FC}"/>
                </a:ext>
              </a:extLst>
            </p:cNvPr>
            <p:cNvSpPr>
              <a:spLocks/>
            </p:cNvSpPr>
            <p:nvPr userDrawn="1"/>
          </p:nvSpPr>
          <p:spPr bwMode="auto">
            <a:xfrm>
              <a:off x="6813049" y="3023616"/>
              <a:ext cx="367269" cy="511553"/>
            </a:xfrm>
            <a:custGeom>
              <a:avLst/>
              <a:gdLst>
                <a:gd name="T0" fmla="*/ 344 w 420"/>
                <a:gd name="T1" fmla="*/ 585 h 585"/>
                <a:gd name="T2" fmla="*/ 420 w 420"/>
                <a:gd name="T3" fmla="*/ 87 h 585"/>
                <a:gd name="T4" fmla="*/ 0 w 420"/>
                <a:gd name="T5" fmla="*/ 0 h 585"/>
              </a:gdLst>
              <a:ahLst/>
              <a:cxnLst>
                <a:cxn ang="0">
                  <a:pos x="T0" y="T1"/>
                </a:cxn>
                <a:cxn ang="0">
                  <a:pos x="T2" y="T3"/>
                </a:cxn>
                <a:cxn ang="0">
                  <a:pos x="T4" y="T5"/>
                </a:cxn>
              </a:cxnLst>
              <a:rect l="0" t="0" r="r" b="b"/>
              <a:pathLst>
                <a:path w="420" h="585">
                  <a:moveTo>
                    <a:pt x="344" y="585"/>
                  </a:moveTo>
                  <a:lnTo>
                    <a:pt x="420" y="87"/>
                  </a:lnTo>
                  <a:lnTo>
                    <a:pt x="0" y="0"/>
                  </a:lnTo>
                </a:path>
              </a:pathLst>
            </a:custGeom>
            <a:noFill/>
            <a:ln w="0">
              <a:solidFill>
                <a:schemeClr val="accent3"/>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42" name="Freeform 723">
              <a:extLst>
                <a:ext uri="{FF2B5EF4-FFF2-40B4-BE49-F238E27FC236}">
                  <a16:creationId xmlns:a16="http://schemas.microsoft.com/office/drawing/2014/main" id="{7A3D9AA9-E1E2-4029-B899-4ECE550884ED}"/>
                </a:ext>
              </a:extLst>
            </p:cNvPr>
            <p:cNvSpPr>
              <a:spLocks/>
            </p:cNvSpPr>
            <p:nvPr userDrawn="1"/>
          </p:nvSpPr>
          <p:spPr bwMode="auto">
            <a:xfrm>
              <a:off x="6799058" y="3023616"/>
              <a:ext cx="314802" cy="1330912"/>
            </a:xfrm>
            <a:custGeom>
              <a:avLst/>
              <a:gdLst>
                <a:gd name="T0" fmla="*/ 16 w 360"/>
                <a:gd name="T1" fmla="*/ 0 h 1522"/>
                <a:gd name="T2" fmla="*/ 0 w 360"/>
                <a:gd name="T3" fmla="*/ 729 h 1522"/>
                <a:gd name="T4" fmla="*/ 8 w 360"/>
                <a:gd name="T5" fmla="*/ 1522 h 1522"/>
                <a:gd name="T6" fmla="*/ 358 w 360"/>
                <a:gd name="T7" fmla="*/ 600 h 1522"/>
                <a:gd name="T8" fmla="*/ 360 w 360"/>
                <a:gd name="T9" fmla="*/ 585 h 1522"/>
              </a:gdLst>
              <a:ahLst/>
              <a:cxnLst>
                <a:cxn ang="0">
                  <a:pos x="T0" y="T1"/>
                </a:cxn>
                <a:cxn ang="0">
                  <a:pos x="T2" y="T3"/>
                </a:cxn>
                <a:cxn ang="0">
                  <a:pos x="T4" y="T5"/>
                </a:cxn>
                <a:cxn ang="0">
                  <a:pos x="T6" y="T7"/>
                </a:cxn>
                <a:cxn ang="0">
                  <a:pos x="T8" y="T9"/>
                </a:cxn>
              </a:cxnLst>
              <a:rect l="0" t="0" r="r" b="b"/>
              <a:pathLst>
                <a:path w="360" h="1522">
                  <a:moveTo>
                    <a:pt x="16" y="0"/>
                  </a:moveTo>
                  <a:lnTo>
                    <a:pt x="0" y="729"/>
                  </a:lnTo>
                  <a:lnTo>
                    <a:pt x="8" y="1522"/>
                  </a:lnTo>
                  <a:lnTo>
                    <a:pt x="358" y="600"/>
                  </a:lnTo>
                  <a:lnTo>
                    <a:pt x="360" y="585"/>
                  </a:lnTo>
                </a:path>
              </a:pathLst>
            </a:custGeom>
            <a:noFill/>
            <a:ln w="0">
              <a:solidFill>
                <a:schemeClr val="accent3"/>
              </a:solidFill>
              <a:prstDash val="solid"/>
              <a:round/>
              <a:headEnd type="oval"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43" name="Line 724">
              <a:extLst>
                <a:ext uri="{FF2B5EF4-FFF2-40B4-BE49-F238E27FC236}">
                  <a16:creationId xmlns:a16="http://schemas.microsoft.com/office/drawing/2014/main" id="{B8B84BC1-ABFC-4494-B30D-A6EF1860233A}"/>
                </a:ext>
              </a:extLst>
            </p:cNvPr>
            <p:cNvSpPr>
              <a:spLocks noChangeShapeType="1"/>
            </p:cNvSpPr>
            <p:nvPr userDrawn="1"/>
          </p:nvSpPr>
          <p:spPr bwMode="auto">
            <a:xfrm flipV="1">
              <a:off x="6299747" y="3023616"/>
              <a:ext cx="513302" cy="164396"/>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44" name="Line 725">
              <a:extLst>
                <a:ext uri="{FF2B5EF4-FFF2-40B4-BE49-F238E27FC236}">
                  <a16:creationId xmlns:a16="http://schemas.microsoft.com/office/drawing/2014/main" id="{B682B383-105E-4EAD-BD86-FD4EB69759A7}"/>
                </a:ext>
              </a:extLst>
            </p:cNvPr>
            <p:cNvSpPr>
              <a:spLocks noChangeShapeType="1"/>
            </p:cNvSpPr>
            <p:nvPr userDrawn="1"/>
          </p:nvSpPr>
          <p:spPr bwMode="auto">
            <a:xfrm flipV="1">
              <a:off x="5392068" y="3188012"/>
              <a:ext cx="907679" cy="523795"/>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45" name="Freeform 726">
              <a:extLst>
                <a:ext uri="{FF2B5EF4-FFF2-40B4-BE49-F238E27FC236}">
                  <a16:creationId xmlns:a16="http://schemas.microsoft.com/office/drawing/2014/main" id="{D369B045-2992-4ACC-8101-A1A1EE67E4F3}"/>
                </a:ext>
              </a:extLst>
            </p:cNvPr>
            <p:cNvSpPr>
              <a:spLocks/>
            </p:cNvSpPr>
            <p:nvPr userDrawn="1"/>
          </p:nvSpPr>
          <p:spPr bwMode="auto">
            <a:xfrm>
              <a:off x="5035293" y="3711807"/>
              <a:ext cx="482696" cy="685568"/>
            </a:xfrm>
            <a:custGeom>
              <a:avLst/>
              <a:gdLst>
                <a:gd name="T0" fmla="*/ 552 w 552"/>
                <a:gd name="T1" fmla="*/ 784 h 784"/>
                <a:gd name="T2" fmla="*/ 0 w 552"/>
                <a:gd name="T3" fmla="*/ 412 h 784"/>
                <a:gd name="T4" fmla="*/ 408 w 552"/>
                <a:gd name="T5" fmla="*/ 0 h 784"/>
              </a:gdLst>
              <a:ahLst/>
              <a:cxnLst>
                <a:cxn ang="0">
                  <a:pos x="T0" y="T1"/>
                </a:cxn>
                <a:cxn ang="0">
                  <a:pos x="T2" y="T3"/>
                </a:cxn>
                <a:cxn ang="0">
                  <a:pos x="T4" y="T5"/>
                </a:cxn>
              </a:cxnLst>
              <a:rect l="0" t="0" r="r" b="b"/>
              <a:pathLst>
                <a:path w="552" h="784">
                  <a:moveTo>
                    <a:pt x="552" y="784"/>
                  </a:moveTo>
                  <a:lnTo>
                    <a:pt x="0" y="412"/>
                  </a:lnTo>
                  <a:lnTo>
                    <a:pt x="408" y="0"/>
                  </a:lnTo>
                </a:path>
              </a:pathLst>
            </a:custGeom>
            <a:noFill/>
            <a:ln w="0">
              <a:solidFill>
                <a:schemeClr val="accent3"/>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46" name="Line 728">
              <a:extLst>
                <a:ext uri="{FF2B5EF4-FFF2-40B4-BE49-F238E27FC236}">
                  <a16:creationId xmlns:a16="http://schemas.microsoft.com/office/drawing/2014/main" id="{9317A334-278A-48E8-B8D3-2293DF916002}"/>
                </a:ext>
              </a:extLst>
            </p:cNvPr>
            <p:cNvSpPr>
              <a:spLocks noChangeShapeType="1"/>
            </p:cNvSpPr>
            <p:nvPr userDrawn="1"/>
          </p:nvSpPr>
          <p:spPr bwMode="auto">
            <a:xfrm flipH="1">
              <a:off x="5517989" y="4143785"/>
              <a:ext cx="493190" cy="253590"/>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47" name="Freeform 729">
              <a:extLst>
                <a:ext uri="{FF2B5EF4-FFF2-40B4-BE49-F238E27FC236}">
                  <a16:creationId xmlns:a16="http://schemas.microsoft.com/office/drawing/2014/main" id="{4EA0E68B-D8F2-42F6-8C14-301B06EF1F7D}"/>
                </a:ext>
              </a:extLst>
            </p:cNvPr>
            <p:cNvSpPr>
              <a:spLocks/>
            </p:cNvSpPr>
            <p:nvPr userDrawn="1"/>
          </p:nvSpPr>
          <p:spPr bwMode="auto">
            <a:xfrm>
              <a:off x="6011179" y="3548285"/>
              <a:ext cx="1100932" cy="595500"/>
            </a:xfrm>
            <a:custGeom>
              <a:avLst/>
              <a:gdLst>
                <a:gd name="T0" fmla="*/ 1259 w 1259"/>
                <a:gd name="T1" fmla="*/ 0 h 681"/>
                <a:gd name="T2" fmla="*/ 902 w 1259"/>
                <a:gd name="T3" fmla="*/ 140 h 681"/>
                <a:gd name="T4" fmla="*/ 0 w 1259"/>
                <a:gd name="T5" fmla="*/ 681 h 681"/>
              </a:gdLst>
              <a:ahLst/>
              <a:cxnLst>
                <a:cxn ang="0">
                  <a:pos x="T0" y="T1"/>
                </a:cxn>
                <a:cxn ang="0">
                  <a:pos x="T2" y="T3"/>
                </a:cxn>
                <a:cxn ang="0">
                  <a:pos x="T4" y="T5"/>
                </a:cxn>
              </a:cxnLst>
              <a:rect l="0" t="0" r="r" b="b"/>
              <a:pathLst>
                <a:path w="1259" h="681">
                  <a:moveTo>
                    <a:pt x="1259" y="0"/>
                  </a:moveTo>
                  <a:lnTo>
                    <a:pt x="902" y="140"/>
                  </a:lnTo>
                  <a:lnTo>
                    <a:pt x="0" y="681"/>
                  </a:lnTo>
                </a:path>
              </a:pathLst>
            </a:custGeom>
            <a:noFill/>
            <a:ln w="0">
              <a:solidFill>
                <a:schemeClr val="accent3"/>
              </a:solidFill>
              <a:prstDash val="solid"/>
              <a:round/>
              <a:headEnd type="oval" w="sm" len="sm"/>
              <a:tailEnd type="oval"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48" name="Freeform 730">
              <a:extLst>
                <a:ext uri="{FF2B5EF4-FFF2-40B4-BE49-F238E27FC236}">
                  <a16:creationId xmlns:a16="http://schemas.microsoft.com/office/drawing/2014/main" id="{B84FD183-8218-4A53-93E4-9E027E339510}"/>
                </a:ext>
              </a:extLst>
            </p:cNvPr>
            <p:cNvSpPr>
              <a:spLocks/>
            </p:cNvSpPr>
            <p:nvPr userDrawn="1"/>
          </p:nvSpPr>
          <p:spPr bwMode="auto">
            <a:xfrm>
              <a:off x="5556465" y="4627355"/>
              <a:ext cx="1125417" cy="101436"/>
            </a:xfrm>
            <a:custGeom>
              <a:avLst/>
              <a:gdLst>
                <a:gd name="T0" fmla="*/ 1287 w 1287"/>
                <a:gd name="T1" fmla="*/ 0 h 116"/>
                <a:gd name="T2" fmla="*/ 739 w 1287"/>
                <a:gd name="T3" fmla="*/ 38 h 116"/>
                <a:gd name="T4" fmla="*/ 0 w 1287"/>
                <a:gd name="T5" fmla="*/ 116 h 116"/>
              </a:gdLst>
              <a:ahLst/>
              <a:cxnLst>
                <a:cxn ang="0">
                  <a:pos x="T0" y="T1"/>
                </a:cxn>
                <a:cxn ang="0">
                  <a:pos x="T2" y="T3"/>
                </a:cxn>
                <a:cxn ang="0">
                  <a:pos x="T4" y="T5"/>
                </a:cxn>
              </a:cxnLst>
              <a:rect l="0" t="0" r="r" b="b"/>
              <a:pathLst>
                <a:path w="1287" h="116">
                  <a:moveTo>
                    <a:pt x="1287" y="0"/>
                  </a:moveTo>
                  <a:lnTo>
                    <a:pt x="739" y="38"/>
                  </a:lnTo>
                  <a:lnTo>
                    <a:pt x="0" y="116"/>
                  </a:lnTo>
                </a:path>
              </a:pathLst>
            </a:custGeom>
            <a:noFill/>
            <a:ln w="0">
              <a:solidFill>
                <a:schemeClr val="accent3"/>
              </a:solidFill>
              <a:prstDash val="solid"/>
              <a:round/>
              <a:headEnd type="oval"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49" name="Freeform 731">
              <a:extLst>
                <a:ext uri="{FF2B5EF4-FFF2-40B4-BE49-F238E27FC236}">
                  <a16:creationId xmlns:a16="http://schemas.microsoft.com/office/drawing/2014/main" id="{639288E0-5A07-4036-BF89-D8EAD749F54A}"/>
                </a:ext>
              </a:extLst>
            </p:cNvPr>
            <p:cNvSpPr>
              <a:spLocks/>
            </p:cNvSpPr>
            <p:nvPr userDrawn="1"/>
          </p:nvSpPr>
          <p:spPr bwMode="auto">
            <a:xfrm>
              <a:off x="5517989" y="4354526"/>
              <a:ext cx="1288064" cy="306057"/>
            </a:xfrm>
            <a:custGeom>
              <a:avLst/>
              <a:gdLst>
                <a:gd name="T0" fmla="*/ 0 w 1473"/>
                <a:gd name="T1" fmla="*/ 49 h 350"/>
                <a:gd name="T2" fmla="*/ 783 w 1473"/>
                <a:gd name="T3" fmla="*/ 350 h 350"/>
                <a:gd name="T4" fmla="*/ 1473 w 1473"/>
                <a:gd name="T5" fmla="*/ 0 h 350"/>
                <a:gd name="T6" fmla="*/ 1348 w 1473"/>
                <a:gd name="T7" fmla="*/ 303 h 350"/>
              </a:gdLst>
              <a:ahLst/>
              <a:cxnLst>
                <a:cxn ang="0">
                  <a:pos x="T0" y="T1"/>
                </a:cxn>
                <a:cxn ang="0">
                  <a:pos x="T2" y="T3"/>
                </a:cxn>
                <a:cxn ang="0">
                  <a:pos x="T4" y="T5"/>
                </a:cxn>
                <a:cxn ang="0">
                  <a:pos x="T6" y="T7"/>
                </a:cxn>
              </a:cxnLst>
              <a:rect l="0" t="0" r="r" b="b"/>
              <a:pathLst>
                <a:path w="1473" h="350">
                  <a:moveTo>
                    <a:pt x="0" y="49"/>
                  </a:moveTo>
                  <a:lnTo>
                    <a:pt x="783" y="350"/>
                  </a:lnTo>
                  <a:lnTo>
                    <a:pt x="1473" y="0"/>
                  </a:lnTo>
                  <a:lnTo>
                    <a:pt x="1348" y="303"/>
                  </a:lnTo>
                </a:path>
              </a:pathLst>
            </a:custGeom>
            <a:noFill/>
            <a:ln w="0">
              <a:solidFill>
                <a:schemeClr val="accent3"/>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50" name="Line 732">
              <a:extLst>
                <a:ext uri="{FF2B5EF4-FFF2-40B4-BE49-F238E27FC236}">
                  <a16:creationId xmlns:a16="http://schemas.microsoft.com/office/drawing/2014/main" id="{63103ABF-C65D-4BB4-AB53-2DBEECE71821}"/>
                </a:ext>
              </a:extLst>
            </p:cNvPr>
            <p:cNvSpPr>
              <a:spLocks noChangeShapeType="1"/>
            </p:cNvSpPr>
            <p:nvPr userDrawn="1"/>
          </p:nvSpPr>
          <p:spPr bwMode="auto">
            <a:xfrm>
              <a:off x="6299747" y="3188012"/>
              <a:ext cx="500185" cy="482696"/>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sp>
          <p:nvSpPr>
            <p:cNvPr id="51" name="Line 733">
              <a:extLst>
                <a:ext uri="{FF2B5EF4-FFF2-40B4-BE49-F238E27FC236}">
                  <a16:creationId xmlns:a16="http://schemas.microsoft.com/office/drawing/2014/main" id="{6CFAB074-72B6-47B0-B216-B8885A289764}"/>
                </a:ext>
              </a:extLst>
            </p:cNvPr>
            <p:cNvSpPr>
              <a:spLocks noChangeShapeType="1"/>
            </p:cNvSpPr>
            <p:nvPr userDrawn="1"/>
          </p:nvSpPr>
          <p:spPr bwMode="auto">
            <a:xfrm>
              <a:off x="5507496" y="2989512"/>
              <a:ext cx="792251" cy="198500"/>
            </a:xfrm>
            <a:prstGeom prst="line">
              <a:avLst/>
            </a:prstGeom>
            <a:noFill/>
            <a:ln w="0">
              <a:solidFill>
                <a:schemeClr val="accent3"/>
              </a:solidFill>
              <a:prstDash val="solid"/>
              <a:round/>
              <a:headEnd type="oval" w="sm" len="sm"/>
              <a:tailEnd type="oval" w="sm" len="sm"/>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1" hangingPunct="1">
                <a:lnSpc>
                  <a:spcPct val="100000"/>
                </a:lnSpc>
                <a:spcBef>
                  <a:spcPts val="0"/>
                </a:spcBef>
                <a:spcAft>
                  <a:spcPts val="0"/>
                </a:spcAft>
                <a:buClrTx/>
                <a:buSzTx/>
                <a:buFontTx/>
                <a:buNone/>
                <a:tabLst/>
                <a:defRPr/>
              </a:pPr>
              <a:endParaRPr kumimoji="0" lang="ko-KR" altLang="en-US" sz="1400" b="0" i="0" u="none" strike="noStrike" kern="0" cap="none" spc="0" normalizeH="0" baseline="0" noProof="0">
                <a:ln>
                  <a:noFill/>
                </a:ln>
                <a:solidFill>
                  <a:prstClr val="black"/>
                </a:solidFill>
                <a:effectLst/>
                <a:uLnTx/>
                <a:uFillTx/>
                <a:latin typeface="Calibri" panose="020F0502020204030204"/>
                <a:ea typeface="맑은 고딕" panose="020B0503020000020004" pitchFamily="34" charset="-127"/>
              </a:endParaRPr>
            </a:p>
          </p:txBody>
        </p:sp>
      </p:grpSp>
    </p:spTree>
    <p:extLst>
      <p:ext uri="{BB962C8B-B14F-4D97-AF65-F5344CB8AC3E}">
        <p14:creationId xmlns:p14="http://schemas.microsoft.com/office/powerpoint/2010/main" val="109274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8DF9EB65-038C-9DF8-09E2-D595B7031683}"/>
              </a:ext>
            </a:extLst>
          </p:cNvPr>
          <p:cNvSpPr/>
          <p:nvPr/>
        </p:nvSpPr>
        <p:spPr>
          <a:xfrm>
            <a:off x="6606587" y="3429000"/>
            <a:ext cx="4275168" cy="3083169"/>
          </a:xfrm>
          <a:prstGeom prst="ellipse">
            <a:avLst/>
          </a:prstGeom>
          <a:gradFill flip="none" rotWithShape="1">
            <a:gsLst>
              <a:gs pos="100000">
                <a:schemeClr val="tx1"/>
              </a:gs>
              <a:gs pos="44000">
                <a:schemeClr val="tx1">
                  <a:alpha val="0"/>
                </a:schemeClr>
              </a:gs>
            </a:gsLst>
            <a:lin ang="5400000" scaled="1"/>
            <a:tileRect/>
          </a:gradFill>
          <a:ln>
            <a:noFill/>
          </a:ln>
          <a:effectLst>
            <a:softEdge rad="622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3">
            <a:extLst>
              <a:ext uri="{FF2B5EF4-FFF2-40B4-BE49-F238E27FC236}">
                <a16:creationId xmlns:a16="http://schemas.microsoft.com/office/drawing/2014/main" id="{6E4ABF81-1668-D543-1BB0-1749C73253E6}"/>
              </a:ext>
            </a:extLst>
          </p:cNvPr>
          <p:cNvSpPr txBox="1">
            <a:spLocks/>
          </p:cNvSpPr>
          <p:nvPr/>
        </p:nvSpPr>
        <p:spPr>
          <a:xfrm>
            <a:off x="850542" y="1495248"/>
            <a:ext cx="5041900" cy="1224368"/>
          </a:xfrm>
          <a:prstGeom prst="rect">
            <a:avLst/>
          </a:prstGeom>
        </p:spPr>
        <p:txBody>
          <a:bodyPr vert="horz" lIns="91440" tIns="45720" rIns="91440" bIns="45720" rtlCol="0" anchor="b">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s-US" sz="4400">
                <a:solidFill>
                  <a:schemeClr val="bg1"/>
                </a:solidFill>
                <a:latin typeface="Arial Black" panose="020B0A04020102020204" pitchFamily="34" charset="0"/>
              </a:rPr>
              <a:t>DESKTOP ASSISTANT </a:t>
            </a:r>
            <a:endParaRPr lang="en-US" sz="4400" dirty="0">
              <a:solidFill>
                <a:schemeClr val="bg1"/>
              </a:solidFill>
              <a:latin typeface="Arial Black" panose="020B0A04020102020204" pitchFamily="34" charset="0"/>
            </a:endParaRPr>
          </a:p>
        </p:txBody>
      </p:sp>
      <p:grpSp>
        <p:nvGrpSpPr>
          <p:cNvPr id="4" name="Group 3">
            <a:extLst>
              <a:ext uri="{FF2B5EF4-FFF2-40B4-BE49-F238E27FC236}">
                <a16:creationId xmlns:a16="http://schemas.microsoft.com/office/drawing/2014/main" id="{AEE27763-FB58-6E21-7781-370ADAC13042}"/>
              </a:ext>
            </a:extLst>
          </p:cNvPr>
          <p:cNvGrpSpPr/>
          <p:nvPr/>
        </p:nvGrpSpPr>
        <p:grpSpPr>
          <a:xfrm>
            <a:off x="6530366" y="1601417"/>
            <a:ext cx="4258391" cy="3772511"/>
            <a:chOff x="1518728" y="1601417"/>
            <a:chExt cx="4258391" cy="3772511"/>
          </a:xfrm>
        </p:grpSpPr>
        <p:cxnSp>
          <p:nvCxnSpPr>
            <p:cNvPr id="5" name="Straight Connector 4">
              <a:extLst>
                <a:ext uri="{FF2B5EF4-FFF2-40B4-BE49-F238E27FC236}">
                  <a16:creationId xmlns:a16="http://schemas.microsoft.com/office/drawing/2014/main" id="{047C611A-18DC-CE9C-1E94-153CFEB49F38}"/>
                </a:ext>
              </a:extLst>
            </p:cNvPr>
            <p:cNvCxnSpPr>
              <a:cxnSpLocks/>
            </p:cNvCxnSpPr>
            <p:nvPr/>
          </p:nvCxnSpPr>
          <p:spPr>
            <a:xfrm flipH="1">
              <a:off x="2358442" y="4379973"/>
              <a:ext cx="732473" cy="343191"/>
            </a:xfrm>
            <a:prstGeom prst="line">
              <a:avLst/>
            </a:prstGeom>
            <a:noFill/>
            <a:ln w="9525" cap="flat" cmpd="sng" algn="ctr">
              <a:solidFill>
                <a:schemeClr val="bg1"/>
              </a:solidFill>
              <a:prstDash val="solid"/>
              <a:round/>
              <a:headEnd type="none" w="med" len="med"/>
              <a:tailEnd type="none" w="med" len="med"/>
            </a:ln>
            <a:effectLst/>
          </p:spPr>
        </p:cxnSp>
        <p:sp>
          <p:nvSpPr>
            <p:cNvPr id="6" name="Freeform: Shape 5">
              <a:extLst>
                <a:ext uri="{FF2B5EF4-FFF2-40B4-BE49-F238E27FC236}">
                  <a16:creationId xmlns:a16="http://schemas.microsoft.com/office/drawing/2014/main" id="{1869DCCE-1131-8305-5CD6-4CB054B4EE8C}"/>
                </a:ext>
              </a:extLst>
            </p:cNvPr>
            <p:cNvSpPr/>
            <p:nvPr/>
          </p:nvSpPr>
          <p:spPr>
            <a:xfrm>
              <a:off x="1843387" y="1607743"/>
              <a:ext cx="567973" cy="793873"/>
            </a:xfrm>
            <a:custGeom>
              <a:avLst/>
              <a:gdLst>
                <a:gd name="connsiteX0" fmla="*/ 0 w 653365"/>
                <a:gd name="connsiteY0" fmla="*/ 441765 h 913228"/>
                <a:gd name="connsiteX1" fmla="*/ 541997 w 653365"/>
                <a:gd name="connsiteY1" fmla="*/ 913228 h 913228"/>
                <a:gd name="connsiteX2" fmla="*/ 653366 w 653365"/>
                <a:gd name="connsiteY2" fmla="*/ 0 h 913228"/>
              </a:gdLst>
              <a:ahLst/>
              <a:cxnLst>
                <a:cxn ang="0">
                  <a:pos x="connsiteX0" y="connsiteY0"/>
                </a:cxn>
                <a:cxn ang="0">
                  <a:pos x="connsiteX1" y="connsiteY1"/>
                </a:cxn>
                <a:cxn ang="0">
                  <a:pos x="connsiteX2" y="connsiteY2"/>
                </a:cxn>
              </a:cxnLst>
              <a:rect l="l" t="t" r="r" b="b"/>
              <a:pathLst>
                <a:path w="653365" h="913228">
                  <a:moveTo>
                    <a:pt x="0" y="441765"/>
                  </a:moveTo>
                  <a:lnTo>
                    <a:pt x="541997" y="913228"/>
                  </a:lnTo>
                  <a:lnTo>
                    <a:pt x="653366" y="0"/>
                  </a:lnTo>
                  <a:close/>
                </a:path>
              </a:pathLst>
            </a:custGeom>
            <a:solidFill>
              <a:schemeClr val="accent3"/>
            </a:solid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7" name="Freeform: Shape 6">
              <a:extLst>
                <a:ext uri="{FF2B5EF4-FFF2-40B4-BE49-F238E27FC236}">
                  <a16:creationId xmlns:a16="http://schemas.microsoft.com/office/drawing/2014/main" id="{53AB7ECB-6906-5450-E8BE-502D41C7D9DD}"/>
                </a:ext>
              </a:extLst>
            </p:cNvPr>
            <p:cNvSpPr/>
            <p:nvPr/>
          </p:nvSpPr>
          <p:spPr>
            <a:xfrm>
              <a:off x="1794821" y="3529298"/>
              <a:ext cx="338848" cy="277532"/>
            </a:xfrm>
            <a:custGeom>
              <a:avLst/>
              <a:gdLst>
                <a:gd name="connsiteX0" fmla="*/ 0 w 389792"/>
                <a:gd name="connsiteY0" fmla="*/ 259862 h 319258"/>
                <a:gd name="connsiteX1" fmla="*/ 389792 w 389792"/>
                <a:gd name="connsiteY1" fmla="*/ 0 h 319258"/>
                <a:gd name="connsiteX2" fmla="*/ 248725 w 389792"/>
                <a:gd name="connsiteY2" fmla="*/ 319259 h 319258"/>
              </a:gdLst>
              <a:ahLst/>
              <a:cxnLst>
                <a:cxn ang="0">
                  <a:pos x="connsiteX0" y="connsiteY0"/>
                </a:cxn>
                <a:cxn ang="0">
                  <a:pos x="connsiteX1" y="connsiteY1"/>
                </a:cxn>
                <a:cxn ang="0">
                  <a:pos x="connsiteX2" y="connsiteY2"/>
                </a:cxn>
              </a:cxnLst>
              <a:rect l="l" t="t" r="r" b="b"/>
              <a:pathLst>
                <a:path w="389792" h="319258">
                  <a:moveTo>
                    <a:pt x="0" y="259862"/>
                  </a:moveTo>
                  <a:lnTo>
                    <a:pt x="389792" y="0"/>
                  </a:lnTo>
                  <a:lnTo>
                    <a:pt x="248725" y="319259"/>
                  </a:lnTo>
                  <a:close/>
                </a:path>
              </a:pathLst>
            </a:custGeom>
            <a:no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8" name="Freeform: Shape 7">
              <a:extLst>
                <a:ext uri="{FF2B5EF4-FFF2-40B4-BE49-F238E27FC236}">
                  <a16:creationId xmlns:a16="http://schemas.microsoft.com/office/drawing/2014/main" id="{5D09FDBC-D1BF-6196-D641-64CAD328D49D}"/>
                </a:ext>
              </a:extLst>
            </p:cNvPr>
            <p:cNvSpPr/>
            <p:nvPr/>
          </p:nvSpPr>
          <p:spPr>
            <a:xfrm>
              <a:off x="2552168" y="4187957"/>
              <a:ext cx="1158537" cy="422754"/>
            </a:xfrm>
            <a:custGeom>
              <a:avLst/>
              <a:gdLst>
                <a:gd name="connsiteX0" fmla="*/ 0 w 1332717"/>
                <a:gd name="connsiteY0" fmla="*/ 59397 h 486312"/>
                <a:gd name="connsiteX1" fmla="*/ 675640 w 1332717"/>
                <a:gd name="connsiteY1" fmla="*/ 0 h 486312"/>
                <a:gd name="connsiteX2" fmla="*/ 1317869 w 1332717"/>
                <a:gd name="connsiteY2" fmla="*/ 475176 h 486312"/>
                <a:gd name="connsiteX3" fmla="*/ 601394 w 1332717"/>
                <a:gd name="connsiteY3" fmla="*/ 211602 h 486312"/>
                <a:gd name="connsiteX4" fmla="*/ 0 w 1332717"/>
                <a:gd name="connsiteY4" fmla="*/ 59397 h 486312"/>
                <a:gd name="connsiteX5" fmla="*/ 0 w 1332717"/>
                <a:gd name="connsiteY5" fmla="*/ 59397 h 486312"/>
                <a:gd name="connsiteX6" fmla="*/ 1332718 w 1332717"/>
                <a:gd name="connsiteY6" fmla="*/ 486312 h 486312"/>
                <a:gd name="connsiteX7" fmla="*/ 1332718 w 1332717"/>
                <a:gd name="connsiteY7" fmla="*/ 486312 h 486312"/>
                <a:gd name="connsiteX8" fmla="*/ 1332718 w 1332717"/>
                <a:gd name="connsiteY8" fmla="*/ 486312 h 486312"/>
                <a:gd name="connsiteX9" fmla="*/ 1332718 w 1332717"/>
                <a:gd name="connsiteY9" fmla="*/ 486312 h 486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2717" h="486312">
                  <a:moveTo>
                    <a:pt x="0" y="59397"/>
                  </a:moveTo>
                  <a:lnTo>
                    <a:pt x="675640" y="0"/>
                  </a:lnTo>
                  <a:lnTo>
                    <a:pt x="1317869" y="475176"/>
                  </a:lnTo>
                  <a:lnTo>
                    <a:pt x="601394" y="211602"/>
                  </a:lnTo>
                  <a:lnTo>
                    <a:pt x="0" y="59397"/>
                  </a:lnTo>
                  <a:lnTo>
                    <a:pt x="0" y="59397"/>
                  </a:lnTo>
                  <a:close/>
                  <a:moveTo>
                    <a:pt x="1332718" y="486312"/>
                  </a:moveTo>
                  <a:lnTo>
                    <a:pt x="1332718" y="486312"/>
                  </a:lnTo>
                  <a:lnTo>
                    <a:pt x="1332718" y="486312"/>
                  </a:lnTo>
                  <a:lnTo>
                    <a:pt x="1332718" y="486312"/>
                  </a:lnTo>
                  <a:close/>
                </a:path>
              </a:pathLst>
            </a:custGeom>
            <a:solidFill>
              <a:schemeClr val="accent3"/>
            </a:solid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grpSp>
          <p:nvGrpSpPr>
            <p:cNvPr id="9" name="Group 8">
              <a:extLst>
                <a:ext uri="{FF2B5EF4-FFF2-40B4-BE49-F238E27FC236}">
                  <a16:creationId xmlns:a16="http://schemas.microsoft.com/office/drawing/2014/main" id="{7C5CF4A5-6DA1-8042-D87E-AEE27EA6C5AB}"/>
                </a:ext>
              </a:extLst>
            </p:cNvPr>
            <p:cNvGrpSpPr/>
            <p:nvPr/>
          </p:nvGrpSpPr>
          <p:grpSpPr>
            <a:xfrm>
              <a:off x="1518728" y="1601417"/>
              <a:ext cx="3311028" cy="1642606"/>
              <a:chOff x="3966537" y="2186329"/>
              <a:chExt cx="3311028" cy="1642606"/>
            </a:xfrm>
            <a:noFill/>
          </p:grpSpPr>
          <p:sp>
            <p:nvSpPr>
              <p:cNvPr id="62" name="Freeform: Shape 61">
                <a:extLst>
                  <a:ext uri="{FF2B5EF4-FFF2-40B4-BE49-F238E27FC236}">
                    <a16:creationId xmlns:a16="http://schemas.microsoft.com/office/drawing/2014/main" id="{6F5A7503-268C-B5C4-1C8F-8F9FF9FE8E04}"/>
                  </a:ext>
                </a:extLst>
              </p:cNvPr>
              <p:cNvSpPr/>
              <p:nvPr/>
            </p:nvSpPr>
            <p:spPr>
              <a:xfrm>
                <a:off x="4831405" y="2370274"/>
                <a:ext cx="342075" cy="797100"/>
              </a:xfrm>
              <a:custGeom>
                <a:avLst/>
                <a:gdLst>
                  <a:gd name="connsiteX0" fmla="*/ 393505 w 393504"/>
                  <a:gd name="connsiteY0" fmla="*/ 556846 h 916940"/>
                  <a:gd name="connsiteX1" fmla="*/ 0 w 393504"/>
                  <a:gd name="connsiteY1" fmla="*/ 916940 h 916940"/>
                  <a:gd name="connsiteX2" fmla="*/ 111369 w 393504"/>
                  <a:gd name="connsiteY2" fmla="*/ 3712 h 916940"/>
                  <a:gd name="connsiteX3" fmla="*/ 122506 w 393504"/>
                  <a:gd name="connsiteY3" fmla="*/ 0 h 916940"/>
                </a:gdLst>
                <a:ahLst/>
                <a:cxnLst>
                  <a:cxn ang="0">
                    <a:pos x="connsiteX0" y="connsiteY0"/>
                  </a:cxn>
                  <a:cxn ang="0">
                    <a:pos x="connsiteX1" y="connsiteY1"/>
                  </a:cxn>
                  <a:cxn ang="0">
                    <a:pos x="connsiteX2" y="connsiteY2"/>
                  </a:cxn>
                  <a:cxn ang="0">
                    <a:pos x="connsiteX3" y="connsiteY3"/>
                  </a:cxn>
                </a:cxnLst>
                <a:rect l="l" t="t" r="r" b="b"/>
                <a:pathLst>
                  <a:path w="393504" h="916940">
                    <a:moveTo>
                      <a:pt x="393505" y="556846"/>
                    </a:moveTo>
                    <a:lnTo>
                      <a:pt x="0" y="916940"/>
                    </a:lnTo>
                    <a:lnTo>
                      <a:pt x="111369" y="3712"/>
                    </a:lnTo>
                    <a:lnTo>
                      <a:pt x="122506"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63" name="Freeform: Shape 62">
                <a:extLst>
                  <a:ext uri="{FF2B5EF4-FFF2-40B4-BE49-F238E27FC236}">
                    <a16:creationId xmlns:a16="http://schemas.microsoft.com/office/drawing/2014/main" id="{2913AD11-A0AF-1C7D-D89F-8269F81B0AA2}"/>
                  </a:ext>
                </a:extLst>
              </p:cNvPr>
              <p:cNvSpPr/>
              <p:nvPr/>
            </p:nvSpPr>
            <p:spPr>
              <a:xfrm>
                <a:off x="4937901" y="2228282"/>
                <a:ext cx="480841" cy="626062"/>
              </a:xfrm>
              <a:custGeom>
                <a:avLst/>
                <a:gdLst>
                  <a:gd name="connsiteX0" fmla="*/ 0 w 553133"/>
                  <a:gd name="connsiteY0" fmla="*/ 163342 h 720188"/>
                  <a:gd name="connsiteX1" fmla="*/ 270998 w 553133"/>
                  <a:gd name="connsiteY1" fmla="*/ 720188 h 720188"/>
                  <a:gd name="connsiteX2" fmla="*/ 553134 w 553133"/>
                  <a:gd name="connsiteY2" fmla="*/ 0 h 720188"/>
                </a:gdLst>
                <a:ahLst/>
                <a:cxnLst>
                  <a:cxn ang="0">
                    <a:pos x="connsiteX0" y="connsiteY0"/>
                  </a:cxn>
                  <a:cxn ang="0">
                    <a:pos x="connsiteX1" y="connsiteY1"/>
                  </a:cxn>
                  <a:cxn ang="0">
                    <a:pos x="connsiteX2" y="connsiteY2"/>
                  </a:cxn>
                </a:cxnLst>
                <a:rect l="l" t="t" r="r" b="b"/>
                <a:pathLst>
                  <a:path w="553133" h="720188">
                    <a:moveTo>
                      <a:pt x="0" y="163342"/>
                    </a:moveTo>
                    <a:lnTo>
                      <a:pt x="270998" y="720188"/>
                    </a:lnTo>
                    <a:lnTo>
                      <a:pt x="553134"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64" name="Freeform: Shape 63">
                <a:extLst>
                  <a:ext uri="{FF2B5EF4-FFF2-40B4-BE49-F238E27FC236}">
                    <a16:creationId xmlns:a16="http://schemas.microsoft.com/office/drawing/2014/main" id="{36AD8E41-F700-C377-240E-C3155161CFCE}"/>
                  </a:ext>
                </a:extLst>
              </p:cNvPr>
              <p:cNvSpPr/>
              <p:nvPr/>
            </p:nvSpPr>
            <p:spPr>
              <a:xfrm>
                <a:off x="5173480" y="2186329"/>
                <a:ext cx="981045" cy="668015"/>
              </a:xfrm>
              <a:custGeom>
                <a:avLst/>
                <a:gdLst>
                  <a:gd name="connsiteX0" fmla="*/ 282135 w 1128541"/>
                  <a:gd name="connsiteY0" fmla="*/ 48260 h 768448"/>
                  <a:gd name="connsiteX1" fmla="*/ 0 w 1128541"/>
                  <a:gd name="connsiteY1" fmla="*/ 768448 h 768448"/>
                  <a:gd name="connsiteX2" fmla="*/ 1128541 w 1128541"/>
                  <a:gd name="connsiteY2" fmla="*/ 341532 h 768448"/>
                  <a:gd name="connsiteX3" fmla="*/ 742461 w 1128541"/>
                  <a:gd name="connsiteY3" fmla="*/ 0 h 768448"/>
                </a:gdLst>
                <a:ahLst/>
                <a:cxnLst>
                  <a:cxn ang="0">
                    <a:pos x="connsiteX0" y="connsiteY0"/>
                  </a:cxn>
                  <a:cxn ang="0">
                    <a:pos x="connsiteX1" y="connsiteY1"/>
                  </a:cxn>
                  <a:cxn ang="0">
                    <a:pos x="connsiteX2" y="connsiteY2"/>
                  </a:cxn>
                  <a:cxn ang="0">
                    <a:pos x="connsiteX3" y="connsiteY3"/>
                  </a:cxn>
                </a:cxnLst>
                <a:rect l="l" t="t" r="r" b="b"/>
                <a:pathLst>
                  <a:path w="1128541" h="768448">
                    <a:moveTo>
                      <a:pt x="282135" y="48260"/>
                    </a:moveTo>
                    <a:lnTo>
                      <a:pt x="0" y="768448"/>
                    </a:lnTo>
                    <a:lnTo>
                      <a:pt x="1128541" y="341532"/>
                    </a:lnTo>
                    <a:lnTo>
                      <a:pt x="742461"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65" name="Freeform: Shape 64">
                <a:extLst>
                  <a:ext uri="{FF2B5EF4-FFF2-40B4-BE49-F238E27FC236}">
                    <a16:creationId xmlns:a16="http://schemas.microsoft.com/office/drawing/2014/main" id="{F632ACAD-8C45-5474-81A4-B0FEA6DCA272}"/>
                  </a:ext>
                </a:extLst>
              </p:cNvPr>
              <p:cNvSpPr/>
              <p:nvPr/>
            </p:nvSpPr>
            <p:spPr>
              <a:xfrm>
                <a:off x="5818905" y="2186329"/>
                <a:ext cx="361437" cy="296895"/>
              </a:xfrm>
              <a:custGeom>
                <a:avLst/>
                <a:gdLst>
                  <a:gd name="connsiteX0" fmla="*/ 0 w 415778"/>
                  <a:gd name="connsiteY0" fmla="*/ 0 h 341532"/>
                  <a:gd name="connsiteX1" fmla="*/ 386080 w 415778"/>
                  <a:gd name="connsiteY1" fmla="*/ 341532 h 341532"/>
                  <a:gd name="connsiteX2" fmla="*/ 415778 w 415778"/>
                  <a:gd name="connsiteY2" fmla="*/ 14849 h 341532"/>
                </a:gdLst>
                <a:ahLst/>
                <a:cxnLst>
                  <a:cxn ang="0">
                    <a:pos x="connsiteX0" y="connsiteY0"/>
                  </a:cxn>
                  <a:cxn ang="0">
                    <a:pos x="connsiteX1" y="connsiteY1"/>
                  </a:cxn>
                  <a:cxn ang="0">
                    <a:pos x="connsiteX2" y="connsiteY2"/>
                  </a:cxn>
                </a:cxnLst>
                <a:rect l="l" t="t" r="r" b="b"/>
                <a:pathLst>
                  <a:path w="415778" h="341532">
                    <a:moveTo>
                      <a:pt x="0" y="0"/>
                    </a:moveTo>
                    <a:lnTo>
                      <a:pt x="386080" y="341532"/>
                    </a:lnTo>
                    <a:lnTo>
                      <a:pt x="415778" y="14849"/>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66" name="Freeform: Shape 65">
                <a:extLst>
                  <a:ext uri="{FF2B5EF4-FFF2-40B4-BE49-F238E27FC236}">
                    <a16:creationId xmlns:a16="http://schemas.microsoft.com/office/drawing/2014/main" id="{BAC0E05E-F6EA-936B-2C96-9840C654A516}"/>
                  </a:ext>
                </a:extLst>
              </p:cNvPr>
              <p:cNvSpPr/>
              <p:nvPr/>
            </p:nvSpPr>
            <p:spPr>
              <a:xfrm>
                <a:off x="6154526" y="2199237"/>
                <a:ext cx="609926" cy="332393"/>
              </a:xfrm>
              <a:custGeom>
                <a:avLst/>
                <a:gdLst>
                  <a:gd name="connsiteX0" fmla="*/ 29698 w 701625"/>
                  <a:gd name="connsiteY0" fmla="*/ 0 h 382367"/>
                  <a:gd name="connsiteX1" fmla="*/ 0 w 701625"/>
                  <a:gd name="connsiteY1" fmla="*/ 326683 h 382367"/>
                  <a:gd name="connsiteX2" fmla="*/ 701626 w 701625"/>
                  <a:gd name="connsiteY2" fmla="*/ 382368 h 382367"/>
                  <a:gd name="connsiteX3" fmla="*/ 386080 w 701625"/>
                  <a:gd name="connsiteY3" fmla="*/ 59397 h 382367"/>
                </a:gdLst>
                <a:ahLst/>
                <a:cxnLst>
                  <a:cxn ang="0">
                    <a:pos x="connsiteX0" y="connsiteY0"/>
                  </a:cxn>
                  <a:cxn ang="0">
                    <a:pos x="connsiteX1" y="connsiteY1"/>
                  </a:cxn>
                  <a:cxn ang="0">
                    <a:pos x="connsiteX2" y="connsiteY2"/>
                  </a:cxn>
                  <a:cxn ang="0">
                    <a:pos x="connsiteX3" y="connsiteY3"/>
                  </a:cxn>
                </a:cxnLst>
                <a:rect l="l" t="t" r="r" b="b"/>
                <a:pathLst>
                  <a:path w="701625" h="382367">
                    <a:moveTo>
                      <a:pt x="29698" y="0"/>
                    </a:moveTo>
                    <a:lnTo>
                      <a:pt x="0" y="326683"/>
                    </a:lnTo>
                    <a:lnTo>
                      <a:pt x="701626" y="382368"/>
                    </a:lnTo>
                    <a:lnTo>
                      <a:pt x="386080" y="59397"/>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67" name="Freeform: Shape 66">
                <a:extLst>
                  <a:ext uri="{FF2B5EF4-FFF2-40B4-BE49-F238E27FC236}">
                    <a16:creationId xmlns:a16="http://schemas.microsoft.com/office/drawing/2014/main" id="{8F179CEA-6506-68BC-4C8B-D311427020CF}"/>
                  </a:ext>
                </a:extLst>
              </p:cNvPr>
              <p:cNvSpPr/>
              <p:nvPr/>
            </p:nvSpPr>
            <p:spPr>
              <a:xfrm>
                <a:off x="6490147" y="2250871"/>
                <a:ext cx="309803" cy="280759"/>
              </a:xfrm>
              <a:custGeom>
                <a:avLst/>
                <a:gdLst>
                  <a:gd name="connsiteX0" fmla="*/ 0 w 356381"/>
                  <a:gd name="connsiteY0" fmla="*/ 0 h 322970"/>
                  <a:gd name="connsiteX1" fmla="*/ 311834 w 356381"/>
                  <a:gd name="connsiteY1" fmla="*/ 322971 h 322970"/>
                  <a:gd name="connsiteX2" fmla="*/ 356382 w 356381"/>
                  <a:gd name="connsiteY2" fmla="*/ 96520 h 322970"/>
                  <a:gd name="connsiteX3" fmla="*/ 0 w 356381"/>
                  <a:gd name="connsiteY3" fmla="*/ 0 h 322970"/>
                </a:gdLst>
                <a:ahLst/>
                <a:cxnLst>
                  <a:cxn ang="0">
                    <a:pos x="connsiteX0" y="connsiteY0"/>
                  </a:cxn>
                  <a:cxn ang="0">
                    <a:pos x="connsiteX1" y="connsiteY1"/>
                  </a:cxn>
                  <a:cxn ang="0">
                    <a:pos x="connsiteX2" y="connsiteY2"/>
                  </a:cxn>
                  <a:cxn ang="0">
                    <a:pos x="connsiteX3" y="connsiteY3"/>
                  </a:cxn>
                </a:cxnLst>
                <a:rect l="l" t="t" r="r" b="b"/>
                <a:pathLst>
                  <a:path w="356381" h="322970">
                    <a:moveTo>
                      <a:pt x="0" y="0"/>
                    </a:moveTo>
                    <a:lnTo>
                      <a:pt x="311834" y="322971"/>
                    </a:lnTo>
                    <a:lnTo>
                      <a:pt x="356382" y="96520"/>
                    </a:lnTo>
                    <a:cubicBezTo>
                      <a:pt x="241300" y="59397"/>
                      <a:pt x="122506" y="25986"/>
                      <a:pt x="0" y="0"/>
                    </a:cubicBez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68" name="Freeform: Shape 67">
                <a:extLst>
                  <a:ext uri="{FF2B5EF4-FFF2-40B4-BE49-F238E27FC236}">
                    <a16:creationId xmlns:a16="http://schemas.microsoft.com/office/drawing/2014/main" id="{7628B7FE-E624-63B7-9FD9-9CA4DC1DC335}"/>
                  </a:ext>
                </a:extLst>
              </p:cNvPr>
              <p:cNvSpPr/>
              <p:nvPr/>
            </p:nvSpPr>
            <p:spPr>
              <a:xfrm>
                <a:off x="4189208" y="2757530"/>
                <a:ext cx="642197" cy="868097"/>
              </a:xfrm>
              <a:custGeom>
                <a:avLst/>
                <a:gdLst>
                  <a:gd name="connsiteX0" fmla="*/ 0 w 738748"/>
                  <a:gd name="connsiteY0" fmla="*/ 998611 h 998611"/>
                  <a:gd name="connsiteX1" fmla="*/ 738749 w 738748"/>
                  <a:gd name="connsiteY1" fmla="*/ 471463 h 998611"/>
                  <a:gd name="connsiteX2" fmla="*/ 196752 w 738748"/>
                  <a:gd name="connsiteY2" fmla="*/ 0 h 998611"/>
                  <a:gd name="connsiteX3" fmla="*/ 40835 w 738748"/>
                  <a:gd name="connsiteY3" fmla="*/ 189328 h 998611"/>
                </a:gdLst>
                <a:ahLst/>
                <a:cxnLst>
                  <a:cxn ang="0">
                    <a:pos x="connsiteX0" y="connsiteY0"/>
                  </a:cxn>
                  <a:cxn ang="0">
                    <a:pos x="connsiteX1" y="connsiteY1"/>
                  </a:cxn>
                  <a:cxn ang="0">
                    <a:pos x="connsiteX2" y="connsiteY2"/>
                  </a:cxn>
                  <a:cxn ang="0">
                    <a:pos x="connsiteX3" y="connsiteY3"/>
                  </a:cxn>
                </a:cxnLst>
                <a:rect l="l" t="t" r="r" b="b"/>
                <a:pathLst>
                  <a:path w="738748" h="998611">
                    <a:moveTo>
                      <a:pt x="0" y="998611"/>
                    </a:moveTo>
                    <a:lnTo>
                      <a:pt x="738749" y="471463"/>
                    </a:lnTo>
                    <a:lnTo>
                      <a:pt x="196752" y="0"/>
                    </a:lnTo>
                    <a:lnTo>
                      <a:pt x="40835" y="189328"/>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69" name="Freeform: Shape 68">
                <a:extLst>
                  <a:ext uri="{FF2B5EF4-FFF2-40B4-BE49-F238E27FC236}">
                    <a16:creationId xmlns:a16="http://schemas.microsoft.com/office/drawing/2014/main" id="{0C2BF548-58A8-00A4-7CF3-C6509EB53934}"/>
                  </a:ext>
                </a:extLst>
              </p:cNvPr>
              <p:cNvSpPr/>
              <p:nvPr/>
            </p:nvSpPr>
            <p:spPr>
              <a:xfrm>
                <a:off x="3966537" y="2922113"/>
                <a:ext cx="258170" cy="703514"/>
              </a:xfrm>
              <a:custGeom>
                <a:avLst/>
                <a:gdLst>
                  <a:gd name="connsiteX0" fmla="*/ 296985 w 296984"/>
                  <a:gd name="connsiteY0" fmla="*/ 0 h 809283"/>
                  <a:gd name="connsiteX1" fmla="*/ 256149 w 296984"/>
                  <a:gd name="connsiteY1" fmla="*/ 809283 h 809283"/>
                  <a:gd name="connsiteX2" fmla="*/ 0 w 296984"/>
                  <a:gd name="connsiteY2" fmla="*/ 567983 h 809283"/>
                  <a:gd name="connsiteX3" fmla="*/ 285848 w 296984"/>
                  <a:gd name="connsiteY3" fmla="*/ 18562 h 809283"/>
                  <a:gd name="connsiteX4" fmla="*/ 296985 w 296984"/>
                  <a:gd name="connsiteY4" fmla="*/ 0 h 809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984" h="809283">
                    <a:moveTo>
                      <a:pt x="296985" y="0"/>
                    </a:moveTo>
                    <a:lnTo>
                      <a:pt x="256149" y="809283"/>
                    </a:lnTo>
                    <a:lnTo>
                      <a:pt x="0" y="567983"/>
                    </a:lnTo>
                    <a:lnTo>
                      <a:pt x="285848" y="18562"/>
                    </a:lnTo>
                    <a:cubicBezTo>
                      <a:pt x="289560" y="11137"/>
                      <a:pt x="293272" y="3712"/>
                      <a:pt x="296985" y="0"/>
                    </a:cubicBez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70" name="Freeform: Shape 69">
                <a:extLst>
                  <a:ext uri="{FF2B5EF4-FFF2-40B4-BE49-F238E27FC236}">
                    <a16:creationId xmlns:a16="http://schemas.microsoft.com/office/drawing/2014/main" id="{66AE6542-A24B-0BA9-FEDF-CCCC5268875E}"/>
                  </a:ext>
                </a:extLst>
              </p:cNvPr>
              <p:cNvSpPr/>
              <p:nvPr/>
            </p:nvSpPr>
            <p:spPr>
              <a:xfrm>
                <a:off x="3966537" y="3415864"/>
                <a:ext cx="222671" cy="413071"/>
              </a:xfrm>
              <a:custGeom>
                <a:avLst/>
                <a:gdLst>
                  <a:gd name="connsiteX0" fmla="*/ 22274 w 256149"/>
                  <a:gd name="connsiteY0" fmla="*/ 475176 h 475175"/>
                  <a:gd name="connsiteX1" fmla="*/ 256149 w 256149"/>
                  <a:gd name="connsiteY1" fmla="*/ 241300 h 475175"/>
                  <a:gd name="connsiteX2" fmla="*/ 0 w 256149"/>
                  <a:gd name="connsiteY2" fmla="*/ 0 h 475175"/>
                </a:gdLst>
                <a:ahLst/>
                <a:cxnLst>
                  <a:cxn ang="0">
                    <a:pos x="connsiteX0" y="connsiteY0"/>
                  </a:cxn>
                  <a:cxn ang="0">
                    <a:pos x="connsiteX1" y="connsiteY1"/>
                  </a:cxn>
                  <a:cxn ang="0">
                    <a:pos x="connsiteX2" y="connsiteY2"/>
                  </a:cxn>
                </a:cxnLst>
                <a:rect l="l" t="t" r="r" b="b"/>
                <a:pathLst>
                  <a:path w="256149" h="475175">
                    <a:moveTo>
                      <a:pt x="22274" y="475176"/>
                    </a:moveTo>
                    <a:lnTo>
                      <a:pt x="256149" y="241300"/>
                    </a:lnTo>
                    <a:lnTo>
                      <a:pt x="0"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71" name="Freeform: Shape 70">
                <a:extLst>
                  <a:ext uri="{FF2B5EF4-FFF2-40B4-BE49-F238E27FC236}">
                    <a16:creationId xmlns:a16="http://schemas.microsoft.com/office/drawing/2014/main" id="{7ABBEE5A-D15C-C2A7-DC3F-2911AC23B073}"/>
                  </a:ext>
                </a:extLst>
              </p:cNvPr>
              <p:cNvSpPr/>
              <p:nvPr/>
            </p:nvSpPr>
            <p:spPr>
              <a:xfrm>
                <a:off x="6764453" y="2334777"/>
                <a:ext cx="513112" cy="206536"/>
              </a:xfrm>
              <a:custGeom>
                <a:avLst/>
                <a:gdLst>
                  <a:gd name="connsiteX0" fmla="*/ 44548 w 590256"/>
                  <a:gd name="connsiteY0" fmla="*/ 0 h 237587"/>
                  <a:gd name="connsiteX1" fmla="*/ 0 w 590256"/>
                  <a:gd name="connsiteY1" fmla="*/ 226451 h 237587"/>
                  <a:gd name="connsiteX2" fmla="*/ 590257 w 590256"/>
                  <a:gd name="connsiteY2" fmla="*/ 237588 h 237587"/>
                </a:gdLst>
                <a:ahLst/>
                <a:cxnLst>
                  <a:cxn ang="0">
                    <a:pos x="connsiteX0" y="connsiteY0"/>
                  </a:cxn>
                  <a:cxn ang="0">
                    <a:pos x="connsiteX1" y="connsiteY1"/>
                  </a:cxn>
                  <a:cxn ang="0">
                    <a:pos x="connsiteX2" y="connsiteY2"/>
                  </a:cxn>
                </a:cxnLst>
                <a:rect l="l" t="t" r="r" b="b"/>
                <a:pathLst>
                  <a:path w="590256" h="237587">
                    <a:moveTo>
                      <a:pt x="44548" y="0"/>
                    </a:moveTo>
                    <a:lnTo>
                      <a:pt x="0" y="226451"/>
                    </a:lnTo>
                    <a:lnTo>
                      <a:pt x="590257" y="237588"/>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grpSp>
        <p:grpSp>
          <p:nvGrpSpPr>
            <p:cNvPr id="10" name="Group 9">
              <a:extLst>
                <a:ext uri="{FF2B5EF4-FFF2-40B4-BE49-F238E27FC236}">
                  <a16:creationId xmlns:a16="http://schemas.microsoft.com/office/drawing/2014/main" id="{D98E2E73-A920-5B09-A70E-078742D36411}"/>
                </a:ext>
              </a:extLst>
            </p:cNvPr>
            <p:cNvGrpSpPr/>
            <p:nvPr/>
          </p:nvGrpSpPr>
          <p:grpSpPr>
            <a:xfrm>
              <a:off x="1538090" y="1898312"/>
              <a:ext cx="3772507" cy="1723285"/>
              <a:chOff x="3985899" y="2483224"/>
              <a:chExt cx="3772507" cy="1723285"/>
            </a:xfrm>
            <a:noFill/>
          </p:grpSpPr>
          <p:sp>
            <p:nvSpPr>
              <p:cNvPr id="51" name="Freeform: Shape 50">
                <a:extLst>
                  <a:ext uri="{FF2B5EF4-FFF2-40B4-BE49-F238E27FC236}">
                    <a16:creationId xmlns:a16="http://schemas.microsoft.com/office/drawing/2014/main" id="{BD7AB0EB-72B7-4566-0ED6-9389EA610CCD}"/>
                  </a:ext>
                </a:extLst>
              </p:cNvPr>
              <p:cNvSpPr/>
              <p:nvPr/>
            </p:nvSpPr>
            <p:spPr>
              <a:xfrm>
                <a:off x="3985899" y="3625627"/>
                <a:ext cx="700285" cy="580882"/>
              </a:xfrm>
              <a:custGeom>
                <a:avLst/>
                <a:gdLst>
                  <a:gd name="connsiteX0" fmla="*/ 0 w 805570"/>
                  <a:gd name="connsiteY0" fmla="*/ 233876 h 668215"/>
                  <a:gd name="connsiteX1" fmla="*/ 233875 w 805570"/>
                  <a:gd name="connsiteY1" fmla="*/ 0 h 668215"/>
                  <a:gd name="connsiteX2" fmla="*/ 805570 w 805570"/>
                  <a:gd name="connsiteY2" fmla="*/ 408354 h 668215"/>
                  <a:gd name="connsiteX3" fmla="*/ 415778 w 805570"/>
                  <a:gd name="connsiteY3" fmla="*/ 668216 h 668215"/>
                </a:gdLst>
                <a:ahLst/>
                <a:cxnLst>
                  <a:cxn ang="0">
                    <a:pos x="connsiteX0" y="connsiteY0"/>
                  </a:cxn>
                  <a:cxn ang="0">
                    <a:pos x="connsiteX1" y="connsiteY1"/>
                  </a:cxn>
                  <a:cxn ang="0">
                    <a:pos x="connsiteX2" y="connsiteY2"/>
                  </a:cxn>
                  <a:cxn ang="0">
                    <a:pos x="connsiteX3" y="connsiteY3"/>
                  </a:cxn>
                </a:cxnLst>
                <a:rect l="l" t="t" r="r" b="b"/>
                <a:pathLst>
                  <a:path w="805570" h="668215">
                    <a:moveTo>
                      <a:pt x="0" y="233876"/>
                    </a:moveTo>
                    <a:lnTo>
                      <a:pt x="233875" y="0"/>
                    </a:lnTo>
                    <a:lnTo>
                      <a:pt x="805570" y="408354"/>
                    </a:lnTo>
                    <a:lnTo>
                      <a:pt x="415778" y="668216"/>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52" name="Freeform: Shape 51">
                <a:extLst>
                  <a:ext uri="{FF2B5EF4-FFF2-40B4-BE49-F238E27FC236}">
                    <a16:creationId xmlns:a16="http://schemas.microsoft.com/office/drawing/2014/main" id="{25D25D49-863C-48BF-9B93-58198F3A6085}"/>
                  </a:ext>
                </a:extLst>
              </p:cNvPr>
              <p:cNvSpPr/>
              <p:nvPr/>
            </p:nvSpPr>
            <p:spPr>
              <a:xfrm>
                <a:off x="4189208" y="3167376"/>
                <a:ext cx="642197" cy="813236"/>
              </a:xfrm>
              <a:custGeom>
                <a:avLst/>
                <a:gdLst>
                  <a:gd name="connsiteX0" fmla="*/ 0 w 738748"/>
                  <a:gd name="connsiteY0" fmla="*/ 527148 h 935501"/>
                  <a:gd name="connsiteX1" fmla="*/ 738749 w 738748"/>
                  <a:gd name="connsiteY1" fmla="*/ 0 h 935501"/>
                  <a:gd name="connsiteX2" fmla="*/ 571695 w 738748"/>
                  <a:gd name="connsiteY2" fmla="*/ 935502 h 935501"/>
                </a:gdLst>
                <a:ahLst/>
                <a:cxnLst>
                  <a:cxn ang="0">
                    <a:pos x="connsiteX0" y="connsiteY0"/>
                  </a:cxn>
                  <a:cxn ang="0">
                    <a:pos x="connsiteX1" y="connsiteY1"/>
                  </a:cxn>
                  <a:cxn ang="0">
                    <a:pos x="connsiteX2" y="connsiteY2"/>
                  </a:cxn>
                </a:cxnLst>
                <a:rect l="l" t="t" r="r" b="b"/>
                <a:pathLst>
                  <a:path w="738748" h="935501">
                    <a:moveTo>
                      <a:pt x="0" y="527148"/>
                    </a:moveTo>
                    <a:lnTo>
                      <a:pt x="738749" y="0"/>
                    </a:lnTo>
                    <a:lnTo>
                      <a:pt x="571695" y="935502"/>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53" name="Freeform: Shape 52">
                <a:extLst>
                  <a:ext uri="{FF2B5EF4-FFF2-40B4-BE49-F238E27FC236}">
                    <a16:creationId xmlns:a16="http://schemas.microsoft.com/office/drawing/2014/main" id="{9F2819CF-0B98-C0FB-D634-D5657EC9609C}"/>
                  </a:ext>
                </a:extLst>
              </p:cNvPr>
              <p:cNvSpPr/>
              <p:nvPr/>
            </p:nvSpPr>
            <p:spPr>
              <a:xfrm>
                <a:off x="4686185" y="3167376"/>
                <a:ext cx="706740" cy="813236"/>
              </a:xfrm>
              <a:custGeom>
                <a:avLst/>
                <a:gdLst>
                  <a:gd name="connsiteX0" fmla="*/ 0 w 812995"/>
                  <a:gd name="connsiteY0" fmla="*/ 935502 h 935501"/>
                  <a:gd name="connsiteX1" fmla="*/ 167054 w 812995"/>
                  <a:gd name="connsiteY1" fmla="*/ 0 h 935501"/>
                  <a:gd name="connsiteX2" fmla="*/ 812995 w 812995"/>
                  <a:gd name="connsiteY2" fmla="*/ 449189 h 935501"/>
                </a:gdLst>
                <a:ahLst/>
                <a:cxnLst>
                  <a:cxn ang="0">
                    <a:pos x="connsiteX0" y="connsiteY0"/>
                  </a:cxn>
                  <a:cxn ang="0">
                    <a:pos x="connsiteX1" y="connsiteY1"/>
                  </a:cxn>
                  <a:cxn ang="0">
                    <a:pos x="connsiteX2" y="connsiteY2"/>
                  </a:cxn>
                </a:cxnLst>
                <a:rect l="l" t="t" r="r" b="b"/>
                <a:pathLst>
                  <a:path w="812995" h="935501">
                    <a:moveTo>
                      <a:pt x="0" y="935502"/>
                    </a:moveTo>
                    <a:lnTo>
                      <a:pt x="167054" y="0"/>
                    </a:lnTo>
                    <a:lnTo>
                      <a:pt x="812995" y="449189"/>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54" name="Freeform: Shape 53">
                <a:extLst>
                  <a:ext uri="{FF2B5EF4-FFF2-40B4-BE49-F238E27FC236}">
                    <a16:creationId xmlns:a16="http://schemas.microsoft.com/office/drawing/2014/main" id="{CA152BA0-E2BE-DB3D-D9D2-84797D320ADF}"/>
                  </a:ext>
                </a:extLst>
              </p:cNvPr>
              <p:cNvSpPr/>
              <p:nvPr/>
            </p:nvSpPr>
            <p:spPr>
              <a:xfrm>
                <a:off x="4831405" y="2854344"/>
                <a:ext cx="561519" cy="703514"/>
              </a:xfrm>
              <a:custGeom>
                <a:avLst/>
                <a:gdLst>
                  <a:gd name="connsiteX0" fmla="*/ 0 w 645941"/>
                  <a:gd name="connsiteY0" fmla="*/ 360094 h 809283"/>
                  <a:gd name="connsiteX1" fmla="*/ 393505 w 645941"/>
                  <a:gd name="connsiteY1" fmla="*/ 0 h 809283"/>
                  <a:gd name="connsiteX2" fmla="*/ 645941 w 645941"/>
                  <a:gd name="connsiteY2" fmla="*/ 809283 h 809283"/>
                </a:gdLst>
                <a:ahLst/>
                <a:cxnLst>
                  <a:cxn ang="0">
                    <a:pos x="connsiteX0" y="connsiteY0"/>
                  </a:cxn>
                  <a:cxn ang="0">
                    <a:pos x="connsiteX1" y="connsiteY1"/>
                  </a:cxn>
                  <a:cxn ang="0">
                    <a:pos x="connsiteX2" y="connsiteY2"/>
                  </a:cxn>
                </a:cxnLst>
                <a:rect l="l" t="t" r="r" b="b"/>
                <a:pathLst>
                  <a:path w="645941" h="809283">
                    <a:moveTo>
                      <a:pt x="0" y="360094"/>
                    </a:moveTo>
                    <a:lnTo>
                      <a:pt x="393505" y="0"/>
                    </a:lnTo>
                    <a:lnTo>
                      <a:pt x="645941" y="809283"/>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55" name="Freeform: Shape 54">
                <a:extLst>
                  <a:ext uri="{FF2B5EF4-FFF2-40B4-BE49-F238E27FC236}">
                    <a16:creationId xmlns:a16="http://schemas.microsoft.com/office/drawing/2014/main" id="{BB15DAAC-E289-36FC-7616-23F3D37BC94B}"/>
                  </a:ext>
                </a:extLst>
              </p:cNvPr>
              <p:cNvSpPr/>
              <p:nvPr/>
            </p:nvSpPr>
            <p:spPr>
              <a:xfrm>
                <a:off x="5173480" y="2854344"/>
                <a:ext cx="758373" cy="703514"/>
              </a:xfrm>
              <a:custGeom>
                <a:avLst/>
                <a:gdLst>
                  <a:gd name="connsiteX0" fmla="*/ 0 w 872391"/>
                  <a:gd name="connsiteY0" fmla="*/ 0 h 809283"/>
                  <a:gd name="connsiteX1" fmla="*/ 252437 w 872391"/>
                  <a:gd name="connsiteY1" fmla="*/ 809283 h 809283"/>
                  <a:gd name="connsiteX2" fmla="*/ 872392 w 872391"/>
                  <a:gd name="connsiteY2" fmla="*/ 226451 h 809283"/>
                </a:gdLst>
                <a:ahLst/>
                <a:cxnLst>
                  <a:cxn ang="0">
                    <a:pos x="connsiteX0" y="connsiteY0"/>
                  </a:cxn>
                  <a:cxn ang="0">
                    <a:pos x="connsiteX1" y="connsiteY1"/>
                  </a:cxn>
                  <a:cxn ang="0">
                    <a:pos x="connsiteX2" y="connsiteY2"/>
                  </a:cxn>
                </a:cxnLst>
                <a:rect l="l" t="t" r="r" b="b"/>
                <a:pathLst>
                  <a:path w="872391" h="809283">
                    <a:moveTo>
                      <a:pt x="0" y="0"/>
                    </a:moveTo>
                    <a:lnTo>
                      <a:pt x="252437" y="809283"/>
                    </a:lnTo>
                    <a:lnTo>
                      <a:pt x="872392" y="226451"/>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56" name="Freeform: Shape 55">
                <a:extLst>
                  <a:ext uri="{FF2B5EF4-FFF2-40B4-BE49-F238E27FC236}">
                    <a16:creationId xmlns:a16="http://schemas.microsoft.com/office/drawing/2014/main" id="{C01C0C92-9ECB-DC3E-B4B3-74C6E2C53C9F}"/>
                  </a:ext>
                </a:extLst>
              </p:cNvPr>
              <p:cNvSpPr/>
              <p:nvPr/>
            </p:nvSpPr>
            <p:spPr>
              <a:xfrm>
                <a:off x="5173480" y="2483224"/>
                <a:ext cx="981045" cy="567974"/>
              </a:xfrm>
              <a:custGeom>
                <a:avLst/>
                <a:gdLst>
                  <a:gd name="connsiteX0" fmla="*/ 0 w 1128541"/>
                  <a:gd name="connsiteY0" fmla="*/ 426916 h 653366"/>
                  <a:gd name="connsiteX1" fmla="*/ 872392 w 1128541"/>
                  <a:gd name="connsiteY1" fmla="*/ 653366 h 653366"/>
                  <a:gd name="connsiteX2" fmla="*/ 1128541 w 1128541"/>
                  <a:gd name="connsiteY2" fmla="*/ 0 h 653366"/>
                </a:gdLst>
                <a:ahLst/>
                <a:cxnLst>
                  <a:cxn ang="0">
                    <a:pos x="connsiteX0" y="connsiteY0"/>
                  </a:cxn>
                  <a:cxn ang="0">
                    <a:pos x="connsiteX1" y="connsiteY1"/>
                  </a:cxn>
                  <a:cxn ang="0">
                    <a:pos x="connsiteX2" y="connsiteY2"/>
                  </a:cxn>
                </a:cxnLst>
                <a:rect l="l" t="t" r="r" b="b"/>
                <a:pathLst>
                  <a:path w="1128541" h="653366">
                    <a:moveTo>
                      <a:pt x="0" y="426916"/>
                    </a:moveTo>
                    <a:lnTo>
                      <a:pt x="872392" y="653366"/>
                    </a:lnTo>
                    <a:lnTo>
                      <a:pt x="1128541"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57" name="Freeform: Shape 56">
                <a:extLst>
                  <a:ext uri="{FF2B5EF4-FFF2-40B4-BE49-F238E27FC236}">
                    <a16:creationId xmlns:a16="http://schemas.microsoft.com/office/drawing/2014/main" id="{717786D5-D85F-CE08-5320-A482C1E39928}"/>
                  </a:ext>
                </a:extLst>
              </p:cNvPr>
              <p:cNvSpPr/>
              <p:nvPr/>
            </p:nvSpPr>
            <p:spPr>
              <a:xfrm>
                <a:off x="5931855" y="2483224"/>
                <a:ext cx="222671" cy="787418"/>
              </a:xfrm>
              <a:custGeom>
                <a:avLst/>
                <a:gdLst>
                  <a:gd name="connsiteX0" fmla="*/ 0 w 256149"/>
                  <a:gd name="connsiteY0" fmla="*/ 653366 h 905803"/>
                  <a:gd name="connsiteX1" fmla="*/ 144780 w 256149"/>
                  <a:gd name="connsiteY1" fmla="*/ 905803 h 905803"/>
                  <a:gd name="connsiteX2" fmla="*/ 256149 w 256149"/>
                  <a:gd name="connsiteY2" fmla="*/ 0 h 905803"/>
                </a:gdLst>
                <a:ahLst/>
                <a:cxnLst>
                  <a:cxn ang="0">
                    <a:pos x="connsiteX0" y="connsiteY0"/>
                  </a:cxn>
                  <a:cxn ang="0">
                    <a:pos x="connsiteX1" y="connsiteY1"/>
                  </a:cxn>
                  <a:cxn ang="0">
                    <a:pos x="connsiteX2" y="connsiteY2"/>
                  </a:cxn>
                </a:cxnLst>
                <a:rect l="l" t="t" r="r" b="b"/>
                <a:pathLst>
                  <a:path w="256149" h="905803">
                    <a:moveTo>
                      <a:pt x="0" y="653366"/>
                    </a:moveTo>
                    <a:lnTo>
                      <a:pt x="144780" y="905803"/>
                    </a:lnTo>
                    <a:lnTo>
                      <a:pt x="256149"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58" name="Freeform: Shape 57">
                <a:extLst>
                  <a:ext uri="{FF2B5EF4-FFF2-40B4-BE49-F238E27FC236}">
                    <a16:creationId xmlns:a16="http://schemas.microsoft.com/office/drawing/2014/main" id="{8B01D7AD-7AFA-57D4-FB15-632B89056E10}"/>
                  </a:ext>
                </a:extLst>
              </p:cNvPr>
              <p:cNvSpPr/>
              <p:nvPr/>
            </p:nvSpPr>
            <p:spPr>
              <a:xfrm>
                <a:off x="6057713" y="2483224"/>
                <a:ext cx="706740" cy="787418"/>
              </a:xfrm>
              <a:custGeom>
                <a:avLst/>
                <a:gdLst>
                  <a:gd name="connsiteX0" fmla="*/ 111369 w 812994"/>
                  <a:gd name="connsiteY0" fmla="*/ 0 h 905803"/>
                  <a:gd name="connsiteX1" fmla="*/ 0 w 812994"/>
                  <a:gd name="connsiteY1" fmla="*/ 905803 h 905803"/>
                  <a:gd name="connsiteX2" fmla="*/ 812995 w 812994"/>
                  <a:gd name="connsiteY2" fmla="*/ 55685 h 905803"/>
                </a:gdLst>
                <a:ahLst/>
                <a:cxnLst>
                  <a:cxn ang="0">
                    <a:pos x="connsiteX0" y="connsiteY0"/>
                  </a:cxn>
                  <a:cxn ang="0">
                    <a:pos x="connsiteX1" y="connsiteY1"/>
                  </a:cxn>
                  <a:cxn ang="0">
                    <a:pos x="connsiteX2" y="connsiteY2"/>
                  </a:cxn>
                </a:cxnLst>
                <a:rect l="l" t="t" r="r" b="b"/>
                <a:pathLst>
                  <a:path w="812994" h="905803">
                    <a:moveTo>
                      <a:pt x="111369" y="0"/>
                    </a:moveTo>
                    <a:lnTo>
                      <a:pt x="0" y="905803"/>
                    </a:lnTo>
                    <a:lnTo>
                      <a:pt x="812995" y="55685"/>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59" name="Freeform: Shape 58">
                <a:extLst>
                  <a:ext uri="{FF2B5EF4-FFF2-40B4-BE49-F238E27FC236}">
                    <a16:creationId xmlns:a16="http://schemas.microsoft.com/office/drawing/2014/main" id="{FD7F1CAF-B309-D398-F653-8E468AEA8399}"/>
                  </a:ext>
                </a:extLst>
              </p:cNvPr>
              <p:cNvSpPr/>
              <p:nvPr/>
            </p:nvSpPr>
            <p:spPr>
              <a:xfrm>
                <a:off x="6764453" y="2531631"/>
                <a:ext cx="651879" cy="732557"/>
              </a:xfrm>
              <a:custGeom>
                <a:avLst/>
                <a:gdLst>
                  <a:gd name="connsiteX0" fmla="*/ 0 w 749885"/>
                  <a:gd name="connsiteY0" fmla="*/ 0 h 842694"/>
                  <a:gd name="connsiteX1" fmla="*/ 590257 w 749885"/>
                  <a:gd name="connsiteY1" fmla="*/ 11137 h 842694"/>
                  <a:gd name="connsiteX2" fmla="*/ 749886 w 749885"/>
                  <a:gd name="connsiteY2" fmla="*/ 107657 h 842694"/>
                  <a:gd name="connsiteX3" fmla="*/ 226451 w 749885"/>
                  <a:gd name="connsiteY3" fmla="*/ 842694 h 842694"/>
                  <a:gd name="connsiteX4" fmla="*/ 0 w 749885"/>
                  <a:gd name="connsiteY4" fmla="*/ 0 h 8426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885" h="842694">
                    <a:moveTo>
                      <a:pt x="0" y="0"/>
                    </a:moveTo>
                    <a:lnTo>
                      <a:pt x="590257" y="11137"/>
                    </a:lnTo>
                    <a:cubicBezTo>
                      <a:pt x="645941" y="40835"/>
                      <a:pt x="697914" y="74246"/>
                      <a:pt x="749886" y="107657"/>
                    </a:cubicBezTo>
                    <a:lnTo>
                      <a:pt x="226451" y="842694"/>
                    </a:lnTo>
                    <a:lnTo>
                      <a:pt x="0"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60" name="Freeform: Shape 59">
                <a:extLst>
                  <a:ext uri="{FF2B5EF4-FFF2-40B4-BE49-F238E27FC236}">
                    <a16:creationId xmlns:a16="http://schemas.microsoft.com/office/drawing/2014/main" id="{7AB8DE9C-09A5-CE0C-B824-3BA3AD70238A}"/>
                  </a:ext>
                </a:extLst>
              </p:cNvPr>
              <p:cNvSpPr/>
              <p:nvPr/>
            </p:nvSpPr>
            <p:spPr>
              <a:xfrm>
                <a:off x="6057713" y="2531631"/>
                <a:ext cx="903594" cy="739011"/>
              </a:xfrm>
              <a:custGeom>
                <a:avLst/>
                <a:gdLst>
                  <a:gd name="connsiteX0" fmla="*/ 812995 w 1039445"/>
                  <a:gd name="connsiteY0" fmla="*/ 0 h 850118"/>
                  <a:gd name="connsiteX1" fmla="*/ 1039446 w 1039445"/>
                  <a:gd name="connsiteY1" fmla="*/ 842694 h 850118"/>
                  <a:gd name="connsiteX2" fmla="*/ 0 w 1039445"/>
                  <a:gd name="connsiteY2" fmla="*/ 850119 h 850118"/>
                </a:gdLst>
                <a:ahLst/>
                <a:cxnLst>
                  <a:cxn ang="0">
                    <a:pos x="connsiteX0" y="connsiteY0"/>
                  </a:cxn>
                  <a:cxn ang="0">
                    <a:pos x="connsiteX1" y="connsiteY1"/>
                  </a:cxn>
                  <a:cxn ang="0">
                    <a:pos x="connsiteX2" y="connsiteY2"/>
                  </a:cxn>
                </a:cxnLst>
                <a:rect l="l" t="t" r="r" b="b"/>
                <a:pathLst>
                  <a:path w="1039445" h="850118">
                    <a:moveTo>
                      <a:pt x="812995" y="0"/>
                    </a:moveTo>
                    <a:lnTo>
                      <a:pt x="1039446" y="842694"/>
                    </a:lnTo>
                    <a:lnTo>
                      <a:pt x="0" y="850119"/>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61" name="Freeform: Shape 60">
                <a:extLst>
                  <a:ext uri="{FF2B5EF4-FFF2-40B4-BE49-F238E27FC236}">
                    <a16:creationId xmlns:a16="http://schemas.microsoft.com/office/drawing/2014/main" id="{0AE130B5-F060-D25E-A064-3A15C4D36BF3}"/>
                  </a:ext>
                </a:extLst>
              </p:cNvPr>
              <p:cNvSpPr/>
              <p:nvPr/>
            </p:nvSpPr>
            <p:spPr>
              <a:xfrm>
                <a:off x="6961307" y="2625218"/>
                <a:ext cx="797099" cy="658334"/>
              </a:xfrm>
              <a:custGeom>
                <a:avLst/>
                <a:gdLst>
                  <a:gd name="connsiteX0" fmla="*/ 916940 w 916939"/>
                  <a:gd name="connsiteY0" fmla="*/ 757311 h 757311"/>
                  <a:gd name="connsiteX1" fmla="*/ 0 w 916939"/>
                  <a:gd name="connsiteY1" fmla="*/ 735037 h 757311"/>
                  <a:gd name="connsiteX2" fmla="*/ 527147 w 916939"/>
                  <a:gd name="connsiteY2" fmla="*/ 0 h 757311"/>
                  <a:gd name="connsiteX3" fmla="*/ 660790 w 916939"/>
                  <a:gd name="connsiteY3" fmla="*/ 89095 h 757311"/>
                  <a:gd name="connsiteX4" fmla="*/ 916940 w 916939"/>
                  <a:gd name="connsiteY4" fmla="*/ 757311 h 7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939" h="757311">
                    <a:moveTo>
                      <a:pt x="916940" y="757311"/>
                    </a:moveTo>
                    <a:lnTo>
                      <a:pt x="0" y="735037"/>
                    </a:lnTo>
                    <a:lnTo>
                      <a:pt x="527147" y="0"/>
                    </a:lnTo>
                    <a:cubicBezTo>
                      <a:pt x="571695" y="29698"/>
                      <a:pt x="616243" y="59397"/>
                      <a:pt x="660790" y="89095"/>
                    </a:cubicBezTo>
                    <a:lnTo>
                      <a:pt x="916940" y="757311"/>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grpSp>
        <p:sp>
          <p:nvSpPr>
            <p:cNvPr id="11" name="Freeform: Shape 10">
              <a:extLst>
                <a:ext uri="{FF2B5EF4-FFF2-40B4-BE49-F238E27FC236}">
                  <a16:creationId xmlns:a16="http://schemas.microsoft.com/office/drawing/2014/main" id="{81124016-6A68-B924-2720-A56BD59B3F2B}"/>
                </a:ext>
              </a:extLst>
            </p:cNvPr>
            <p:cNvSpPr/>
            <p:nvPr/>
          </p:nvSpPr>
          <p:spPr>
            <a:xfrm>
              <a:off x="5100182" y="2014978"/>
              <a:ext cx="348529" cy="580882"/>
            </a:xfrm>
            <a:custGeom>
              <a:avLst/>
              <a:gdLst>
                <a:gd name="connsiteX0" fmla="*/ 0 w 400929"/>
                <a:gd name="connsiteY0" fmla="*/ 0 h 668215"/>
                <a:gd name="connsiteX1" fmla="*/ 256149 w 400929"/>
                <a:gd name="connsiteY1" fmla="*/ 668216 h 668215"/>
                <a:gd name="connsiteX2" fmla="*/ 400929 w 400929"/>
                <a:gd name="connsiteY2" fmla="*/ 363806 h 668215"/>
              </a:gdLst>
              <a:ahLst/>
              <a:cxnLst>
                <a:cxn ang="0">
                  <a:pos x="connsiteX0" y="connsiteY0"/>
                </a:cxn>
                <a:cxn ang="0">
                  <a:pos x="connsiteX1" y="connsiteY1"/>
                </a:cxn>
                <a:cxn ang="0">
                  <a:pos x="connsiteX2" y="connsiteY2"/>
                </a:cxn>
              </a:cxnLst>
              <a:rect l="l" t="t" r="r" b="b"/>
              <a:pathLst>
                <a:path w="400929" h="668215">
                  <a:moveTo>
                    <a:pt x="0" y="0"/>
                  </a:moveTo>
                  <a:lnTo>
                    <a:pt x="256149" y="668216"/>
                  </a:lnTo>
                  <a:lnTo>
                    <a:pt x="400929" y="363806"/>
                  </a:lnTo>
                  <a:close/>
                </a:path>
              </a:pathLst>
            </a:custGeom>
            <a:solidFill>
              <a:schemeClr val="accent3"/>
            </a:solid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grpSp>
          <p:nvGrpSpPr>
            <p:cNvPr id="16" name="Group 15">
              <a:extLst>
                <a:ext uri="{FF2B5EF4-FFF2-40B4-BE49-F238E27FC236}">
                  <a16:creationId xmlns:a16="http://schemas.microsoft.com/office/drawing/2014/main" id="{1B9685DC-F459-1F71-4A36-D2C147A1B89A}"/>
                </a:ext>
              </a:extLst>
            </p:cNvPr>
            <p:cNvGrpSpPr/>
            <p:nvPr/>
          </p:nvGrpSpPr>
          <p:grpSpPr>
            <a:xfrm>
              <a:off x="2115746" y="2466287"/>
              <a:ext cx="3194852" cy="1413481"/>
              <a:chOff x="4563555" y="3051199"/>
              <a:chExt cx="3194852" cy="1413481"/>
            </a:xfrm>
            <a:noFill/>
          </p:grpSpPr>
          <p:sp>
            <p:nvSpPr>
              <p:cNvPr id="42" name="Freeform: Shape 41">
                <a:extLst>
                  <a:ext uri="{FF2B5EF4-FFF2-40B4-BE49-F238E27FC236}">
                    <a16:creationId xmlns:a16="http://schemas.microsoft.com/office/drawing/2014/main" id="{27DBC102-800F-F119-7C62-8003975C57AE}"/>
                  </a:ext>
                </a:extLst>
              </p:cNvPr>
              <p:cNvSpPr/>
              <p:nvPr/>
            </p:nvSpPr>
            <p:spPr>
              <a:xfrm>
                <a:off x="4563555" y="3980611"/>
                <a:ext cx="600244" cy="484069"/>
              </a:xfrm>
              <a:custGeom>
                <a:avLst/>
                <a:gdLst>
                  <a:gd name="connsiteX0" fmla="*/ 0 w 690488"/>
                  <a:gd name="connsiteY0" fmla="*/ 319259 h 556846"/>
                  <a:gd name="connsiteX1" fmla="*/ 141068 w 690488"/>
                  <a:gd name="connsiteY1" fmla="*/ 0 h 556846"/>
                  <a:gd name="connsiteX2" fmla="*/ 690489 w 690488"/>
                  <a:gd name="connsiteY2" fmla="*/ 393505 h 556846"/>
                  <a:gd name="connsiteX3" fmla="*/ 389792 w 690488"/>
                  <a:gd name="connsiteY3" fmla="*/ 556846 h 556846"/>
                  <a:gd name="connsiteX4" fmla="*/ 360094 w 690488"/>
                  <a:gd name="connsiteY4" fmla="*/ 245013 h 556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488" h="556846">
                    <a:moveTo>
                      <a:pt x="0" y="319259"/>
                    </a:moveTo>
                    <a:lnTo>
                      <a:pt x="141068" y="0"/>
                    </a:lnTo>
                    <a:lnTo>
                      <a:pt x="690489" y="393505"/>
                    </a:lnTo>
                    <a:lnTo>
                      <a:pt x="389792" y="556846"/>
                    </a:lnTo>
                    <a:lnTo>
                      <a:pt x="360094" y="245013"/>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43" name="Freeform: Shape 42">
                <a:extLst>
                  <a:ext uri="{FF2B5EF4-FFF2-40B4-BE49-F238E27FC236}">
                    <a16:creationId xmlns:a16="http://schemas.microsoft.com/office/drawing/2014/main" id="{1BFE2C6B-8E99-3967-0014-7F843613478A}"/>
                  </a:ext>
                </a:extLst>
              </p:cNvPr>
              <p:cNvSpPr/>
              <p:nvPr/>
            </p:nvSpPr>
            <p:spPr>
              <a:xfrm>
                <a:off x="5163799" y="3557858"/>
                <a:ext cx="797099" cy="764829"/>
              </a:xfrm>
              <a:custGeom>
                <a:avLst/>
                <a:gdLst>
                  <a:gd name="connsiteX0" fmla="*/ 916940 w 916939"/>
                  <a:gd name="connsiteY0" fmla="*/ 601394 h 879817"/>
                  <a:gd name="connsiteX1" fmla="*/ 0 w 916939"/>
                  <a:gd name="connsiteY1" fmla="*/ 879817 h 879817"/>
                  <a:gd name="connsiteX2" fmla="*/ 263574 w 916939"/>
                  <a:gd name="connsiteY2" fmla="*/ 0 h 879817"/>
                </a:gdLst>
                <a:ahLst/>
                <a:cxnLst>
                  <a:cxn ang="0">
                    <a:pos x="connsiteX0" y="connsiteY0"/>
                  </a:cxn>
                  <a:cxn ang="0">
                    <a:pos x="connsiteX1" y="connsiteY1"/>
                  </a:cxn>
                  <a:cxn ang="0">
                    <a:pos x="connsiteX2" y="connsiteY2"/>
                  </a:cxn>
                </a:cxnLst>
                <a:rect l="l" t="t" r="r" b="b"/>
                <a:pathLst>
                  <a:path w="916939" h="879817">
                    <a:moveTo>
                      <a:pt x="916940" y="601394"/>
                    </a:moveTo>
                    <a:lnTo>
                      <a:pt x="0" y="879817"/>
                    </a:lnTo>
                    <a:lnTo>
                      <a:pt x="263574"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44" name="Freeform: Shape 43">
                <a:extLst>
                  <a:ext uri="{FF2B5EF4-FFF2-40B4-BE49-F238E27FC236}">
                    <a16:creationId xmlns:a16="http://schemas.microsoft.com/office/drawing/2014/main" id="{079BA9B4-5187-5829-99D7-E4C7AB8981D7}"/>
                  </a:ext>
                </a:extLst>
              </p:cNvPr>
              <p:cNvSpPr/>
              <p:nvPr/>
            </p:nvSpPr>
            <p:spPr>
              <a:xfrm>
                <a:off x="4686185" y="3557858"/>
                <a:ext cx="706740" cy="764829"/>
              </a:xfrm>
              <a:custGeom>
                <a:avLst/>
                <a:gdLst>
                  <a:gd name="connsiteX0" fmla="*/ 549421 w 812995"/>
                  <a:gd name="connsiteY0" fmla="*/ 879817 h 879817"/>
                  <a:gd name="connsiteX1" fmla="*/ 812995 w 812995"/>
                  <a:gd name="connsiteY1" fmla="*/ 0 h 879817"/>
                  <a:gd name="connsiteX2" fmla="*/ 0 w 812995"/>
                  <a:gd name="connsiteY2" fmla="*/ 486312 h 879817"/>
                </a:gdLst>
                <a:ahLst/>
                <a:cxnLst>
                  <a:cxn ang="0">
                    <a:pos x="connsiteX0" y="connsiteY0"/>
                  </a:cxn>
                  <a:cxn ang="0">
                    <a:pos x="connsiteX1" y="connsiteY1"/>
                  </a:cxn>
                  <a:cxn ang="0">
                    <a:pos x="connsiteX2" y="connsiteY2"/>
                  </a:cxn>
                </a:cxnLst>
                <a:rect l="l" t="t" r="r" b="b"/>
                <a:pathLst>
                  <a:path w="812995" h="879817">
                    <a:moveTo>
                      <a:pt x="549421" y="879817"/>
                    </a:moveTo>
                    <a:lnTo>
                      <a:pt x="812995" y="0"/>
                    </a:lnTo>
                    <a:lnTo>
                      <a:pt x="0" y="486312"/>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45" name="Freeform: Shape 44">
                <a:extLst>
                  <a:ext uri="{FF2B5EF4-FFF2-40B4-BE49-F238E27FC236}">
                    <a16:creationId xmlns:a16="http://schemas.microsoft.com/office/drawing/2014/main" id="{DFC6B728-0243-C31E-A897-C902F2AB9BBC}"/>
                  </a:ext>
                </a:extLst>
              </p:cNvPr>
              <p:cNvSpPr/>
              <p:nvPr/>
            </p:nvSpPr>
            <p:spPr>
              <a:xfrm>
                <a:off x="5392925" y="3051199"/>
                <a:ext cx="664788" cy="506658"/>
              </a:xfrm>
              <a:custGeom>
                <a:avLst/>
                <a:gdLst>
                  <a:gd name="connsiteX0" fmla="*/ 0 w 764735"/>
                  <a:gd name="connsiteY0" fmla="*/ 582833 h 582832"/>
                  <a:gd name="connsiteX1" fmla="*/ 619955 w 764735"/>
                  <a:gd name="connsiteY1" fmla="*/ 0 h 582832"/>
                  <a:gd name="connsiteX2" fmla="*/ 764735 w 764735"/>
                  <a:gd name="connsiteY2" fmla="*/ 252437 h 582832"/>
                </a:gdLst>
                <a:ahLst/>
                <a:cxnLst>
                  <a:cxn ang="0">
                    <a:pos x="connsiteX0" y="connsiteY0"/>
                  </a:cxn>
                  <a:cxn ang="0">
                    <a:pos x="connsiteX1" y="connsiteY1"/>
                  </a:cxn>
                  <a:cxn ang="0">
                    <a:pos x="connsiteX2" y="connsiteY2"/>
                  </a:cxn>
                </a:cxnLst>
                <a:rect l="l" t="t" r="r" b="b"/>
                <a:pathLst>
                  <a:path w="764735" h="582832">
                    <a:moveTo>
                      <a:pt x="0" y="582833"/>
                    </a:moveTo>
                    <a:lnTo>
                      <a:pt x="619955" y="0"/>
                    </a:lnTo>
                    <a:lnTo>
                      <a:pt x="764735" y="252437"/>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46" name="Freeform: Shape 45">
                <a:extLst>
                  <a:ext uri="{FF2B5EF4-FFF2-40B4-BE49-F238E27FC236}">
                    <a16:creationId xmlns:a16="http://schemas.microsoft.com/office/drawing/2014/main" id="{70D85540-B510-6D90-BC44-3A073F3A7B71}"/>
                  </a:ext>
                </a:extLst>
              </p:cNvPr>
              <p:cNvSpPr/>
              <p:nvPr/>
            </p:nvSpPr>
            <p:spPr>
              <a:xfrm>
                <a:off x="5392925" y="3270643"/>
                <a:ext cx="664788" cy="810009"/>
              </a:xfrm>
              <a:custGeom>
                <a:avLst/>
                <a:gdLst>
                  <a:gd name="connsiteX0" fmla="*/ 0 w 764735"/>
                  <a:gd name="connsiteY0" fmla="*/ 330396 h 931789"/>
                  <a:gd name="connsiteX1" fmla="*/ 764735 w 764735"/>
                  <a:gd name="connsiteY1" fmla="*/ 0 h 931789"/>
                  <a:gd name="connsiteX2" fmla="*/ 653366 w 764735"/>
                  <a:gd name="connsiteY2" fmla="*/ 931790 h 931789"/>
                </a:gdLst>
                <a:ahLst/>
                <a:cxnLst>
                  <a:cxn ang="0">
                    <a:pos x="connsiteX0" y="connsiteY0"/>
                  </a:cxn>
                  <a:cxn ang="0">
                    <a:pos x="connsiteX1" y="connsiteY1"/>
                  </a:cxn>
                  <a:cxn ang="0">
                    <a:pos x="connsiteX2" y="connsiteY2"/>
                  </a:cxn>
                </a:cxnLst>
                <a:rect l="l" t="t" r="r" b="b"/>
                <a:pathLst>
                  <a:path w="764735" h="931789">
                    <a:moveTo>
                      <a:pt x="0" y="330396"/>
                    </a:moveTo>
                    <a:lnTo>
                      <a:pt x="764735" y="0"/>
                    </a:lnTo>
                    <a:lnTo>
                      <a:pt x="653366" y="93179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47" name="Freeform: Shape 46">
                <a:extLst>
                  <a:ext uri="{FF2B5EF4-FFF2-40B4-BE49-F238E27FC236}">
                    <a16:creationId xmlns:a16="http://schemas.microsoft.com/office/drawing/2014/main" id="{B2E0DEF3-502F-D93A-B050-E53848200575}"/>
                  </a:ext>
                </a:extLst>
              </p:cNvPr>
              <p:cNvSpPr/>
              <p:nvPr/>
            </p:nvSpPr>
            <p:spPr>
              <a:xfrm>
                <a:off x="5960900" y="3270643"/>
                <a:ext cx="535701" cy="810009"/>
              </a:xfrm>
              <a:custGeom>
                <a:avLst/>
                <a:gdLst>
                  <a:gd name="connsiteX0" fmla="*/ 0 w 616242"/>
                  <a:gd name="connsiteY0" fmla="*/ 931790 h 931789"/>
                  <a:gd name="connsiteX1" fmla="*/ 111369 w 616242"/>
                  <a:gd name="connsiteY1" fmla="*/ 0 h 931789"/>
                  <a:gd name="connsiteX2" fmla="*/ 616243 w 616242"/>
                  <a:gd name="connsiteY2" fmla="*/ 412066 h 931789"/>
                </a:gdLst>
                <a:ahLst/>
                <a:cxnLst>
                  <a:cxn ang="0">
                    <a:pos x="connsiteX0" y="connsiteY0"/>
                  </a:cxn>
                  <a:cxn ang="0">
                    <a:pos x="connsiteX1" y="connsiteY1"/>
                  </a:cxn>
                  <a:cxn ang="0">
                    <a:pos x="connsiteX2" y="connsiteY2"/>
                  </a:cxn>
                </a:cxnLst>
                <a:rect l="l" t="t" r="r" b="b"/>
                <a:pathLst>
                  <a:path w="616242" h="931789">
                    <a:moveTo>
                      <a:pt x="0" y="931790"/>
                    </a:moveTo>
                    <a:lnTo>
                      <a:pt x="111369" y="0"/>
                    </a:lnTo>
                    <a:lnTo>
                      <a:pt x="616243" y="412066"/>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48" name="Freeform: Shape 47">
                <a:extLst>
                  <a:ext uri="{FF2B5EF4-FFF2-40B4-BE49-F238E27FC236}">
                    <a16:creationId xmlns:a16="http://schemas.microsoft.com/office/drawing/2014/main" id="{324A0722-9ED7-A25E-3B0D-DC27731BCC11}"/>
                  </a:ext>
                </a:extLst>
              </p:cNvPr>
              <p:cNvSpPr/>
              <p:nvPr/>
            </p:nvSpPr>
            <p:spPr>
              <a:xfrm>
                <a:off x="6057713" y="3264189"/>
                <a:ext cx="903594" cy="364664"/>
              </a:xfrm>
              <a:custGeom>
                <a:avLst/>
                <a:gdLst>
                  <a:gd name="connsiteX0" fmla="*/ 0 w 1039445"/>
                  <a:gd name="connsiteY0" fmla="*/ 7425 h 419490"/>
                  <a:gd name="connsiteX1" fmla="*/ 504874 w 1039445"/>
                  <a:gd name="connsiteY1" fmla="*/ 419491 h 419490"/>
                  <a:gd name="connsiteX2" fmla="*/ 1039446 w 1039445"/>
                  <a:gd name="connsiteY2" fmla="*/ 0 h 419490"/>
                </a:gdLst>
                <a:ahLst/>
                <a:cxnLst>
                  <a:cxn ang="0">
                    <a:pos x="connsiteX0" y="connsiteY0"/>
                  </a:cxn>
                  <a:cxn ang="0">
                    <a:pos x="connsiteX1" y="connsiteY1"/>
                  </a:cxn>
                  <a:cxn ang="0">
                    <a:pos x="connsiteX2" y="connsiteY2"/>
                  </a:cxn>
                </a:cxnLst>
                <a:rect l="l" t="t" r="r" b="b"/>
                <a:pathLst>
                  <a:path w="1039445" h="419490">
                    <a:moveTo>
                      <a:pt x="0" y="7425"/>
                    </a:moveTo>
                    <a:lnTo>
                      <a:pt x="504874" y="419491"/>
                    </a:lnTo>
                    <a:lnTo>
                      <a:pt x="1039446"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49" name="Freeform: Shape 48">
                <a:extLst>
                  <a:ext uri="{FF2B5EF4-FFF2-40B4-BE49-F238E27FC236}">
                    <a16:creationId xmlns:a16="http://schemas.microsoft.com/office/drawing/2014/main" id="{786155DC-ACAA-CD8F-76D8-2CB6C4C4E99F}"/>
                  </a:ext>
                </a:extLst>
              </p:cNvPr>
              <p:cNvSpPr/>
              <p:nvPr/>
            </p:nvSpPr>
            <p:spPr>
              <a:xfrm>
                <a:off x="5960900" y="3264189"/>
                <a:ext cx="1000409" cy="816463"/>
              </a:xfrm>
              <a:custGeom>
                <a:avLst/>
                <a:gdLst>
                  <a:gd name="connsiteX0" fmla="*/ 0 w 1150815"/>
                  <a:gd name="connsiteY0" fmla="*/ 939214 h 939214"/>
                  <a:gd name="connsiteX1" fmla="*/ 616243 w 1150815"/>
                  <a:gd name="connsiteY1" fmla="*/ 419491 h 939214"/>
                  <a:gd name="connsiteX2" fmla="*/ 1150815 w 1150815"/>
                  <a:gd name="connsiteY2" fmla="*/ 0 h 939214"/>
                  <a:gd name="connsiteX3" fmla="*/ 1043158 w 1150815"/>
                  <a:gd name="connsiteY3" fmla="*/ 675640 h 939214"/>
                </a:gdLst>
                <a:ahLst/>
                <a:cxnLst>
                  <a:cxn ang="0">
                    <a:pos x="connsiteX0" y="connsiteY0"/>
                  </a:cxn>
                  <a:cxn ang="0">
                    <a:pos x="connsiteX1" y="connsiteY1"/>
                  </a:cxn>
                  <a:cxn ang="0">
                    <a:pos x="connsiteX2" y="connsiteY2"/>
                  </a:cxn>
                  <a:cxn ang="0">
                    <a:pos x="connsiteX3" y="connsiteY3"/>
                  </a:cxn>
                </a:cxnLst>
                <a:rect l="l" t="t" r="r" b="b"/>
                <a:pathLst>
                  <a:path w="1150815" h="939214">
                    <a:moveTo>
                      <a:pt x="0" y="939214"/>
                    </a:moveTo>
                    <a:lnTo>
                      <a:pt x="616243" y="419491"/>
                    </a:lnTo>
                    <a:lnTo>
                      <a:pt x="1150815" y="0"/>
                    </a:lnTo>
                    <a:lnTo>
                      <a:pt x="1043158" y="67564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50" name="Freeform: Shape 49">
                <a:extLst>
                  <a:ext uri="{FF2B5EF4-FFF2-40B4-BE49-F238E27FC236}">
                    <a16:creationId xmlns:a16="http://schemas.microsoft.com/office/drawing/2014/main" id="{C19AEB31-8913-F161-F965-CE1E0D0784D7}"/>
                  </a:ext>
                </a:extLst>
              </p:cNvPr>
              <p:cNvSpPr/>
              <p:nvPr/>
            </p:nvSpPr>
            <p:spPr>
              <a:xfrm>
                <a:off x="6867721" y="3264189"/>
                <a:ext cx="890686" cy="587337"/>
              </a:xfrm>
              <a:custGeom>
                <a:avLst/>
                <a:gdLst>
                  <a:gd name="connsiteX0" fmla="*/ 107657 w 1024596"/>
                  <a:gd name="connsiteY0" fmla="*/ 0 h 675640"/>
                  <a:gd name="connsiteX1" fmla="*/ 0 w 1024596"/>
                  <a:gd name="connsiteY1" fmla="*/ 675640 h 675640"/>
                  <a:gd name="connsiteX2" fmla="*/ 1024596 w 1024596"/>
                  <a:gd name="connsiteY2" fmla="*/ 22274 h 675640"/>
                </a:gdLst>
                <a:ahLst/>
                <a:cxnLst>
                  <a:cxn ang="0">
                    <a:pos x="connsiteX0" y="connsiteY0"/>
                  </a:cxn>
                  <a:cxn ang="0">
                    <a:pos x="connsiteX1" y="connsiteY1"/>
                  </a:cxn>
                  <a:cxn ang="0">
                    <a:pos x="connsiteX2" y="connsiteY2"/>
                  </a:cxn>
                </a:cxnLst>
                <a:rect l="l" t="t" r="r" b="b"/>
                <a:pathLst>
                  <a:path w="1024596" h="675640">
                    <a:moveTo>
                      <a:pt x="107657" y="0"/>
                    </a:moveTo>
                    <a:lnTo>
                      <a:pt x="0" y="675640"/>
                    </a:lnTo>
                    <a:lnTo>
                      <a:pt x="1024596" y="22274"/>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grpSp>
        <p:grpSp>
          <p:nvGrpSpPr>
            <p:cNvPr id="17" name="Group 16">
              <a:extLst>
                <a:ext uri="{FF2B5EF4-FFF2-40B4-BE49-F238E27FC236}">
                  <a16:creationId xmlns:a16="http://schemas.microsoft.com/office/drawing/2014/main" id="{82BA2C60-2B46-7C6D-CA4C-CA77E321BD4D}"/>
                </a:ext>
              </a:extLst>
            </p:cNvPr>
            <p:cNvGrpSpPr/>
            <p:nvPr/>
          </p:nvGrpSpPr>
          <p:grpSpPr>
            <a:xfrm>
              <a:off x="2454593" y="2442203"/>
              <a:ext cx="3322526" cy="2053946"/>
              <a:chOff x="4902402" y="3027115"/>
              <a:chExt cx="3322526" cy="2053946"/>
            </a:xfrm>
            <a:noFill/>
          </p:grpSpPr>
          <p:sp>
            <p:nvSpPr>
              <p:cNvPr id="30" name="Freeform: Shape 29">
                <a:extLst>
                  <a:ext uri="{FF2B5EF4-FFF2-40B4-BE49-F238E27FC236}">
                    <a16:creationId xmlns:a16="http://schemas.microsoft.com/office/drawing/2014/main" id="{75421C4E-0101-3EB0-EABF-BAF4C970BC8B}"/>
                  </a:ext>
                </a:extLst>
              </p:cNvPr>
              <p:cNvSpPr/>
              <p:nvPr/>
            </p:nvSpPr>
            <p:spPr>
              <a:xfrm>
                <a:off x="4902402" y="4322686"/>
                <a:ext cx="735783" cy="387255"/>
              </a:xfrm>
              <a:custGeom>
                <a:avLst/>
                <a:gdLst>
                  <a:gd name="connsiteX0" fmla="*/ 0 w 846405"/>
                  <a:gd name="connsiteY0" fmla="*/ 163342 h 445477"/>
                  <a:gd name="connsiteX1" fmla="*/ 300697 w 846405"/>
                  <a:gd name="connsiteY1" fmla="*/ 0 h 445477"/>
                  <a:gd name="connsiteX2" fmla="*/ 846406 w 846405"/>
                  <a:gd name="connsiteY2" fmla="*/ 389793 h 445477"/>
                  <a:gd name="connsiteX3" fmla="*/ 170766 w 846405"/>
                  <a:gd name="connsiteY3" fmla="*/ 445477 h 445477"/>
                </a:gdLst>
                <a:ahLst/>
                <a:cxnLst>
                  <a:cxn ang="0">
                    <a:pos x="connsiteX0" y="connsiteY0"/>
                  </a:cxn>
                  <a:cxn ang="0">
                    <a:pos x="connsiteX1" y="connsiteY1"/>
                  </a:cxn>
                  <a:cxn ang="0">
                    <a:pos x="connsiteX2" y="connsiteY2"/>
                  </a:cxn>
                  <a:cxn ang="0">
                    <a:pos x="connsiteX3" y="connsiteY3"/>
                  </a:cxn>
                </a:cxnLst>
                <a:rect l="l" t="t" r="r" b="b"/>
                <a:pathLst>
                  <a:path w="846405" h="445477">
                    <a:moveTo>
                      <a:pt x="0" y="163342"/>
                    </a:moveTo>
                    <a:lnTo>
                      <a:pt x="300697" y="0"/>
                    </a:lnTo>
                    <a:lnTo>
                      <a:pt x="846406" y="389793"/>
                    </a:lnTo>
                    <a:lnTo>
                      <a:pt x="170766" y="445477"/>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31" name="Freeform: Shape 30">
                <a:extLst>
                  <a:ext uri="{FF2B5EF4-FFF2-40B4-BE49-F238E27FC236}">
                    <a16:creationId xmlns:a16="http://schemas.microsoft.com/office/drawing/2014/main" id="{59B69B01-1FAD-0397-FA0D-B87D84C06259}"/>
                  </a:ext>
                </a:extLst>
              </p:cNvPr>
              <p:cNvSpPr/>
              <p:nvPr/>
            </p:nvSpPr>
            <p:spPr>
              <a:xfrm>
                <a:off x="5638187" y="4564721"/>
                <a:ext cx="571201" cy="516340"/>
              </a:xfrm>
              <a:custGeom>
                <a:avLst/>
                <a:gdLst>
                  <a:gd name="connsiteX0" fmla="*/ 657078 w 657078"/>
                  <a:gd name="connsiteY0" fmla="*/ 593970 h 593969"/>
                  <a:gd name="connsiteX1" fmla="*/ 586544 w 657078"/>
                  <a:gd name="connsiteY1" fmla="*/ 0 h 593969"/>
                  <a:gd name="connsiteX2" fmla="*/ 0 w 657078"/>
                  <a:gd name="connsiteY2" fmla="*/ 111369 h 593969"/>
                  <a:gd name="connsiteX3" fmla="*/ 642229 w 657078"/>
                  <a:gd name="connsiteY3" fmla="*/ 586545 h 593969"/>
                  <a:gd name="connsiteX4" fmla="*/ 642229 w 657078"/>
                  <a:gd name="connsiteY4" fmla="*/ 586545 h 593969"/>
                  <a:gd name="connsiteX5" fmla="*/ 657078 w 657078"/>
                  <a:gd name="connsiteY5" fmla="*/ 593970 h 593969"/>
                  <a:gd name="connsiteX6" fmla="*/ 657078 w 657078"/>
                  <a:gd name="connsiteY6" fmla="*/ 593970 h 59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078" h="593969">
                    <a:moveTo>
                      <a:pt x="657078" y="593970"/>
                    </a:moveTo>
                    <a:lnTo>
                      <a:pt x="586544" y="0"/>
                    </a:lnTo>
                    <a:lnTo>
                      <a:pt x="0" y="111369"/>
                    </a:lnTo>
                    <a:lnTo>
                      <a:pt x="642229" y="586545"/>
                    </a:lnTo>
                    <a:lnTo>
                      <a:pt x="642229" y="586545"/>
                    </a:lnTo>
                    <a:cubicBezTo>
                      <a:pt x="649654" y="586545"/>
                      <a:pt x="653366" y="590257"/>
                      <a:pt x="657078" y="593970"/>
                    </a:cubicBezTo>
                    <a:lnTo>
                      <a:pt x="657078" y="59397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32" name="Freeform: Shape 31">
                <a:extLst>
                  <a:ext uri="{FF2B5EF4-FFF2-40B4-BE49-F238E27FC236}">
                    <a16:creationId xmlns:a16="http://schemas.microsoft.com/office/drawing/2014/main" id="{6B463198-B8A3-3230-895A-868B37A70033}"/>
                  </a:ext>
                </a:extLst>
              </p:cNvPr>
              <p:cNvSpPr/>
              <p:nvPr/>
            </p:nvSpPr>
            <p:spPr>
              <a:xfrm>
                <a:off x="5638187" y="4080652"/>
                <a:ext cx="509885" cy="580882"/>
              </a:xfrm>
              <a:custGeom>
                <a:avLst/>
                <a:gdLst>
                  <a:gd name="connsiteX0" fmla="*/ 586544 w 586544"/>
                  <a:gd name="connsiteY0" fmla="*/ 556846 h 668215"/>
                  <a:gd name="connsiteX1" fmla="*/ 0 w 586544"/>
                  <a:gd name="connsiteY1" fmla="*/ 668216 h 668215"/>
                  <a:gd name="connsiteX2" fmla="*/ 371231 w 586544"/>
                  <a:gd name="connsiteY2" fmla="*/ 0 h 668215"/>
                </a:gdLst>
                <a:ahLst/>
                <a:cxnLst>
                  <a:cxn ang="0">
                    <a:pos x="connsiteX0" y="connsiteY0"/>
                  </a:cxn>
                  <a:cxn ang="0">
                    <a:pos x="connsiteX1" y="connsiteY1"/>
                  </a:cxn>
                  <a:cxn ang="0">
                    <a:pos x="connsiteX2" y="connsiteY2"/>
                  </a:cxn>
                </a:cxnLst>
                <a:rect l="l" t="t" r="r" b="b"/>
                <a:pathLst>
                  <a:path w="586544" h="668215">
                    <a:moveTo>
                      <a:pt x="586544" y="556846"/>
                    </a:moveTo>
                    <a:lnTo>
                      <a:pt x="0" y="668216"/>
                    </a:lnTo>
                    <a:lnTo>
                      <a:pt x="371231"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33" name="Freeform: Shape 32">
                <a:extLst>
                  <a:ext uri="{FF2B5EF4-FFF2-40B4-BE49-F238E27FC236}">
                    <a16:creationId xmlns:a16="http://schemas.microsoft.com/office/drawing/2014/main" id="{DBEAEA04-8A79-74EF-8B64-BC4A2DF58B4E}"/>
                  </a:ext>
                </a:extLst>
              </p:cNvPr>
              <p:cNvSpPr/>
              <p:nvPr/>
            </p:nvSpPr>
            <p:spPr>
              <a:xfrm>
                <a:off x="5163799" y="4080652"/>
                <a:ext cx="797099" cy="580882"/>
              </a:xfrm>
              <a:custGeom>
                <a:avLst/>
                <a:gdLst>
                  <a:gd name="connsiteX0" fmla="*/ 545709 w 916939"/>
                  <a:gd name="connsiteY0" fmla="*/ 668216 h 668215"/>
                  <a:gd name="connsiteX1" fmla="*/ 916940 w 916939"/>
                  <a:gd name="connsiteY1" fmla="*/ 0 h 668215"/>
                  <a:gd name="connsiteX2" fmla="*/ 0 w 916939"/>
                  <a:gd name="connsiteY2" fmla="*/ 278423 h 668215"/>
                </a:gdLst>
                <a:ahLst/>
                <a:cxnLst>
                  <a:cxn ang="0">
                    <a:pos x="connsiteX0" y="connsiteY0"/>
                  </a:cxn>
                  <a:cxn ang="0">
                    <a:pos x="connsiteX1" y="connsiteY1"/>
                  </a:cxn>
                  <a:cxn ang="0">
                    <a:pos x="connsiteX2" y="connsiteY2"/>
                  </a:cxn>
                </a:cxnLst>
                <a:rect l="l" t="t" r="r" b="b"/>
                <a:pathLst>
                  <a:path w="916939" h="668215">
                    <a:moveTo>
                      <a:pt x="545709" y="668216"/>
                    </a:moveTo>
                    <a:lnTo>
                      <a:pt x="916940" y="0"/>
                    </a:lnTo>
                    <a:lnTo>
                      <a:pt x="0" y="278423"/>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34" name="Freeform: Shape 33">
                <a:extLst>
                  <a:ext uri="{FF2B5EF4-FFF2-40B4-BE49-F238E27FC236}">
                    <a16:creationId xmlns:a16="http://schemas.microsoft.com/office/drawing/2014/main" id="{AB4DA842-836E-EDBC-78C9-B9E0DCAC2406}"/>
                  </a:ext>
                </a:extLst>
              </p:cNvPr>
              <p:cNvSpPr/>
              <p:nvPr/>
            </p:nvSpPr>
            <p:spPr>
              <a:xfrm>
                <a:off x="5960900" y="3851526"/>
                <a:ext cx="906822" cy="713195"/>
              </a:xfrm>
              <a:custGeom>
                <a:avLst/>
                <a:gdLst>
                  <a:gd name="connsiteX0" fmla="*/ 0 w 1043158"/>
                  <a:gd name="connsiteY0" fmla="*/ 263574 h 820420"/>
                  <a:gd name="connsiteX1" fmla="*/ 1043158 w 1043158"/>
                  <a:gd name="connsiteY1" fmla="*/ 0 h 820420"/>
                  <a:gd name="connsiteX2" fmla="*/ 215314 w 1043158"/>
                  <a:gd name="connsiteY2" fmla="*/ 820420 h 820420"/>
                </a:gdLst>
                <a:ahLst/>
                <a:cxnLst>
                  <a:cxn ang="0">
                    <a:pos x="connsiteX0" y="connsiteY0"/>
                  </a:cxn>
                  <a:cxn ang="0">
                    <a:pos x="connsiteX1" y="connsiteY1"/>
                  </a:cxn>
                  <a:cxn ang="0">
                    <a:pos x="connsiteX2" y="connsiteY2"/>
                  </a:cxn>
                </a:cxnLst>
                <a:rect l="l" t="t" r="r" b="b"/>
                <a:pathLst>
                  <a:path w="1043158" h="820420">
                    <a:moveTo>
                      <a:pt x="0" y="263574"/>
                    </a:moveTo>
                    <a:lnTo>
                      <a:pt x="1043158" y="0"/>
                    </a:lnTo>
                    <a:lnTo>
                      <a:pt x="215314" y="82042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35" name="Freeform: Shape 34">
                <a:extLst>
                  <a:ext uri="{FF2B5EF4-FFF2-40B4-BE49-F238E27FC236}">
                    <a16:creationId xmlns:a16="http://schemas.microsoft.com/office/drawing/2014/main" id="{3C53F79A-E4E3-FFBB-B6BF-1DE049EC2911}"/>
                  </a:ext>
                </a:extLst>
              </p:cNvPr>
              <p:cNvSpPr/>
              <p:nvPr/>
            </p:nvSpPr>
            <p:spPr>
              <a:xfrm>
                <a:off x="6148072" y="3851526"/>
                <a:ext cx="719648" cy="793873"/>
              </a:xfrm>
              <a:custGeom>
                <a:avLst/>
                <a:gdLst>
                  <a:gd name="connsiteX0" fmla="*/ 0 w 827844"/>
                  <a:gd name="connsiteY0" fmla="*/ 820420 h 913228"/>
                  <a:gd name="connsiteX1" fmla="*/ 827844 w 827844"/>
                  <a:gd name="connsiteY1" fmla="*/ 0 h 913228"/>
                  <a:gd name="connsiteX2" fmla="*/ 731324 w 827844"/>
                  <a:gd name="connsiteY2" fmla="*/ 913228 h 913228"/>
                </a:gdLst>
                <a:ahLst/>
                <a:cxnLst>
                  <a:cxn ang="0">
                    <a:pos x="connsiteX0" y="connsiteY0"/>
                  </a:cxn>
                  <a:cxn ang="0">
                    <a:pos x="connsiteX1" y="connsiteY1"/>
                  </a:cxn>
                  <a:cxn ang="0">
                    <a:pos x="connsiteX2" y="connsiteY2"/>
                  </a:cxn>
                </a:cxnLst>
                <a:rect l="l" t="t" r="r" b="b"/>
                <a:pathLst>
                  <a:path w="827844" h="913228">
                    <a:moveTo>
                      <a:pt x="0" y="820420"/>
                    </a:moveTo>
                    <a:lnTo>
                      <a:pt x="827844" y="0"/>
                    </a:lnTo>
                    <a:lnTo>
                      <a:pt x="731324" y="913228"/>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36" name="Freeform: Shape 35">
                <a:extLst>
                  <a:ext uri="{FF2B5EF4-FFF2-40B4-BE49-F238E27FC236}">
                    <a16:creationId xmlns:a16="http://schemas.microsoft.com/office/drawing/2014/main" id="{9465F3C3-DA68-B8DD-5689-6FA547F55A94}"/>
                  </a:ext>
                </a:extLst>
              </p:cNvPr>
              <p:cNvSpPr/>
              <p:nvPr/>
            </p:nvSpPr>
            <p:spPr>
              <a:xfrm>
                <a:off x="6783816" y="3851526"/>
                <a:ext cx="558292" cy="793873"/>
              </a:xfrm>
              <a:custGeom>
                <a:avLst/>
                <a:gdLst>
                  <a:gd name="connsiteX0" fmla="*/ 0 w 642228"/>
                  <a:gd name="connsiteY0" fmla="*/ 913228 h 913228"/>
                  <a:gd name="connsiteX1" fmla="*/ 642229 w 642228"/>
                  <a:gd name="connsiteY1" fmla="*/ 449190 h 913228"/>
                  <a:gd name="connsiteX2" fmla="*/ 96520 w 642228"/>
                  <a:gd name="connsiteY2" fmla="*/ 0 h 913228"/>
                </a:gdLst>
                <a:ahLst/>
                <a:cxnLst>
                  <a:cxn ang="0">
                    <a:pos x="connsiteX0" y="connsiteY0"/>
                  </a:cxn>
                  <a:cxn ang="0">
                    <a:pos x="connsiteX1" y="connsiteY1"/>
                  </a:cxn>
                  <a:cxn ang="0">
                    <a:pos x="connsiteX2" y="connsiteY2"/>
                  </a:cxn>
                </a:cxnLst>
                <a:rect l="l" t="t" r="r" b="b"/>
                <a:pathLst>
                  <a:path w="642228" h="913228">
                    <a:moveTo>
                      <a:pt x="0" y="913228"/>
                    </a:moveTo>
                    <a:lnTo>
                      <a:pt x="642229" y="449190"/>
                    </a:lnTo>
                    <a:lnTo>
                      <a:pt x="96520"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37" name="Freeform: Shape 36">
                <a:extLst>
                  <a:ext uri="{FF2B5EF4-FFF2-40B4-BE49-F238E27FC236}">
                    <a16:creationId xmlns:a16="http://schemas.microsoft.com/office/drawing/2014/main" id="{3277C7B7-3D8C-305C-957A-64CC46128724}"/>
                  </a:ext>
                </a:extLst>
              </p:cNvPr>
              <p:cNvSpPr/>
              <p:nvPr/>
            </p:nvSpPr>
            <p:spPr>
              <a:xfrm>
                <a:off x="6783816" y="4242009"/>
                <a:ext cx="558292" cy="722876"/>
              </a:xfrm>
              <a:custGeom>
                <a:avLst/>
                <a:gdLst>
                  <a:gd name="connsiteX0" fmla="*/ 0 w 642228"/>
                  <a:gd name="connsiteY0" fmla="*/ 464039 h 831557"/>
                  <a:gd name="connsiteX1" fmla="*/ 642229 w 642228"/>
                  <a:gd name="connsiteY1" fmla="*/ 0 h 831557"/>
                  <a:gd name="connsiteX2" fmla="*/ 567983 w 642228"/>
                  <a:gd name="connsiteY2" fmla="*/ 831557 h 831557"/>
                </a:gdLst>
                <a:ahLst/>
                <a:cxnLst>
                  <a:cxn ang="0">
                    <a:pos x="connsiteX0" y="connsiteY0"/>
                  </a:cxn>
                  <a:cxn ang="0">
                    <a:pos x="connsiteX1" y="connsiteY1"/>
                  </a:cxn>
                  <a:cxn ang="0">
                    <a:pos x="connsiteX2" y="connsiteY2"/>
                  </a:cxn>
                </a:cxnLst>
                <a:rect l="l" t="t" r="r" b="b"/>
                <a:pathLst>
                  <a:path w="642228" h="831557">
                    <a:moveTo>
                      <a:pt x="0" y="464039"/>
                    </a:moveTo>
                    <a:lnTo>
                      <a:pt x="642229" y="0"/>
                    </a:lnTo>
                    <a:lnTo>
                      <a:pt x="567983" y="831557"/>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38" name="Freeform: Shape 37">
                <a:extLst>
                  <a:ext uri="{FF2B5EF4-FFF2-40B4-BE49-F238E27FC236}">
                    <a16:creationId xmlns:a16="http://schemas.microsoft.com/office/drawing/2014/main" id="{98225E28-A7FE-6E6A-8D68-0F69EBB3C98E}"/>
                  </a:ext>
                </a:extLst>
              </p:cNvPr>
              <p:cNvSpPr/>
              <p:nvPr/>
            </p:nvSpPr>
            <p:spPr>
              <a:xfrm>
                <a:off x="6867721" y="3283552"/>
                <a:ext cx="890686" cy="958456"/>
              </a:xfrm>
              <a:custGeom>
                <a:avLst/>
                <a:gdLst>
                  <a:gd name="connsiteX0" fmla="*/ 545709 w 1024596"/>
                  <a:gd name="connsiteY0" fmla="*/ 1102556 h 1102555"/>
                  <a:gd name="connsiteX1" fmla="*/ 1024596 w 1024596"/>
                  <a:gd name="connsiteY1" fmla="*/ 0 h 1102555"/>
                  <a:gd name="connsiteX2" fmla="*/ 0 w 1024596"/>
                  <a:gd name="connsiteY2" fmla="*/ 653366 h 1102555"/>
                </a:gdLst>
                <a:ahLst/>
                <a:cxnLst>
                  <a:cxn ang="0">
                    <a:pos x="connsiteX0" y="connsiteY0"/>
                  </a:cxn>
                  <a:cxn ang="0">
                    <a:pos x="connsiteX1" y="connsiteY1"/>
                  </a:cxn>
                  <a:cxn ang="0">
                    <a:pos x="connsiteX2" y="connsiteY2"/>
                  </a:cxn>
                </a:cxnLst>
                <a:rect l="l" t="t" r="r" b="b"/>
                <a:pathLst>
                  <a:path w="1024596" h="1102555">
                    <a:moveTo>
                      <a:pt x="545709" y="1102556"/>
                    </a:moveTo>
                    <a:lnTo>
                      <a:pt x="1024596" y="0"/>
                    </a:lnTo>
                    <a:lnTo>
                      <a:pt x="0" y="653366"/>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39" name="Freeform: Shape 38">
                <a:extLst>
                  <a:ext uri="{FF2B5EF4-FFF2-40B4-BE49-F238E27FC236}">
                    <a16:creationId xmlns:a16="http://schemas.microsoft.com/office/drawing/2014/main" id="{BA17C953-807E-F6B8-1DFB-24198AD4239D}"/>
                  </a:ext>
                </a:extLst>
              </p:cNvPr>
              <p:cNvSpPr/>
              <p:nvPr/>
            </p:nvSpPr>
            <p:spPr>
              <a:xfrm>
                <a:off x="7342108" y="3283552"/>
                <a:ext cx="416298" cy="958456"/>
              </a:xfrm>
              <a:custGeom>
                <a:avLst/>
                <a:gdLst>
                  <a:gd name="connsiteX0" fmla="*/ 0 w 478887"/>
                  <a:gd name="connsiteY0" fmla="*/ 1102556 h 1102555"/>
                  <a:gd name="connsiteX1" fmla="*/ 478888 w 478887"/>
                  <a:gd name="connsiteY1" fmla="*/ 0 h 1102555"/>
                  <a:gd name="connsiteX2" fmla="*/ 478888 w 478887"/>
                  <a:gd name="connsiteY2" fmla="*/ 972625 h 1102555"/>
                </a:gdLst>
                <a:ahLst/>
                <a:cxnLst>
                  <a:cxn ang="0">
                    <a:pos x="connsiteX0" y="connsiteY0"/>
                  </a:cxn>
                  <a:cxn ang="0">
                    <a:pos x="connsiteX1" y="connsiteY1"/>
                  </a:cxn>
                  <a:cxn ang="0">
                    <a:pos x="connsiteX2" y="connsiteY2"/>
                  </a:cxn>
                </a:cxnLst>
                <a:rect l="l" t="t" r="r" b="b"/>
                <a:pathLst>
                  <a:path w="478887" h="1102555">
                    <a:moveTo>
                      <a:pt x="0" y="1102556"/>
                    </a:moveTo>
                    <a:lnTo>
                      <a:pt x="478888" y="0"/>
                    </a:lnTo>
                    <a:lnTo>
                      <a:pt x="478888" y="972625"/>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40" name="Freeform: Shape 39">
                <a:extLst>
                  <a:ext uri="{FF2B5EF4-FFF2-40B4-BE49-F238E27FC236}">
                    <a16:creationId xmlns:a16="http://schemas.microsoft.com/office/drawing/2014/main" id="{00283136-3959-AE4E-98E4-EF680E2F0591}"/>
                  </a:ext>
                </a:extLst>
              </p:cNvPr>
              <p:cNvSpPr/>
              <p:nvPr/>
            </p:nvSpPr>
            <p:spPr>
              <a:xfrm>
                <a:off x="7758407" y="3283552"/>
                <a:ext cx="461478" cy="845507"/>
              </a:xfrm>
              <a:custGeom>
                <a:avLst/>
                <a:gdLst>
                  <a:gd name="connsiteX0" fmla="*/ 0 w 530859"/>
                  <a:gd name="connsiteY0" fmla="*/ 0 h 972625"/>
                  <a:gd name="connsiteX1" fmla="*/ 530860 w 530859"/>
                  <a:gd name="connsiteY1" fmla="*/ 601394 h 972625"/>
                  <a:gd name="connsiteX2" fmla="*/ 530860 w 530859"/>
                  <a:gd name="connsiteY2" fmla="*/ 601394 h 972625"/>
                  <a:gd name="connsiteX3" fmla="*/ 0 w 530859"/>
                  <a:gd name="connsiteY3" fmla="*/ 972625 h 972625"/>
                </a:gdLst>
                <a:ahLst/>
                <a:cxnLst>
                  <a:cxn ang="0">
                    <a:pos x="connsiteX0" y="connsiteY0"/>
                  </a:cxn>
                  <a:cxn ang="0">
                    <a:pos x="connsiteX1" y="connsiteY1"/>
                  </a:cxn>
                  <a:cxn ang="0">
                    <a:pos x="connsiteX2" y="connsiteY2"/>
                  </a:cxn>
                  <a:cxn ang="0">
                    <a:pos x="connsiteX3" y="connsiteY3"/>
                  </a:cxn>
                </a:cxnLst>
                <a:rect l="l" t="t" r="r" b="b"/>
                <a:pathLst>
                  <a:path w="530859" h="972625">
                    <a:moveTo>
                      <a:pt x="0" y="0"/>
                    </a:moveTo>
                    <a:lnTo>
                      <a:pt x="530860" y="601394"/>
                    </a:lnTo>
                    <a:lnTo>
                      <a:pt x="530860" y="601394"/>
                    </a:lnTo>
                    <a:lnTo>
                      <a:pt x="0" y="972625"/>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41" name="Freeform: Shape 40">
                <a:extLst>
                  <a:ext uri="{FF2B5EF4-FFF2-40B4-BE49-F238E27FC236}">
                    <a16:creationId xmlns:a16="http://schemas.microsoft.com/office/drawing/2014/main" id="{5F7FEE97-ED3E-F1D0-1034-A756D9F86032}"/>
                  </a:ext>
                </a:extLst>
              </p:cNvPr>
              <p:cNvSpPr/>
              <p:nvPr/>
            </p:nvSpPr>
            <p:spPr>
              <a:xfrm>
                <a:off x="7763450" y="3027115"/>
                <a:ext cx="461478" cy="787418"/>
              </a:xfrm>
              <a:custGeom>
                <a:avLst/>
                <a:gdLst>
                  <a:gd name="connsiteX0" fmla="*/ 530860 w 530859"/>
                  <a:gd name="connsiteY0" fmla="*/ 905804 h 905803"/>
                  <a:gd name="connsiteX1" fmla="*/ 0 w 530859"/>
                  <a:gd name="connsiteY1" fmla="*/ 304409 h 905803"/>
                  <a:gd name="connsiteX2" fmla="*/ 144780 w 530859"/>
                  <a:gd name="connsiteY2" fmla="*/ 0 h 905803"/>
                </a:gdLst>
                <a:ahLst/>
                <a:cxnLst>
                  <a:cxn ang="0">
                    <a:pos x="connsiteX0" y="connsiteY0"/>
                  </a:cxn>
                  <a:cxn ang="0">
                    <a:pos x="connsiteX1" y="connsiteY1"/>
                  </a:cxn>
                  <a:cxn ang="0">
                    <a:pos x="connsiteX2" y="connsiteY2"/>
                  </a:cxn>
                </a:cxnLst>
                <a:rect l="l" t="t" r="r" b="b"/>
                <a:pathLst>
                  <a:path w="530859" h="905803">
                    <a:moveTo>
                      <a:pt x="530860" y="905804"/>
                    </a:moveTo>
                    <a:lnTo>
                      <a:pt x="0" y="304409"/>
                    </a:lnTo>
                    <a:lnTo>
                      <a:pt x="144780"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grpSp>
        <p:grpSp>
          <p:nvGrpSpPr>
            <p:cNvPr id="18" name="Group 17">
              <a:extLst>
                <a:ext uri="{FF2B5EF4-FFF2-40B4-BE49-F238E27FC236}">
                  <a16:creationId xmlns:a16="http://schemas.microsoft.com/office/drawing/2014/main" id="{BBE3CB1F-AD29-1557-F385-3BF2A6F52F1B}"/>
                </a:ext>
              </a:extLst>
            </p:cNvPr>
            <p:cNvGrpSpPr/>
            <p:nvPr/>
          </p:nvGrpSpPr>
          <p:grpSpPr>
            <a:xfrm>
              <a:off x="3700263" y="3221434"/>
              <a:ext cx="2072619" cy="2152494"/>
              <a:chOff x="6148072" y="3806346"/>
              <a:chExt cx="2072619" cy="2152494"/>
            </a:xfrm>
            <a:noFill/>
          </p:grpSpPr>
          <p:sp>
            <p:nvSpPr>
              <p:cNvPr id="20" name="Freeform: Shape 19">
                <a:extLst>
                  <a:ext uri="{FF2B5EF4-FFF2-40B4-BE49-F238E27FC236}">
                    <a16:creationId xmlns:a16="http://schemas.microsoft.com/office/drawing/2014/main" id="{5333BA66-6862-0FBE-10EA-BDE14C41CE3C}"/>
                  </a:ext>
                </a:extLst>
              </p:cNvPr>
              <p:cNvSpPr/>
              <p:nvPr/>
            </p:nvSpPr>
            <p:spPr>
              <a:xfrm>
                <a:off x="6209387" y="5081061"/>
                <a:ext cx="448570" cy="425981"/>
              </a:xfrm>
              <a:custGeom>
                <a:avLst/>
                <a:gdLst>
                  <a:gd name="connsiteX0" fmla="*/ 0 w 516010"/>
                  <a:gd name="connsiteY0" fmla="*/ 0 h 490025"/>
                  <a:gd name="connsiteX1" fmla="*/ 0 w 516010"/>
                  <a:gd name="connsiteY1" fmla="*/ 0 h 490025"/>
                  <a:gd name="connsiteX2" fmla="*/ 516011 w 516010"/>
                  <a:gd name="connsiteY2" fmla="*/ 341533 h 490025"/>
                  <a:gd name="connsiteX3" fmla="*/ 345245 w 516010"/>
                  <a:gd name="connsiteY3" fmla="*/ 490025 h 490025"/>
                  <a:gd name="connsiteX4" fmla="*/ 0 w 516010"/>
                  <a:gd name="connsiteY4" fmla="*/ 0 h 490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010" h="490025">
                    <a:moveTo>
                      <a:pt x="0" y="0"/>
                    </a:moveTo>
                    <a:lnTo>
                      <a:pt x="0" y="0"/>
                    </a:lnTo>
                    <a:lnTo>
                      <a:pt x="516011" y="341533"/>
                    </a:lnTo>
                    <a:lnTo>
                      <a:pt x="345245" y="490025"/>
                    </a:lnTo>
                    <a:cubicBezTo>
                      <a:pt x="230163" y="293273"/>
                      <a:pt x="100232" y="85383"/>
                      <a:pt x="0" y="0"/>
                    </a:cubicBez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21" name="Freeform: Shape 20">
                <a:extLst>
                  <a:ext uri="{FF2B5EF4-FFF2-40B4-BE49-F238E27FC236}">
                    <a16:creationId xmlns:a16="http://schemas.microsoft.com/office/drawing/2014/main" id="{7D8912C6-E77F-ADE1-51B5-8347085A22F2}"/>
                  </a:ext>
                </a:extLst>
              </p:cNvPr>
              <p:cNvSpPr/>
              <p:nvPr/>
            </p:nvSpPr>
            <p:spPr>
              <a:xfrm>
                <a:off x="6509510" y="5377958"/>
                <a:ext cx="309803" cy="577655"/>
              </a:xfrm>
              <a:custGeom>
                <a:avLst/>
                <a:gdLst>
                  <a:gd name="connsiteX0" fmla="*/ 0 w 356381"/>
                  <a:gd name="connsiteY0" fmla="*/ 148492 h 664503"/>
                  <a:gd name="connsiteX1" fmla="*/ 170766 w 356381"/>
                  <a:gd name="connsiteY1" fmla="*/ 0 h 664503"/>
                  <a:gd name="connsiteX2" fmla="*/ 356381 w 356381"/>
                  <a:gd name="connsiteY2" fmla="*/ 664503 h 664503"/>
                  <a:gd name="connsiteX3" fmla="*/ 204177 w 356381"/>
                  <a:gd name="connsiteY3" fmla="*/ 501162 h 664503"/>
                  <a:gd name="connsiteX4" fmla="*/ 0 w 356381"/>
                  <a:gd name="connsiteY4" fmla="*/ 148492 h 664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381" h="664503">
                    <a:moveTo>
                      <a:pt x="0" y="148492"/>
                    </a:moveTo>
                    <a:lnTo>
                      <a:pt x="170766" y="0"/>
                    </a:lnTo>
                    <a:lnTo>
                      <a:pt x="356381" y="664503"/>
                    </a:lnTo>
                    <a:cubicBezTo>
                      <a:pt x="293272" y="623668"/>
                      <a:pt x="245012" y="564271"/>
                      <a:pt x="204177" y="501162"/>
                    </a:cubicBezTo>
                    <a:cubicBezTo>
                      <a:pt x="155917" y="426916"/>
                      <a:pt x="81671" y="289560"/>
                      <a:pt x="0" y="148492"/>
                    </a:cubicBez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22" name="Freeform: Shape 21">
                <a:extLst>
                  <a:ext uri="{FF2B5EF4-FFF2-40B4-BE49-F238E27FC236}">
                    <a16:creationId xmlns:a16="http://schemas.microsoft.com/office/drawing/2014/main" id="{92FDFA99-1E82-A2A2-D322-54BCA9D5A532}"/>
                  </a:ext>
                </a:extLst>
              </p:cNvPr>
              <p:cNvSpPr/>
              <p:nvPr/>
            </p:nvSpPr>
            <p:spPr>
              <a:xfrm>
                <a:off x="6657958" y="5381185"/>
                <a:ext cx="429207" cy="577655"/>
              </a:xfrm>
              <a:custGeom>
                <a:avLst/>
                <a:gdLst>
                  <a:gd name="connsiteX0" fmla="*/ 185615 w 493736"/>
                  <a:gd name="connsiteY0" fmla="*/ 664503 h 664503"/>
                  <a:gd name="connsiteX1" fmla="*/ 0 w 493736"/>
                  <a:gd name="connsiteY1" fmla="*/ 0 h 664503"/>
                  <a:gd name="connsiteX2" fmla="*/ 337820 w 493736"/>
                  <a:gd name="connsiteY2" fmla="*/ 159629 h 664503"/>
                  <a:gd name="connsiteX3" fmla="*/ 493737 w 493736"/>
                  <a:gd name="connsiteY3" fmla="*/ 467751 h 664503"/>
                  <a:gd name="connsiteX4" fmla="*/ 185615 w 493736"/>
                  <a:gd name="connsiteY4" fmla="*/ 664503 h 664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3736" h="664503">
                    <a:moveTo>
                      <a:pt x="185615" y="664503"/>
                    </a:moveTo>
                    <a:lnTo>
                      <a:pt x="0" y="0"/>
                    </a:lnTo>
                    <a:lnTo>
                      <a:pt x="337820" y="159629"/>
                    </a:lnTo>
                    <a:cubicBezTo>
                      <a:pt x="412066" y="304409"/>
                      <a:pt x="486312" y="456614"/>
                      <a:pt x="493737" y="467751"/>
                    </a:cubicBezTo>
                    <a:lnTo>
                      <a:pt x="185615" y="664503"/>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23" name="Freeform: Shape 22">
                <a:extLst>
                  <a:ext uri="{FF2B5EF4-FFF2-40B4-BE49-F238E27FC236}">
                    <a16:creationId xmlns:a16="http://schemas.microsoft.com/office/drawing/2014/main" id="{C2ECBED5-57EE-F2B9-8AB3-93A56BA1E5BC}"/>
                  </a:ext>
                </a:extLst>
              </p:cNvPr>
              <p:cNvSpPr/>
              <p:nvPr/>
            </p:nvSpPr>
            <p:spPr>
              <a:xfrm>
                <a:off x="6657958" y="4645399"/>
                <a:ext cx="367891" cy="871324"/>
              </a:xfrm>
              <a:custGeom>
                <a:avLst/>
                <a:gdLst>
                  <a:gd name="connsiteX0" fmla="*/ 337820 w 423202"/>
                  <a:gd name="connsiteY0" fmla="*/ 1002324 h 1002323"/>
                  <a:gd name="connsiteX1" fmla="*/ 0 w 423202"/>
                  <a:gd name="connsiteY1" fmla="*/ 842694 h 1002323"/>
                  <a:gd name="connsiteX2" fmla="*/ 141067 w 423202"/>
                  <a:gd name="connsiteY2" fmla="*/ 0 h 1002323"/>
                  <a:gd name="connsiteX3" fmla="*/ 423203 w 423202"/>
                  <a:gd name="connsiteY3" fmla="*/ 553134 h 1002323"/>
                  <a:gd name="connsiteX4" fmla="*/ 133643 w 423202"/>
                  <a:gd name="connsiteY4" fmla="*/ 582833 h 1002323"/>
                  <a:gd name="connsiteX5" fmla="*/ 200465 w 423202"/>
                  <a:gd name="connsiteY5" fmla="*/ 731325 h 1002323"/>
                  <a:gd name="connsiteX6" fmla="*/ 337820 w 423202"/>
                  <a:gd name="connsiteY6" fmla="*/ 1002324 h 100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02" h="1002323">
                    <a:moveTo>
                      <a:pt x="337820" y="1002324"/>
                    </a:moveTo>
                    <a:lnTo>
                      <a:pt x="0" y="842694"/>
                    </a:lnTo>
                    <a:lnTo>
                      <a:pt x="141067" y="0"/>
                    </a:lnTo>
                    <a:lnTo>
                      <a:pt x="423203" y="553134"/>
                    </a:lnTo>
                    <a:cubicBezTo>
                      <a:pt x="322971" y="571696"/>
                      <a:pt x="222738" y="582833"/>
                      <a:pt x="133643" y="582833"/>
                    </a:cubicBezTo>
                    <a:lnTo>
                      <a:pt x="200465" y="731325"/>
                    </a:lnTo>
                    <a:cubicBezTo>
                      <a:pt x="207889" y="742462"/>
                      <a:pt x="270998" y="868680"/>
                      <a:pt x="337820" y="1002324"/>
                    </a:cubicBez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24" name="Freeform: Shape 23">
                <a:extLst>
                  <a:ext uri="{FF2B5EF4-FFF2-40B4-BE49-F238E27FC236}">
                    <a16:creationId xmlns:a16="http://schemas.microsoft.com/office/drawing/2014/main" id="{DC5F7B0E-F18D-23DE-9292-C2DCB1C04B84}"/>
                  </a:ext>
                </a:extLst>
              </p:cNvPr>
              <p:cNvSpPr/>
              <p:nvPr/>
            </p:nvSpPr>
            <p:spPr>
              <a:xfrm>
                <a:off x="6209387" y="4645399"/>
                <a:ext cx="574427" cy="732557"/>
              </a:xfrm>
              <a:custGeom>
                <a:avLst/>
                <a:gdLst>
                  <a:gd name="connsiteX0" fmla="*/ 516011 w 660790"/>
                  <a:gd name="connsiteY0" fmla="*/ 842694 h 842694"/>
                  <a:gd name="connsiteX1" fmla="*/ 0 w 660790"/>
                  <a:gd name="connsiteY1" fmla="*/ 501162 h 842694"/>
                  <a:gd name="connsiteX2" fmla="*/ 660791 w 660790"/>
                  <a:gd name="connsiteY2" fmla="*/ 0 h 842694"/>
                </a:gdLst>
                <a:ahLst/>
                <a:cxnLst>
                  <a:cxn ang="0">
                    <a:pos x="connsiteX0" y="connsiteY0"/>
                  </a:cxn>
                  <a:cxn ang="0">
                    <a:pos x="connsiteX1" y="connsiteY1"/>
                  </a:cxn>
                  <a:cxn ang="0">
                    <a:pos x="connsiteX2" y="connsiteY2"/>
                  </a:cxn>
                </a:cxnLst>
                <a:rect l="l" t="t" r="r" b="b"/>
                <a:pathLst>
                  <a:path w="660790" h="842694">
                    <a:moveTo>
                      <a:pt x="516011" y="842694"/>
                    </a:moveTo>
                    <a:lnTo>
                      <a:pt x="0" y="501162"/>
                    </a:lnTo>
                    <a:lnTo>
                      <a:pt x="660791"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25" name="Freeform: Shape 24">
                <a:extLst>
                  <a:ext uri="{FF2B5EF4-FFF2-40B4-BE49-F238E27FC236}">
                    <a16:creationId xmlns:a16="http://schemas.microsoft.com/office/drawing/2014/main" id="{443EE2E6-5F2A-7A28-2BCF-98693C95ABC6}"/>
                  </a:ext>
                </a:extLst>
              </p:cNvPr>
              <p:cNvSpPr/>
              <p:nvPr/>
            </p:nvSpPr>
            <p:spPr>
              <a:xfrm>
                <a:off x="6148072" y="4564721"/>
                <a:ext cx="635743" cy="516340"/>
              </a:xfrm>
              <a:custGeom>
                <a:avLst/>
                <a:gdLst>
                  <a:gd name="connsiteX0" fmla="*/ 70534 w 731324"/>
                  <a:gd name="connsiteY0" fmla="*/ 593970 h 593969"/>
                  <a:gd name="connsiteX1" fmla="*/ 0 w 731324"/>
                  <a:gd name="connsiteY1" fmla="*/ 0 h 593969"/>
                  <a:gd name="connsiteX2" fmla="*/ 731324 w 731324"/>
                  <a:gd name="connsiteY2" fmla="*/ 92808 h 593969"/>
                </a:gdLst>
                <a:ahLst/>
                <a:cxnLst>
                  <a:cxn ang="0">
                    <a:pos x="connsiteX0" y="connsiteY0"/>
                  </a:cxn>
                  <a:cxn ang="0">
                    <a:pos x="connsiteX1" y="connsiteY1"/>
                  </a:cxn>
                  <a:cxn ang="0">
                    <a:pos x="connsiteX2" y="connsiteY2"/>
                  </a:cxn>
                </a:cxnLst>
                <a:rect l="l" t="t" r="r" b="b"/>
                <a:pathLst>
                  <a:path w="731324" h="593969">
                    <a:moveTo>
                      <a:pt x="70534" y="593970"/>
                    </a:moveTo>
                    <a:lnTo>
                      <a:pt x="0" y="0"/>
                    </a:lnTo>
                    <a:lnTo>
                      <a:pt x="731324" y="92808"/>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26" name="Freeform: Shape 25">
                <a:extLst>
                  <a:ext uri="{FF2B5EF4-FFF2-40B4-BE49-F238E27FC236}">
                    <a16:creationId xmlns:a16="http://schemas.microsoft.com/office/drawing/2014/main" id="{B61B795F-9FD4-D633-4643-E68B8E8162F7}"/>
                  </a:ext>
                </a:extLst>
              </p:cNvPr>
              <p:cNvSpPr/>
              <p:nvPr/>
            </p:nvSpPr>
            <p:spPr>
              <a:xfrm>
                <a:off x="6783816" y="4645399"/>
                <a:ext cx="590562" cy="480842"/>
              </a:xfrm>
              <a:custGeom>
                <a:avLst/>
                <a:gdLst>
                  <a:gd name="connsiteX0" fmla="*/ 278423 w 679351"/>
                  <a:gd name="connsiteY0" fmla="*/ 553134 h 553134"/>
                  <a:gd name="connsiteX1" fmla="*/ 0 w 679351"/>
                  <a:gd name="connsiteY1" fmla="*/ 0 h 553134"/>
                  <a:gd name="connsiteX2" fmla="*/ 679352 w 679351"/>
                  <a:gd name="connsiteY2" fmla="*/ 438053 h 553134"/>
                  <a:gd name="connsiteX3" fmla="*/ 278423 w 679351"/>
                  <a:gd name="connsiteY3" fmla="*/ 553134 h 553134"/>
                </a:gdLst>
                <a:ahLst/>
                <a:cxnLst>
                  <a:cxn ang="0">
                    <a:pos x="connsiteX0" y="connsiteY0"/>
                  </a:cxn>
                  <a:cxn ang="0">
                    <a:pos x="connsiteX1" y="connsiteY1"/>
                  </a:cxn>
                  <a:cxn ang="0">
                    <a:pos x="connsiteX2" y="connsiteY2"/>
                  </a:cxn>
                  <a:cxn ang="0">
                    <a:pos x="connsiteX3" y="connsiteY3"/>
                  </a:cxn>
                </a:cxnLst>
                <a:rect l="l" t="t" r="r" b="b"/>
                <a:pathLst>
                  <a:path w="679351" h="553134">
                    <a:moveTo>
                      <a:pt x="278423" y="553134"/>
                    </a:moveTo>
                    <a:lnTo>
                      <a:pt x="0" y="0"/>
                    </a:lnTo>
                    <a:lnTo>
                      <a:pt x="679352" y="438053"/>
                    </a:lnTo>
                    <a:cubicBezTo>
                      <a:pt x="545709" y="490025"/>
                      <a:pt x="408354" y="530860"/>
                      <a:pt x="278423" y="553134"/>
                    </a:cubicBez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27" name="Freeform: Shape 26">
                <a:extLst>
                  <a:ext uri="{FF2B5EF4-FFF2-40B4-BE49-F238E27FC236}">
                    <a16:creationId xmlns:a16="http://schemas.microsoft.com/office/drawing/2014/main" id="{07EFE05B-0DB7-7DDC-AD80-F4F71172BB29}"/>
                  </a:ext>
                </a:extLst>
              </p:cNvPr>
              <p:cNvSpPr/>
              <p:nvPr/>
            </p:nvSpPr>
            <p:spPr>
              <a:xfrm>
                <a:off x="7277565" y="4129059"/>
                <a:ext cx="480841" cy="835826"/>
              </a:xfrm>
              <a:custGeom>
                <a:avLst/>
                <a:gdLst>
                  <a:gd name="connsiteX0" fmla="*/ 74246 w 553133"/>
                  <a:gd name="connsiteY0" fmla="*/ 129931 h 961488"/>
                  <a:gd name="connsiteX1" fmla="*/ 0 w 553133"/>
                  <a:gd name="connsiteY1" fmla="*/ 961488 h 961488"/>
                  <a:gd name="connsiteX2" fmla="*/ 553134 w 553133"/>
                  <a:gd name="connsiteY2" fmla="*/ 0 h 961488"/>
                </a:gdLst>
                <a:ahLst/>
                <a:cxnLst>
                  <a:cxn ang="0">
                    <a:pos x="connsiteX0" y="connsiteY0"/>
                  </a:cxn>
                  <a:cxn ang="0">
                    <a:pos x="connsiteX1" y="connsiteY1"/>
                  </a:cxn>
                  <a:cxn ang="0">
                    <a:pos x="connsiteX2" y="connsiteY2"/>
                  </a:cxn>
                </a:cxnLst>
                <a:rect l="l" t="t" r="r" b="b"/>
                <a:pathLst>
                  <a:path w="553133" h="961488">
                    <a:moveTo>
                      <a:pt x="74246" y="129931"/>
                    </a:moveTo>
                    <a:lnTo>
                      <a:pt x="0" y="961488"/>
                    </a:lnTo>
                    <a:lnTo>
                      <a:pt x="553134"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28" name="Freeform: Shape 27">
                <a:extLst>
                  <a:ext uri="{FF2B5EF4-FFF2-40B4-BE49-F238E27FC236}">
                    <a16:creationId xmlns:a16="http://schemas.microsoft.com/office/drawing/2014/main" id="{89EAD225-FDB7-897B-EFB0-594F8552FB8B}"/>
                  </a:ext>
                </a:extLst>
              </p:cNvPr>
              <p:cNvSpPr/>
              <p:nvPr/>
            </p:nvSpPr>
            <p:spPr>
              <a:xfrm>
                <a:off x="7277565" y="4129414"/>
                <a:ext cx="706740" cy="897140"/>
              </a:xfrm>
              <a:custGeom>
                <a:avLst/>
                <a:gdLst>
                  <a:gd name="connsiteX0" fmla="*/ 111369 w 812995"/>
                  <a:gd name="connsiteY0" fmla="*/ 1032022 h 1032021"/>
                  <a:gd name="connsiteX1" fmla="*/ 0 w 812995"/>
                  <a:gd name="connsiteY1" fmla="*/ 961488 h 1032021"/>
                  <a:gd name="connsiteX2" fmla="*/ 553134 w 812995"/>
                  <a:gd name="connsiteY2" fmla="*/ 0 h 1032021"/>
                  <a:gd name="connsiteX3" fmla="*/ 812995 w 812995"/>
                  <a:gd name="connsiteY3" fmla="*/ 523436 h 1032021"/>
                  <a:gd name="connsiteX4" fmla="*/ 111369 w 812995"/>
                  <a:gd name="connsiteY4" fmla="*/ 1032022 h 1032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995" h="1032021">
                    <a:moveTo>
                      <a:pt x="111369" y="1032022"/>
                    </a:moveTo>
                    <a:lnTo>
                      <a:pt x="0" y="961488"/>
                    </a:lnTo>
                    <a:lnTo>
                      <a:pt x="553134" y="0"/>
                    </a:lnTo>
                    <a:lnTo>
                      <a:pt x="812995" y="523436"/>
                    </a:lnTo>
                    <a:cubicBezTo>
                      <a:pt x="694201" y="731325"/>
                      <a:pt x="415778" y="913228"/>
                      <a:pt x="111369" y="1032022"/>
                    </a:cubicBez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29" name="Freeform: Shape 28">
                <a:extLst>
                  <a:ext uri="{FF2B5EF4-FFF2-40B4-BE49-F238E27FC236}">
                    <a16:creationId xmlns:a16="http://schemas.microsoft.com/office/drawing/2014/main" id="{ECE256D2-8F63-21F6-DCB2-FB0B00B0BF1D}"/>
                  </a:ext>
                </a:extLst>
              </p:cNvPr>
              <p:cNvSpPr/>
              <p:nvPr/>
            </p:nvSpPr>
            <p:spPr>
              <a:xfrm>
                <a:off x="7758407" y="3806346"/>
                <a:ext cx="462284" cy="464706"/>
              </a:xfrm>
              <a:custGeom>
                <a:avLst/>
                <a:gdLst>
                  <a:gd name="connsiteX0" fmla="*/ 530860 w 531787"/>
                  <a:gd name="connsiteY0" fmla="*/ 0 h 534572"/>
                  <a:gd name="connsiteX1" fmla="*/ 0 w 531787"/>
                  <a:gd name="connsiteY1" fmla="*/ 371231 h 534572"/>
                  <a:gd name="connsiteX2" fmla="*/ 419491 w 531787"/>
                  <a:gd name="connsiteY2" fmla="*/ 534573 h 534572"/>
                  <a:gd name="connsiteX3" fmla="*/ 530860 w 531787"/>
                  <a:gd name="connsiteY3" fmla="*/ 0 h 534572"/>
                </a:gdLst>
                <a:ahLst/>
                <a:cxnLst>
                  <a:cxn ang="0">
                    <a:pos x="connsiteX0" y="connsiteY0"/>
                  </a:cxn>
                  <a:cxn ang="0">
                    <a:pos x="connsiteX1" y="connsiteY1"/>
                  </a:cxn>
                  <a:cxn ang="0">
                    <a:pos x="connsiteX2" y="connsiteY2"/>
                  </a:cxn>
                  <a:cxn ang="0">
                    <a:pos x="connsiteX3" y="connsiteY3"/>
                  </a:cxn>
                </a:cxnLst>
                <a:rect l="l" t="t" r="r" b="b"/>
                <a:pathLst>
                  <a:path w="531787" h="534572">
                    <a:moveTo>
                      <a:pt x="530860" y="0"/>
                    </a:moveTo>
                    <a:lnTo>
                      <a:pt x="0" y="371231"/>
                    </a:lnTo>
                    <a:lnTo>
                      <a:pt x="419491" y="534573"/>
                    </a:lnTo>
                    <a:cubicBezTo>
                      <a:pt x="501161" y="356382"/>
                      <a:pt x="538284" y="174479"/>
                      <a:pt x="530860" y="0"/>
                    </a:cubicBez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grpSp>
        <p:sp>
          <p:nvSpPr>
            <p:cNvPr id="19" name="Freeform: Shape 18">
              <a:extLst>
                <a:ext uri="{FF2B5EF4-FFF2-40B4-BE49-F238E27FC236}">
                  <a16:creationId xmlns:a16="http://schemas.microsoft.com/office/drawing/2014/main" id="{B717C432-C823-C511-3047-73AD7E92FF3C}"/>
                </a:ext>
              </a:extLst>
            </p:cNvPr>
            <p:cNvSpPr/>
            <p:nvPr/>
          </p:nvSpPr>
          <p:spPr>
            <a:xfrm>
              <a:off x="5394950" y="3622474"/>
              <a:ext cx="364664" cy="451797"/>
            </a:xfrm>
            <a:custGeom>
              <a:avLst/>
              <a:gdLst>
                <a:gd name="connsiteX0" fmla="*/ 0 w 419490"/>
                <a:gd name="connsiteY0" fmla="*/ 0 h 519723"/>
                <a:gd name="connsiteX1" fmla="*/ 419491 w 419490"/>
                <a:gd name="connsiteY1" fmla="*/ 163342 h 519723"/>
                <a:gd name="connsiteX2" fmla="*/ 319258 w 419490"/>
                <a:gd name="connsiteY2" fmla="*/ 352669 h 519723"/>
                <a:gd name="connsiteX3" fmla="*/ 259861 w 419490"/>
                <a:gd name="connsiteY3" fmla="*/ 519723 h 519723"/>
                <a:gd name="connsiteX4" fmla="*/ 0 w 419490"/>
                <a:gd name="connsiteY4" fmla="*/ 0 h 519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490" h="519723">
                  <a:moveTo>
                    <a:pt x="0" y="0"/>
                  </a:moveTo>
                  <a:lnTo>
                    <a:pt x="419491" y="163342"/>
                  </a:lnTo>
                  <a:cubicBezTo>
                    <a:pt x="389792" y="226451"/>
                    <a:pt x="356381" y="289560"/>
                    <a:pt x="319258" y="352669"/>
                  </a:cubicBezTo>
                  <a:cubicBezTo>
                    <a:pt x="311834" y="408354"/>
                    <a:pt x="289560" y="467751"/>
                    <a:pt x="259861" y="519723"/>
                  </a:cubicBezTo>
                  <a:lnTo>
                    <a:pt x="0" y="0"/>
                  </a:lnTo>
                  <a:close/>
                </a:path>
              </a:pathLst>
            </a:custGeom>
            <a:solidFill>
              <a:schemeClr val="accent3"/>
            </a:solid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grpSp>
      <p:sp>
        <p:nvSpPr>
          <p:cNvPr id="72" name="TextBox 71">
            <a:extLst>
              <a:ext uri="{FF2B5EF4-FFF2-40B4-BE49-F238E27FC236}">
                <a16:creationId xmlns:a16="http://schemas.microsoft.com/office/drawing/2014/main" id="{5E80DF27-3CFA-62F3-0039-8E0767B7513B}"/>
              </a:ext>
            </a:extLst>
          </p:cNvPr>
          <p:cNvSpPr txBox="1"/>
          <p:nvPr/>
        </p:nvSpPr>
        <p:spPr>
          <a:xfrm>
            <a:off x="551698" y="3064001"/>
            <a:ext cx="5733406" cy="2954655"/>
          </a:xfrm>
          <a:prstGeom prst="rect">
            <a:avLst/>
          </a:prstGeom>
          <a:noFill/>
        </p:spPr>
        <p:txBody>
          <a:bodyPr wrap="square" lIns="0" tIns="0" rIns="0" bIns="0" rtlCol="0" anchor="t">
            <a:spAutoFit/>
          </a:bodyPr>
          <a:lstStyle/>
          <a:p>
            <a:pPr algn="ctr"/>
            <a:r>
              <a:rPr lang="en-US" sz="2400" dirty="0">
                <a:solidFill>
                  <a:schemeClr val="bg1"/>
                </a:solidFill>
                <a:latin typeface="Segoe UI" panose="020B0502040204020203" pitchFamily="34" charset="0"/>
                <a:ea typeface="Calibri Light" charset="0"/>
                <a:cs typeface="Segoe UI" panose="020B0502040204020203" pitchFamily="34" charset="0"/>
              </a:rPr>
              <a:t>Computer Science &amp; Engineering </a:t>
            </a:r>
          </a:p>
          <a:p>
            <a:pPr algn="ctr"/>
            <a:r>
              <a:rPr lang="en-US" sz="2400" dirty="0">
                <a:solidFill>
                  <a:schemeClr val="bg1"/>
                </a:solidFill>
                <a:latin typeface="Segoe UI" panose="020B0502040204020203" pitchFamily="34" charset="0"/>
                <a:ea typeface="Calibri Light" charset="0"/>
                <a:cs typeface="Segoe UI" panose="020B0502040204020203" pitchFamily="34" charset="0"/>
              </a:rPr>
              <a:t>(Artificial Intelligence &amp; Machine Learning)</a:t>
            </a:r>
          </a:p>
          <a:p>
            <a:pPr algn="ctr"/>
            <a:r>
              <a:rPr lang="en-US" sz="2400" dirty="0">
                <a:solidFill>
                  <a:schemeClr val="bg1"/>
                </a:solidFill>
                <a:latin typeface="Segoe UI" panose="020B0502040204020203" pitchFamily="34" charset="0"/>
                <a:ea typeface="Calibri Light" charset="0"/>
                <a:cs typeface="Segoe UI" panose="020B0502040204020203" pitchFamily="34" charset="0"/>
              </a:rPr>
              <a:t>By</a:t>
            </a:r>
          </a:p>
          <a:p>
            <a:pPr algn="ctr"/>
            <a:r>
              <a:rPr lang="en-US" sz="2400" dirty="0">
                <a:solidFill>
                  <a:schemeClr val="bg1"/>
                </a:solidFill>
                <a:latin typeface="Segoe UI" panose="020B0502040204020203" pitchFamily="34" charset="0"/>
                <a:ea typeface="Calibri Light" charset="0"/>
                <a:cs typeface="Segoe UI" panose="020B0502040204020203" pitchFamily="34" charset="0"/>
              </a:rPr>
              <a:t>Ritik Pandey (22106054)</a:t>
            </a:r>
          </a:p>
          <a:p>
            <a:pPr algn="ctr"/>
            <a:r>
              <a:rPr lang="en-US" sz="2400" dirty="0">
                <a:solidFill>
                  <a:schemeClr val="bg1"/>
                </a:solidFill>
                <a:latin typeface="Segoe UI" panose="020B0502040204020203" pitchFamily="34" charset="0"/>
                <a:ea typeface="Calibri Light" charset="0"/>
                <a:cs typeface="Segoe UI" panose="020B0502040204020203" pitchFamily="34" charset="0"/>
              </a:rPr>
              <a:t>Om Panchal (22106025)</a:t>
            </a:r>
          </a:p>
          <a:p>
            <a:pPr algn="ctr"/>
            <a:r>
              <a:rPr lang="en-US" sz="2400" dirty="0">
                <a:solidFill>
                  <a:schemeClr val="bg1"/>
                </a:solidFill>
                <a:latin typeface="Segoe UI" panose="020B0502040204020203" pitchFamily="34" charset="0"/>
                <a:ea typeface="Calibri Light" charset="0"/>
                <a:cs typeface="Segoe UI" panose="020B0502040204020203" pitchFamily="34" charset="0"/>
              </a:rPr>
              <a:t>Hrishikesh Kharkar (22106002)</a:t>
            </a:r>
          </a:p>
          <a:p>
            <a:pPr algn="ctr"/>
            <a:r>
              <a:rPr lang="en-US" sz="2400" dirty="0">
                <a:solidFill>
                  <a:schemeClr val="bg1"/>
                </a:solidFill>
                <a:latin typeface="Segoe UI" panose="020B0502040204020203" pitchFamily="34" charset="0"/>
                <a:ea typeface="Calibri Light" charset="0"/>
                <a:cs typeface="Segoe UI" panose="020B0502040204020203" pitchFamily="34" charset="0"/>
              </a:rPr>
              <a:t>Bhushan Khopkar (22106099)</a:t>
            </a:r>
          </a:p>
          <a:p>
            <a:pPr algn="ctr"/>
            <a:endParaRPr lang="en-US" sz="2400" dirty="0">
              <a:solidFill>
                <a:schemeClr val="bg1"/>
              </a:solidFill>
              <a:latin typeface="Segoe UI" panose="020B0502040204020203" pitchFamily="34" charset="0"/>
              <a:ea typeface="Calibri Light" charset="0"/>
              <a:cs typeface="Segoe UI" panose="020B0502040204020203" pitchFamily="34" charset="0"/>
            </a:endParaRPr>
          </a:p>
        </p:txBody>
      </p:sp>
    </p:spTree>
    <p:extLst>
      <p:ext uri="{BB962C8B-B14F-4D97-AF65-F5344CB8AC3E}">
        <p14:creationId xmlns:p14="http://schemas.microsoft.com/office/powerpoint/2010/main" val="1696201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0C087C2-209D-E13C-EC71-748F75AAE87C}"/>
              </a:ext>
            </a:extLst>
          </p:cNvPr>
          <p:cNvSpPr>
            <a:spLocks noGrp="1"/>
          </p:cNvSpPr>
          <p:nvPr>
            <p:ph type="title"/>
          </p:nvPr>
        </p:nvSpPr>
        <p:spPr>
          <a:xfrm>
            <a:off x="500808" y="953849"/>
            <a:ext cx="5328752" cy="828675"/>
          </a:xfrm>
        </p:spPr>
        <p:txBody>
          <a:bodyPr/>
          <a:lstStyle/>
          <a:p>
            <a:r>
              <a:rPr lang="en-IN" dirty="0"/>
              <a:t>Index				</a:t>
            </a:r>
          </a:p>
        </p:txBody>
      </p:sp>
      <p:sp>
        <p:nvSpPr>
          <p:cNvPr id="4" name="Text Placeholder 3">
            <a:extLst>
              <a:ext uri="{FF2B5EF4-FFF2-40B4-BE49-F238E27FC236}">
                <a16:creationId xmlns:a16="http://schemas.microsoft.com/office/drawing/2014/main" id="{4783EA96-5229-55E0-2953-914B9823BBA0}"/>
              </a:ext>
            </a:extLst>
          </p:cNvPr>
          <p:cNvSpPr txBox="1">
            <a:spLocks/>
          </p:cNvSpPr>
          <p:nvPr/>
        </p:nvSpPr>
        <p:spPr>
          <a:xfrm>
            <a:off x="500808" y="1782524"/>
            <a:ext cx="5148786" cy="45642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Courier New" panose="02070309020205020404" pitchFamily="49" charset="0"/>
              <a:buChar char="o"/>
            </a:pPr>
            <a:r>
              <a:rPr lang="en-IN" dirty="0">
                <a:solidFill>
                  <a:schemeClr val="bg1"/>
                </a:solidFill>
              </a:rPr>
              <a:t>Introduction</a:t>
            </a:r>
          </a:p>
          <a:p>
            <a:pPr marL="514350" indent="-514350">
              <a:buFont typeface="Courier New" panose="02070309020205020404" pitchFamily="49" charset="0"/>
              <a:buChar char="o"/>
            </a:pPr>
            <a:r>
              <a:rPr lang="en-IN" dirty="0">
                <a:solidFill>
                  <a:schemeClr val="bg1"/>
                </a:solidFill>
              </a:rPr>
              <a:t>Objective</a:t>
            </a:r>
          </a:p>
          <a:p>
            <a:pPr marL="514350" indent="-514350">
              <a:buFont typeface="Courier New" panose="02070309020205020404" pitchFamily="49" charset="0"/>
              <a:buChar char="o"/>
            </a:pPr>
            <a:r>
              <a:rPr lang="en-IN" dirty="0">
                <a:solidFill>
                  <a:schemeClr val="bg1"/>
                </a:solidFill>
              </a:rPr>
              <a:t>Languages and Software Used </a:t>
            </a:r>
          </a:p>
          <a:p>
            <a:pPr marL="514350" indent="-514350">
              <a:buFont typeface="Courier New" panose="02070309020205020404" pitchFamily="49" charset="0"/>
              <a:buChar char="o"/>
            </a:pPr>
            <a:r>
              <a:rPr lang="en-IN" dirty="0">
                <a:solidFill>
                  <a:schemeClr val="bg1"/>
                </a:solidFill>
              </a:rPr>
              <a:t>Algorithm</a:t>
            </a:r>
          </a:p>
          <a:p>
            <a:pPr marL="514350" indent="-514350">
              <a:buFont typeface="Courier New" panose="02070309020205020404" pitchFamily="49" charset="0"/>
              <a:buChar char="o"/>
            </a:pPr>
            <a:r>
              <a:rPr lang="en-IN" dirty="0">
                <a:solidFill>
                  <a:schemeClr val="bg1"/>
                </a:solidFill>
              </a:rPr>
              <a:t>Use Case Diagram</a:t>
            </a:r>
          </a:p>
          <a:p>
            <a:pPr marL="514350" indent="-514350">
              <a:buFont typeface="Courier New" panose="02070309020205020404" pitchFamily="49" charset="0"/>
              <a:buChar char="o"/>
            </a:pPr>
            <a:r>
              <a:rPr lang="en-IN" dirty="0">
                <a:solidFill>
                  <a:schemeClr val="bg1"/>
                </a:solidFill>
              </a:rPr>
              <a:t>Applications </a:t>
            </a:r>
          </a:p>
          <a:p>
            <a:pPr marL="514350" indent="-514350">
              <a:buFont typeface="Courier New" panose="02070309020205020404" pitchFamily="49" charset="0"/>
              <a:buChar char="o"/>
            </a:pPr>
            <a:r>
              <a:rPr lang="en-IN" dirty="0">
                <a:solidFill>
                  <a:schemeClr val="bg1"/>
                </a:solidFill>
              </a:rPr>
              <a:t>Conclusion </a:t>
            </a:r>
          </a:p>
          <a:p>
            <a:pPr marL="514350" indent="-514350">
              <a:buFont typeface="Courier New" panose="02070309020205020404" pitchFamily="49" charset="0"/>
              <a:buChar char="o"/>
            </a:pPr>
            <a:r>
              <a:rPr lang="en-IN" dirty="0">
                <a:solidFill>
                  <a:schemeClr val="bg1"/>
                </a:solidFill>
              </a:rPr>
              <a:t>References</a:t>
            </a:r>
          </a:p>
        </p:txBody>
      </p:sp>
    </p:spTree>
    <p:extLst>
      <p:ext uri="{BB962C8B-B14F-4D97-AF65-F5344CB8AC3E}">
        <p14:creationId xmlns:p14="http://schemas.microsoft.com/office/powerpoint/2010/main" val="1856757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22B2FE-C8A9-E3CE-4550-AECE2B229701}"/>
              </a:ext>
            </a:extLst>
          </p:cNvPr>
          <p:cNvSpPr>
            <a:spLocks noGrp="1"/>
          </p:cNvSpPr>
          <p:nvPr>
            <p:ph type="title"/>
          </p:nvPr>
        </p:nvSpPr>
        <p:spPr>
          <a:xfrm>
            <a:off x="500807" y="1184298"/>
            <a:ext cx="5328752" cy="828675"/>
          </a:xfrm>
        </p:spPr>
        <p:txBody>
          <a:bodyPr>
            <a:noAutofit/>
          </a:bodyPr>
          <a:lstStyle/>
          <a:p>
            <a:r>
              <a:rPr lang="en-IN" dirty="0"/>
              <a:t>Introduction			</a:t>
            </a:r>
          </a:p>
        </p:txBody>
      </p:sp>
      <p:sp>
        <p:nvSpPr>
          <p:cNvPr id="4" name="Text Placeholder 3">
            <a:extLst>
              <a:ext uri="{FF2B5EF4-FFF2-40B4-BE49-F238E27FC236}">
                <a16:creationId xmlns:a16="http://schemas.microsoft.com/office/drawing/2014/main" id="{5C546718-C763-14D7-3A71-F1A2BC54EA4F}"/>
              </a:ext>
            </a:extLst>
          </p:cNvPr>
          <p:cNvSpPr txBox="1">
            <a:spLocks/>
          </p:cNvSpPr>
          <p:nvPr/>
        </p:nvSpPr>
        <p:spPr>
          <a:xfrm>
            <a:off x="500807" y="2012973"/>
            <a:ext cx="11225971" cy="45642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IN">
                <a:solidFill>
                  <a:schemeClr val="bg1"/>
                </a:solidFill>
              </a:rPr>
              <a:t>Desktop Assistant enhances efficiency by automating tasks and simplifying interactions with your computer.</a:t>
            </a:r>
          </a:p>
          <a:p>
            <a:pPr marL="457200" indent="-457200"/>
            <a:r>
              <a:rPr lang="en-IN">
                <a:solidFill>
                  <a:schemeClr val="bg1"/>
                </a:solidFill>
              </a:rPr>
              <a:t>It seamlessly integrates with your favourite applications, making work more fluid and efficient.</a:t>
            </a:r>
          </a:p>
          <a:p>
            <a:pPr marL="457200" indent="-457200"/>
            <a:r>
              <a:rPr lang="en-IN">
                <a:solidFill>
                  <a:schemeClr val="bg1"/>
                </a:solidFill>
              </a:rPr>
              <a:t>Tailored to your needs, Desktop Assistant learns and adapts to optimize your computing experience.</a:t>
            </a:r>
            <a:endParaRPr lang="en-IN" dirty="0">
              <a:solidFill>
                <a:schemeClr val="bg1"/>
              </a:solidFill>
            </a:endParaRPr>
          </a:p>
        </p:txBody>
      </p:sp>
    </p:spTree>
    <p:extLst>
      <p:ext uri="{BB962C8B-B14F-4D97-AF65-F5344CB8AC3E}">
        <p14:creationId xmlns:p14="http://schemas.microsoft.com/office/powerpoint/2010/main" val="2367264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E71AE1-A9D7-0C04-5A4F-D28046FB7587}"/>
              </a:ext>
            </a:extLst>
          </p:cNvPr>
          <p:cNvSpPr>
            <a:spLocks noGrp="1"/>
          </p:cNvSpPr>
          <p:nvPr>
            <p:ph type="title"/>
          </p:nvPr>
        </p:nvSpPr>
        <p:spPr>
          <a:xfrm>
            <a:off x="500808" y="953849"/>
            <a:ext cx="5328752" cy="828675"/>
          </a:xfrm>
        </p:spPr>
        <p:txBody>
          <a:bodyPr>
            <a:normAutofit/>
          </a:bodyPr>
          <a:lstStyle/>
          <a:p>
            <a:r>
              <a:rPr lang="en-IN" dirty="0"/>
              <a:t>Objective			</a:t>
            </a:r>
          </a:p>
        </p:txBody>
      </p:sp>
      <p:sp>
        <p:nvSpPr>
          <p:cNvPr id="4" name="Text Placeholder 3">
            <a:extLst>
              <a:ext uri="{FF2B5EF4-FFF2-40B4-BE49-F238E27FC236}">
                <a16:creationId xmlns:a16="http://schemas.microsoft.com/office/drawing/2014/main" id="{DDD32E8E-D355-227A-7098-7EC8AB599439}"/>
              </a:ext>
            </a:extLst>
          </p:cNvPr>
          <p:cNvSpPr txBox="1">
            <a:spLocks/>
          </p:cNvSpPr>
          <p:nvPr/>
        </p:nvSpPr>
        <p:spPr>
          <a:xfrm>
            <a:off x="500807" y="2012973"/>
            <a:ext cx="11225971" cy="45642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r>
              <a:rPr lang="en-IN" dirty="0">
                <a:solidFill>
                  <a:schemeClr val="bg1"/>
                </a:solidFill>
              </a:rPr>
              <a:t>Develop advanced Natural Language Understanding Algorithms to accurately interpret user commands and queries.</a:t>
            </a:r>
          </a:p>
          <a:p>
            <a:pPr marL="457200" indent="-457200"/>
            <a:r>
              <a:rPr lang="en-IN" dirty="0">
                <a:solidFill>
                  <a:schemeClr val="bg1"/>
                </a:solidFill>
              </a:rPr>
              <a:t>Enable the AI to automate a variety of desktop tasks, including file management, data entry, report generation and more.</a:t>
            </a:r>
          </a:p>
          <a:p>
            <a:pPr marL="457200" indent="-457200"/>
            <a:r>
              <a:rPr lang="en-IN" dirty="0">
                <a:solidFill>
                  <a:schemeClr val="bg1"/>
                </a:solidFill>
              </a:rPr>
              <a:t>Integrate seamlessly with a wide range of desktop applications, including office suites, email clients, web browsers and specialised software.</a:t>
            </a:r>
          </a:p>
          <a:p>
            <a:pPr marL="457200" indent="-457200"/>
            <a:r>
              <a:rPr lang="en-IN" dirty="0">
                <a:solidFill>
                  <a:schemeClr val="bg1"/>
                </a:solidFill>
              </a:rPr>
              <a:t>Automation in work and hence helps in reducing workload on humans.</a:t>
            </a:r>
          </a:p>
          <a:p>
            <a:pPr marL="457200" indent="-457200"/>
            <a:endParaRPr lang="en-IN" dirty="0">
              <a:solidFill>
                <a:schemeClr val="bg1"/>
              </a:solidFill>
            </a:endParaRPr>
          </a:p>
          <a:p>
            <a:pPr marL="457200" indent="-457200"/>
            <a:endParaRPr lang="en-IN" dirty="0">
              <a:solidFill>
                <a:schemeClr val="bg1"/>
              </a:solidFill>
            </a:endParaRPr>
          </a:p>
        </p:txBody>
      </p:sp>
    </p:spTree>
    <p:extLst>
      <p:ext uri="{BB962C8B-B14F-4D97-AF65-F5344CB8AC3E}">
        <p14:creationId xmlns:p14="http://schemas.microsoft.com/office/powerpoint/2010/main" val="121286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DED6877-EF5A-4428-A913-531A56427725}"/>
              </a:ext>
            </a:extLst>
          </p:cNvPr>
          <p:cNvSpPr>
            <a:spLocks noGrp="1"/>
          </p:cNvSpPr>
          <p:nvPr>
            <p:ph type="title"/>
          </p:nvPr>
        </p:nvSpPr>
        <p:spPr>
          <a:xfrm>
            <a:off x="500808" y="953849"/>
            <a:ext cx="9754816" cy="828675"/>
          </a:xfrm>
        </p:spPr>
        <p:txBody>
          <a:bodyPr>
            <a:normAutofit/>
          </a:bodyPr>
          <a:lstStyle/>
          <a:p>
            <a:r>
              <a:rPr lang="en-IN" dirty="0"/>
              <a:t>Languages and Software Used</a:t>
            </a:r>
          </a:p>
        </p:txBody>
      </p:sp>
      <p:sp>
        <p:nvSpPr>
          <p:cNvPr id="4" name="Text Placeholder 3">
            <a:extLst>
              <a:ext uri="{FF2B5EF4-FFF2-40B4-BE49-F238E27FC236}">
                <a16:creationId xmlns:a16="http://schemas.microsoft.com/office/drawing/2014/main" id="{C0DDB989-C154-5C77-78F6-0640C848E645}"/>
              </a:ext>
            </a:extLst>
          </p:cNvPr>
          <p:cNvSpPr txBox="1">
            <a:spLocks/>
          </p:cNvSpPr>
          <p:nvPr/>
        </p:nvSpPr>
        <p:spPr>
          <a:xfrm>
            <a:off x="500807" y="2012973"/>
            <a:ext cx="11225971" cy="456428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Wingdings" panose="05000000000000000000" pitchFamily="2" charset="2"/>
              <a:buChar char="Ø"/>
            </a:pPr>
            <a:r>
              <a:rPr lang="en-IN" dirty="0">
                <a:solidFill>
                  <a:schemeClr val="bg1"/>
                </a:solidFill>
              </a:rPr>
              <a:t>Language Used</a:t>
            </a:r>
          </a:p>
          <a:p>
            <a:pPr marL="0" indent="0">
              <a:buNone/>
            </a:pPr>
            <a:r>
              <a:rPr lang="en-IN" dirty="0">
                <a:solidFill>
                  <a:schemeClr val="bg1"/>
                </a:solidFill>
              </a:rPr>
              <a:t>	Python</a:t>
            </a:r>
          </a:p>
          <a:p>
            <a:pPr marL="457200" indent="-457200">
              <a:buFont typeface="Wingdings" panose="05000000000000000000" pitchFamily="2" charset="2"/>
              <a:buChar char="Ø"/>
            </a:pPr>
            <a:endParaRPr lang="en-IN" dirty="0">
              <a:solidFill>
                <a:schemeClr val="bg1"/>
              </a:solidFill>
            </a:endParaRPr>
          </a:p>
          <a:p>
            <a:pPr marL="457200" indent="-457200">
              <a:buFont typeface="Wingdings" panose="05000000000000000000" pitchFamily="2" charset="2"/>
              <a:buChar char="Ø"/>
            </a:pPr>
            <a:r>
              <a:rPr lang="en-IN" dirty="0">
                <a:solidFill>
                  <a:schemeClr val="bg1"/>
                </a:solidFill>
              </a:rPr>
              <a:t>Software Used</a:t>
            </a:r>
          </a:p>
          <a:p>
            <a:pPr marL="0" indent="0">
              <a:buNone/>
            </a:pPr>
            <a:r>
              <a:rPr lang="en-IN" dirty="0">
                <a:solidFill>
                  <a:schemeClr val="bg1"/>
                </a:solidFill>
              </a:rPr>
              <a:t>	VS Code </a:t>
            </a:r>
          </a:p>
          <a:p>
            <a:pPr marL="0" indent="0">
              <a:buNone/>
            </a:pPr>
            <a:r>
              <a:rPr lang="en-IN">
                <a:solidFill>
                  <a:schemeClr val="bg1"/>
                </a:solidFill>
              </a:rPr>
              <a:t>	</a:t>
            </a:r>
            <a:endParaRPr lang="en-IN" dirty="0">
              <a:solidFill>
                <a:schemeClr val="bg1"/>
              </a:solidFill>
            </a:endParaRPr>
          </a:p>
        </p:txBody>
      </p:sp>
    </p:spTree>
    <p:extLst>
      <p:ext uri="{BB962C8B-B14F-4D97-AF65-F5344CB8AC3E}">
        <p14:creationId xmlns:p14="http://schemas.microsoft.com/office/powerpoint/2010/main" val="31477238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BDCE077-6D68-00DE-6BAD-EE02E2AF5D99}"/>
              </a:ext>
            </a:extLst>
          </p:cNvPr>
          <p:cNvSpPr>
            <a:spLocks noGrp="1"/>
          </p:cNvSpPr>
          <p:nvPr>
            <p:ph type="title"/>
          </p:nvPr>
        </p:nvSpPr>
        <p:spPr>
          <a:xfrm>
            <a:off x="972526" y="693116"/>
            <a:ext cx="10246948" cy="529397"/>
          </a:xfrm>
        </p:spPr>
        <p:txBody>
          <a:bodyPr>
            <a:normAutofit fontScale="90000"/>
          </a:bodyPr>
          <a:lstStyle/>
          <a:p>
            <a:pPr algn="ctr"/>
            <a:r>
              <a:rPr lang="en-US" dirty="0"/>
              <a:t>Basic Speech Recognition Process (Algorithm)</a:t>
            </a:r>
          </a:p>
        </p:txBody>
      </p:sp>
      <p:grpSp>
        <p:nvGrpSpPr>
          <p:cNvPr id="4" name="Group 3">
            <a:extLst>
              <a:ext uri="{FF2B5EF4-FFF2-40B4-BE49-F238E27FC236}">
                <a16:creationId xmlns:a16="http://schemas.microsoft.com/office/drawing/2014/main" id="{A3651CFF-1EBA-95B9-91C4-0C1F75B7F4C3}"/>
              </a:ext>
            </a:extLst>
          </p:cNvPr>
          <p:cNvGrpSpPr/>
          <p:nvPr/>
        </p:nvGrpSpPr>
        <p:grpSpPr>
          <a:xfrm>
            <a:off x="754641" y="3717925"/>
            <a:ext cx="10682717" cy="107950"/>
            <a:chOff x="679450" y="3717925"/>
            <a:chExt cx="10682717" cy="107950"/>
          </a:xfrm>
        </p:grpSpPr>
        <p:cxnSp>
          <p:nvCxnSpPr>
            <p:cNvPr id="5" name="Straight Connector 4">
              <a:extLst>
                <a:ext uri="{FF2B5EF4-FFF2-40B4-BE49-F238E27FC236}">
                  <a16:creationId xmlns:a16="http://schemas.microsoft.com/office/drawing/2014/main" id="{2A50FA85-F0F4-7297-3F90-78EDA9FE04D2}"/>
                </a:ext>
              </a:extLst>
            </p:cNvPr>
            <p:cNvCxnSpPr/>
            <p:nvPr/>
          </p:nvCxnSpPr>
          <p:spPr>
            <a:xfrm>
              <a:off x="787400" y="3771900"/>
              <a:ext cx="10477500" cy="0"/>
            </a:xfrm>
            <a:prstGeom prst="line">
              <a:avLst/>
            </a:prstGeom>
            <a:noFill/>
            <a:ln w="12700" cap="flat" cmpd="sng" algn="ctr">
              <a:solidFill>
                <a:schemeClr val="bg1"/>
              </a:solidFill>
              <a:prstDash val="solid"/>
              <a:miter lim="800000"/>
            </a:ln>
            <a:effectLst/>
          </p:spPr>
        </p:cxnSp>
        <p:sp>
          <p:nvSpPr>
            <p:cNvPr id="6" name="Oval 5">
              <a:extLst>
                <a:ext uri="{FF2B5EF4-FFF2-40B4-BE49-F238E27FC236}">
                  <a16:creationId xmlns:a16="http://schemas.microsoft.com/office/drawing/2014/main" id="{DCABCFE4-42F5-01B6-19A0-88AD8ACC990A}"/>
                </a:ext>
              </a:extLst>
            </p:cNvPr>
            <p:cNvSpPr/>
            <p:nvPr/>
          </p:nvSpPr>
          <p:spPr>
            <a:xfrm>
              <a:off x="679450" y="3717925"/>
              <a:ext cx="107950" cy="107950"/>
            </a:xfrm>
            <a:prstGeom prst="ellipse">
              <a:avLst/>
            </a:prstGeom>
            <a:noFill/>
            <a:ln w="127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a typeface="+mn-ea"/>
                <a:cs typeface="+mn-cs"/>
              </a:endParaRPr>
            </a:p>
          </p:txBody>
        </p:sp>
        <p:sp>
          <p:nvSpPr>
            <p:cNvPr id="7" name="Oval 6">
              <a:extLst>
                <a:ext uri="{FF2B5EF4-FFF2-40B4-BE49-F238E27FC236}">
                  <a16:creationId xmlns:a16="http://schemas.microsoft.com/office/drawing/2014/main" id="{1189C6EC-037F-D3FF-6888-E9C4277F9985}"/>
                </a:ext>
              </a:extLst>
            </p:cNvPr>
            <p:cNvSpPr/>
            <p:nvPr/>
          </p:nvSpPr>
          <p:spPr>
            <a:xfrm>
              <a:off x="11254217" y="3717925"/>
              <a:ext cx="107950" cy="107950"/>
            </a:xfrm>
            <a:prstGeom prst="ellipse">
              <a:avLst/>
            </a:prstGeom>
            <a:noFill/>
            <a:ln w="127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ea typeface="+mn-ea"/>
                <a:cs typeface="+mn-cs"/>
              </a:endParaRPr>
            </a:p>
          </p:txBody>
        </p:sp>
      </p:grpSp>
      <p:cxnSp>
        <p:nvCxnSpPr>
          <p:cNvPr id="8" name="Straight Connector 7">
            <a:extLst>
              <a:ext uri="{FF2B5EF4-FFF2-40B4-BE49-F238E27FC236}">
                <a16:creationId xmlns:a16="http://schemas.microsoft.com/office/drawing/2014/main" id="{7D929A3A-12FB-53C8-6DC8-930B25063459}"/>
              </a:ext>
            </a:extLst>
          </p:cNvPr>
          <p:cNvCxnSpPr>
            <a:cxnSpLocks/>
          </p:cNvCxnSpPr>
          <p:nvPr/>
        </p:nvCxnSpPr>
        <p:spPr>
          <a:xfrm>
            <a:off x="1828689" y="3644909"/>
            <a:ext cx="0" cy="270498"/>
          </a:xfrm>
          <a:prstGeom prst="line">
            <a:avLst/>
          </a:prstGeom>
          <a:noFill/>
          <a:ln w="12700" cap="flat" cmpd="sng" algn="ctr">
            <a:solidFill>
              <a:schemeClr val="bg1"/>
            </a:solidFill>
            <a:prstDash val="solid"/>
            <a:miter lim="800000"/>
          </a:ln>
          <a:effectLst/>
        </p:spPr>
      </p:cxnSp>
      <p:cxnSp>
        <p:nvCxnSpPr>
          <p:cNvPr id="9" name="Straight Connector 8">
            <a:extLst>
              <a:ext uri="{FF2B5EF4-FFF2-40B4-BE49-F238E27FC236}">
                <a16:creationId xmlns:a16="http://schemas.microsoft.com/office/drawing/2014/main" id="{2135C370-BD25-911B-2BB4-59048ABD0E12}"/>
              </a:ext>
            </a:extLst>
          </p:cNvPr>
          <p:cNvCxnSpPr/>
          <p:nvPr/>
        </p:nvCxnSpPr>
        <p:spPr>
          <a:xfrm>
            <a:off x="8662503" y="3659514"/>
            <a:ext cx="0" cy="270498"/>
          </a:xfrm>
          <a:prstGeom prst="line">
            <a:avLst/>
          </a:prstGeom>
          <a:noFill/>
          <a:ln w="12700" cap="flat" cmpd="sng" algn="ctr">
            <a:solidFill>
              <a:schemeClr val="bg1"/>
            </a:solidFill>
            <a:prstDash val="solid"/>
            <a:miter lim="800000"/>
          </a:ln>
          <a:effectLst/>
        </p:spPr>
      </p:cxnSp>
      <p:cxnSp>
        <p:nvCxnSpPr>
          <p:cNvPr id="10" name="Straight Connector 9">
            <a:extLst>
              <a:ext uri="{FF2B5EF4-FFF2-40B4-BE49-F238E27FC236}">
                <a16:creationId xmlns:a16="http://schemas.microsoft.com/office/drawing/2014/main" id="{9F7D126C-A99A-F970-5ED6-50F7AC5EA473}"/>
              </a:ext>
            </a:extLst>
          </p:cNvPr>
          <p:cNvCxnSpPr/>
          <p:nvPr/>
        </p:nvCxnSpPr>
        <p:spPr>
          <a:xfrm>
            <a:off x="6668768" y="3659514"/>
            <a:ext cx="0" cy="270498"/>
          </a:xfrm>
          <a:prstGeom prst="line">
            <a:avLst/>
          </a:prstGeom>
          <a:noFill/>
          <a:ln w="12700" cap="flat" cmpd="sng" algn="ctr">
            <a:solidFill>
              <a:schemeClr val="bg1"/>
            </a:solidFill>
            <a:prstDash val="solid"/>
            <a:miter lim="800000"/>
          </a:ln>
          <a:effectLst/>
        </p:spPr>
      </p:cxnSp>
      <p:cxnSp>
        <p:nvCxnSpPr>
          <p:cNvPr id="11" name="Straight Connector 10">
            <a:extLst>
              <a:ext uri="{FF2B5EF4-FFF2-40B4-BE49-F238E27FC236}">
                <a16:creationId xmlns:a16="http://schemas.microsoft.com/office/drawing/2014/main" id="{E5566F16-DE09-27E2-DEA5-8B3D4A1140C1}"/>
              </a:ext>
            </a:extLst>
          </p:cNvPr>
          <p:cNvCxnSpPr/>
          <p:nvPr/>
        </p:nvCxnSpPr>
        <p:spPr>
          <a:xfrm>
            <a:off x="4859485" y="3644909"/>
            <a:ext cx="0" cy="270498"/>
          </a:xfrm>
          <a:prstGeom prst="line">
            <a:avLst/>
          </a:prstGeom>
          <a:noFill/>
          <a:ln w="12700" cap="flat" cmpd="sng" algn="ctr">
            <a:solidFill>
              <a:schemeClr val="bg1"/>
            </a:solidFill>
            <a:prstDash val="solid"/>
            <a:miter lim="800000"/>
          </a:ln>
          <a:effectLst/>
        </p:spPr>
      </p:cxnSp>
      <p:sp>
        <p:nvSpPr>
          <p:cNvPr id="12" name="TextBox 11">
            <a:extLst>
              <a:ext uri="{FF2B5EF4-FFF2-40B4-BE49-F238E27FC236}">
                <a16:creationId xmlns:a16="http://schemas.microsoft.com/office/drawing/2014/main" id="{BF8287DD-8905-AB19-8A30-91D9B59B3B76}"/>
              </a:ext>
            </a:extLst>
          </p:cNvPr>
          <p:cNvSpPr txBox="1"/>
          <p:nvPr/>
        </p:nvSpPr>
        <p:spPr>
          <a:xfrm>
            <a:off x="601742" y="2978401"/>
            <a:ext cx="2416314" cy="492443"/>
          </a:xfrm>
          <a:prstGeom prst="rect">
            <a:avLst/>
          </a:prstGeom>
          <a:noFill/>
        </p:spPr>
        <p:txBody>
          <a:bodyPr wrap="square" lIns="0" tIns="0" rIns="0" bIns="0" rtlCol="0" anchor="t">
            <a:spAutoFit/>
          </a:bodyPr>
          <a:lstStyle/>
          <a:p>
            <a:pPr algn="ctr" defTabSz="1218987"/>
            <a:r>
              <a:rPr lang="en-IN" sz="1600" dirty="0">
                <a:solidFill>
                  <a:schemeClr val="bg1"/>
                </a:solidFill>
                <a:ea typeface="Open Sans" panose="020B0606030504020204" pitchFamily="34" charset="0"/>
                <a:cs typeface="Arial" panose="020B0604020202020204" pitchFamily="34" charset="0"/>
              </a:rPr>
              <a:t>The Program takes the audio input of the user </a:t>
            </a:r>
          </a:p>
        </p:txBody>
      </p:sp>
      <p:sp>
        <p:nvSpPr>
          <p:cNvPr id="13" name="TextBox 12">
            <a:extLst>
              <a:ext uri="{FF2B5EF4-FFF2-40B4-BE49-F238E27FC236}">
                <a16:creationId xmlns:a16="http://schemas.microsoft.com/office/drawing/2014/main" id="{CB3AB56C-106A-C8A6-3451-BD35A5F8E5E3}"/>
              </a:ext>
            </a:extLst>
          </p:cNvPr>
          <p:cNvSpPr txBox="1"/>
          <p:nvPr/>
        </p:nvSpPr>
        <p:spPr>
          <a:xfrm>
            <a:off x="1151758" y="2643247"/>
            <a:ext cx="1316282" cy="246221"/>
          </a:xfrm>
          <a:prstGeom prst="rect">
            <a:avLst/>
          </a:prstGeom>
          <a:noFill/>
        </p:spPr>
        <p:txBody>
          <a:bodyPr wrap="square" lIns="0" tIns="0" rIns="0" bIns="0" rtlCol="0" anchor="t">
            <a:spAutoFit/>
          </a:bodyPr>
          <a:lstStyle/>
          <a:p>
            <a:pPr algn="ctr" defTabSz="1218987"/>
            <a:r>
              <a:rPr lang="en-IN" sz="1600" b="1" dirty="0">
                <a:solidFill>
                  <a:schemeClr val="bg1"/>
                </a:solidFill>
                <a:ea typeface="Open Sans" panose="020B0606030504020204" pitchFamily="34" charset="0"/>
                <a:cs typeface="Arial" panose="020B0604020202020204" pitchFamily="34" charset="0"/>
              </a:rPr>
              <a:t>Audio Input</a:t>
            </a:r>
          </a:p>
        </p:txBody>
      </p:sp>
      <p:sp>
        <p:nvSpPr>
          <p:cNvPr id="14" name="TextBox 13">
            <a:extLst>
              <a:ext uri="{FF2B5EF4-FFF2-40B4-BE49-F238E27FC236}">
                <a16:creationId xmlns:a16="http://schemas.microsoft.com/office/drawing/2014/main" id="{16B361A4-2C3C-20AD-CEA8-4776629AF17A}"/>
              </a:ext>
            </a:extLst>
          </p:cNvPr>
          <p:cNvSpPr txBox="1"/>
          <p:nvPr/>
        </p:nvSpPr>
        <p:spPr>
          <a:xfrm>
            <a:off x="5462686" y="4382023"/>
            <a:ext cx="2416305" cy="984885"/>
          </a:xfrm>
          <a:prstGeom prst="rect">
            <a:avLst/>
          </a:prstGeom>
          <a:noFill/>
        </p:spPr>
        <p:txBody>
          <a:bodyPr wrap="square" lIns="0" tIns="0" rIns="0" bIns="0" rtlCol="0" anchor="t">
            <a:spAutoFit/>
          </a:bodyPr>
          <a:lstStyle/>
          <a:p>
            <a:pPr algn="ctr" defTabSz="1218987"/>
            <a:r>
              <a:rPr lang="en-IN" sz="1600" dirty="0">
                <a:solidFill>
                  <a:schemeClr val="bg1"/>
                </a:solidFill>
                <a:ea typeface="Open Sans" panose="020B0606030504020204" pitchFamily="34" charset="0"/>
                <a:cs typeface="Arial" panose="020B0604020202020204" pitchFamily="34" charset="0"/>
              </a:rPr>
              <a:t>Determines the most likely sequence of words based on the input from the acoustic model</a:t>
            </a:r>
          </a:p>
        </p:txBody>
      </p:sp>
      <p:sp>
        <p:nvSpPr>
          <p:cNvPr id="15" name="TextBox 14">
            <a:extLst>
              <a:ext uri="{FF2B5EF4-FFF2-40B4-BE49-F238E27FC236}">
                <a16:creationId xmlns:a16="http://schemas.microsoft.com/office/drawing/2014/main" id="{AC275832-157D-9E15-E76C-3182DF00C826}"/>
              </a:ext>
            </a:extLst>
          </p:cNvPr>
          <p:cNvSpPr txBox="1"/>
          <p:nvPr/>
        </p:nvSpPr>
        <p:spPr>
          <a:xfrm>
            <a:off x="5812070" y="4020273"/>
            <a:ext cx="1713395" cy="246221"/>
          </a:xfrm>
          <a:prstGeom prst="rect">
            <a:avLst/>
          </a:prstGeom>
          <a:noFill/>
        </p:spPr>
        <p:txBody>
          <a:bodyPr wrap="square" lIns="0" tIns="0" rIns="0" bIns="0" rtlCol="0" anchor="t">
            <a:spAutoFit/>
          </a:bodyPr>
          <a:lstStyle/>
          <a:p>
            <a:pPr algn="ctr" defTabSz="1218987"/>
            <a:r>
              <a:rPr lang="en-IN" sz="1600" b="1" dirty="0">
                <a:solidFill>
                  <a:schemeClr val="bg1"/>
                </a:solidFill>
                <a:ea typeface="Open Sans" panose="020B0606030504020204" pitchFamily="34" charset="0"/>
                <a:cs typeface="Arial" panose="020B0604020202020204" pitchFamily="34" charset="0"/>
              </a:rPr>
              <a:t>Language Model</a:t>
            </a:r>
          </a:p>
        </p:txBody>
      </p:sp>
      <p:sp>
        <p:nvSpPr>
          <p:cNvPr id="16" name="TextBox 15">
            <a:extLst>
              <a:ext uri="{FF2B5EF4-FFF2-40B4-BE49-F238E27FC236}">
                <a16:creationId xmlns:a16="http://schemas.microsoft.com/office/drawing/2014/main" id="{B84C15DC-14AF-51BF-8DE8-C60B1AB5F5D0}"/>
              </a:ext>
            </a:extLst>
          </p:cNvPr>
          <p:cNvSpPr txBox="1"/>
          <p:nvPr/>
        </p:nvSpPr>
        <p:spPr>
          <a:xfrm>
            <a:off x="3519227" y="2838241"/>
            <a:ext cx="2576773" cy="738664"/>
          </a:xfrm>
          <a:prstGeom prst="rect">
            <a:avLst/>
          </a:prstGeom>
          <a:noFill/>
        </p:spPr>
        <p:txBody>
          <a:bodyPr wrap="square" lIns="0" tIns="0" rIns="0" bIns="0" rtlCol="0" anchor="t">
            <a:spAutoFit/>
          </a:bodyPr>
          <a:lstStyle/>
          <a:p>
            <a:pPr algn="ctr" defTabSz="1218987"/>
            <a:r>
              <a:rPr lang="en-IN" sz="1600" dirty="0">
                <a:solidFill>
                  <a:schemeClr val="bg1"/>
                </a:solidFill>
                <a:ea typeface="Open Sans" panose="020B0606030504020204" pitchFamily="34" charset="0"/>
                <a:cs typeface="Arial" panose="020B0604020202020204" pitchFamily="34" charset="0"/>
              </a:rPr>
              <a:t>Identifies the basic sounds that make up the spoken words</a:t>
            </a:r>
          </a:p>
        </p:txBody>
      </p:sp>
      <p:sp>
        <p:nvSpPr>
          <p:cNvPr id="17" name="TextBox 16">
            <a:extLst>
              <a:ext uri="{FF2B5EF4-FFF2-40B4-BE49-F238E27FC236}">
                <a16:creationId xmlns:a16="http://schemas.microsoft.com/office/drawing/2014/main" id="{0FE2BB55-1902-941E-9496-C53060793633}"/>
              </a:ext>
            </a:extLst>
          </p:cNvPr>
          <p:cNvSpPr txBox="1"/>
          <p:nvPr/>
        </p:nvSpPr>
        <p:spPr>
          <a:xfrm>
            <a:off x="3441793" y="2538046"/>
            <a:ext cx="2752184" cy="246221"/>
          </a:xfrm>
          <a:prstGeom prst="rect">
            <a:avLst/>
          </a:prstGeom>
          <a:noFill/>
        </p:spPr>
        <p:txBody>
          <a:bodyPr wrap="square" lIns="0" tIns="0" rIns="0" bIns="0" rtlCol="0" anchor="t">
            <a:spAutoFit/>
          </a:bodyPr>
          <a:lstStyle/>
          <a:p>
            <a:pPr algn="ctr" defTabSz="1218987"/>
            <a:r>
              <a:rPr lang="en-IN" sz="1600" b="1" dirty="0">
                <a:solidFill>
                  <a:schemeClr val="bg1"/>
                </a:solidFill>
                <a:ea typeface="Open Sans" panose="020B0606030504020204" pitchFamily="34" charset="0"/>
                <a:cs typeface="Arial" panose="020B0604020202020204" pitchFamily="34" charset="0"/>
              </a:rPr>
              <a:t>Acoustic Model</a:t>
            </a:r>
          </a:p>
        </p:txBody>
      </p:sp>
      <p:sp>
        <p:nvSpPr>
          <p:cNvPr id="18" name="TextBox 17">
            <a:extLst>
              <a:ext uri="{FF2B5EF4-FFF2-40B4-BE49-F238E27FC236}">
                <a16:creationId xmlns:a16="http://schemas.microsoft.com/office/drawing/2014/main" id="{751B703E-382D-6CB3-3649-9ACFB6A7E93B}"/>
              </a:ext>
            </a:extLst>
          </p:cNvPr>
          <p:cNvSpPr txBox="1"/>
          <p:nvPr/>
        </p:nvSpPr>
        <p:spPr>
          <a:xfrm>
            <a:off x="7374115" y="2556047"/>
            <a:ext cx="2576773" cy="984885"/>
          </a:xfrm>
          <a:prstGeom prst="rect">
            <a:avLst/>
          </a:prstGeom>
          <a:noFill/>
        </p:spPr>
        <p:txBody>
          <a:bodyPr wrap="square" lIns="0" tIns="0" rIns="0" bIns="0" rtlCol="0" anchor="t">
            <a:spAutoFit/>
          </a:bodyPr>
          <a:lstStyle/>
          <a:p>
            <a:pPr algn="ctr" defTabSz="1218987"/>
            <a:r>
              <a:rPr lang="en-IN" sz="1600" dirty="0">
                <a:solidFill>
                  <a:schemeClr val="bg1"/>
                </a:solidFill>
                <a:ea typeface="Open Sans" panose="020B0606030504020204" pitchFamily="34" charset="0"/>
                <a:cs typeface="Arial" panose="020B0604020202020204" pitchFamily="34" charset="0"/>
              </a:rPr>
              <a:t>Brings together the acoustic model and the language model to convert spoken language into texts</a:t>
            </a:r>
          </a:p>
        </p:txBody>
      </p:sp>
      <p:sp>
        <p:nvSpPr>
          <p:cNvPr id="19" name="TextBox 18">
            <a:extLst>
              <a:ext uri="{FF2B5EF4-FFF2-40B4-BE49-F238E27FC236}">
                <a16:creationId xmlns:a16="http://schemas.microsoft.com/office/drawing/2014/main" id="{76ACD084-7A82-0635-18AF-3133DF1119FA}"/>
              </a:ext>
            </a:extLst>
          </p:cNvPr>
          <p:cNvSpPr txBox="1"/>
          <p:nvPr/>
        </p:nvSpPr>
        <p:spPr>
          <a:xfrm>
            <a:off x="7878991" y="2239061"/>
            <a:ext cx="1469480" cy="246221"/>
          </a:xfrm>
          <a:prstGeom prst="rect">
            <a:avLst/>
          </a:prstGeom>
          <a:noFill/>
        </p:spPr>
        <p:txBody>
          <a:bodyPr wrap="square" lIns="0" tIns="0" rIns="0" bIns="0" rtlCol="0" anchor="t">
            <a:spAutoFit/>
          </a:bodyPr>
          <a:lstStyle/>
          <a:p>
            <a:pPr algn="ctr" defTabSz="1218987"/>
            <a:r>
              <a:rPr lang="en-IN" sz="1600" b="1" dirty="0">
                <a:solidFill>
                  <a:schemeClr val="bg1"/>
                </a:solidFill>
                <a:ea typeface="Open Sans" panose="020B0606030504020204" pitchFamily="34" charset="0"/>
                <a:cs typeface="Arial" panose="020B0604020202020204" pitchFamily="34" charset="0"/>
              </a:rPr>
              <a:t>Speech Engine</a:t>
            </a:r>
          </a:p>
        </p:txBody>
      </p:sp>
      <p:cxnSp>
        <p:nvCxnSpPr>
          <p:cNvPr id="20" name="Straight Connector 19">
            <a:extLst>
              <a:ext uri="{FF2B5EF4-FFF2-40B4-BE49-F238E27FC236}">
                <a16:creationId xmlns:a16="http://schemas.microsoft.com/office/drawing/2014/main" id="{DB0F74E8-00A7-07F5-18AF-8C2844EE59B6}"/>
              </a:ext>
            </a:extLst>
          </p:cNvPr>
          <p:cNvCxnSpPr>
            <a:cxnSpLocks/>
          </p:cNvCxnSpPr>
          <p:nvPr/>
        </p:nvCxnSpPr>
        <p:spPr>
          <a:xfrm>
            <a:off x="3188116" y="3636651"/>
            <a:ext cx="0" cy="270498"/>
          </a:xfrm>
          <a:prstGeom prst="line">
            <a:avLst/>
          </a:prstGeom>
          <a:noFill/>
          <a:ln w="12700" cap="flat" cmpd="sng" algn="ctr">
            <a:solidFill>
              <a:schemeClr val="bg1"/>
            </a:solidFill>
            <a:prstDash val="solid"/>
            <a:miter lim="800000"/>
          </a:ln>
          <a:effectLst/>
        </p:spPr>
      </p:cxnSp>
      <p:sp>
        <p:nvSpPr>
          <p:cNvPr id="21" name="TextBox 20">
            <a:extLst>
              <a:ext uri="{FF2B5EF4-FFF2-40B4-BE49-F238E27FC236}">
                <a16:creationId xmlns:a16="http://schemas.microsoft.com/office/drawing/2014/main" id="{B2ACC192-5736-6DA0-D9C9-E1E136E734C9}"/>
              </a:ext>
            </a:extLst>
          </p:cNvPr>
          <p:cNvSpPr txBox="1"/>
          <p:nvPr/>
        </p:nvSpPr>
        <p:spPr>
          <a:xfrm>
            <a:off x="1897604" y="4382023"/>
            <a:ext cx="2576773" cy="492443"/>
          </a:xfrm>
          <a:prstGeom prst="rect">
            <a:avLst/>
          </a:prstGeom>
          <a:noFill/>
        </p:spPr>
        <p:txBody>
          <a:bodyPr wrap="square" lIns="0" tIns="0" rIns="0" bIns="0" rtlCol="0" anchor="t">
            <a:spAutoFit/>
          </a:bodyPr>
          <a:lstStyle/>
          <a:p>
            <a:pPr algn="ctr" defTabSz="1218987"/>
            <a:r>
              <a:rPr lang="en-IN" sz="1600" dirty="0">
                <a:solidFill>
                  <a:schemeClr val="bg1"/>
                </a:solidFill>
                <a:ea typeface="Open Sans" panose="020B0606030504020204" pitchFamily="34" charset="0"/>
                <a:cs typeface="Arial" panose="020B0604020202020204" pitchFamily="34" charset="0"/>
              </a:rPr>
              <a:t>The analogy signals are converted to digital signals </a:t>
            </a:r>
          </a:p>
        </p:txBody>
      </p:sp>
      <p:sp>
        <p:nvSpPr>
          <p:cNvPr id="22" name="TextBox 21">
            <a:extLst>
              <a:ext uri="{FF2B5EF4-FFF2-40B4-BE49-F238E27FC236}">
                <a16:creationId xmlns:a16="http://schemas.microsoft.com/office/drawing/2014/main" id="{D54A6FCA-9F8B-D0C6-667C-A6739A6C53AB}"/>
              </a:ext>
            </a:extLst>
          </p:cNvPr>
          <p:cNvSpPr txBox="1"/>
          <p:nvPr/>
        </p:nvSpPr>
        <p:spPr>
          <a:xfrm>
            <a:off x="1809899" y="4015006"/>
            <a:ext cx="2752184" cy="246221"/>
          </a:xfrm>
          <a:prstGeom prst="rect">
            <a:avLst/>
          </a:prstGeom>
          <a:noFill/>
        </p:spPr>
        <p:txBody>
          <a:bodyPr wrap="square" lIns="0" tIns="0" rIns="0" bIns="0" rtlCol="0" anchor="t">
            <a:spAutoFit/>
          </a:bodyPr>
          <a:lstStyle/>
          <a:p>
            <a:pPr algn="ctr" defTabSz="1218987"/>
            <a:r>
              <a:rPr lang="en-IN" sz="1600" b="1" dirty="0">
                <a:solidFill>
                  <a:schemeClr val="bg1"/>
                </a:solidFill>
                <a:ea typeface="Open Sans" panose="020B0606030504020204" pitchFamily="34" charset="0"/>
                <a:cs typeface="Arial" panose="020B0604020202020204" pitchFamily="34" charset="0"/>
              </a:rPr>
              <a:t>Analog to Digital Signals</a:t>
            </a:r>
          </a:p>
        </p:txBody>
      </p:sp>
      <p:cxnSp>
        <p:nvCxnSpPr>
          <p:cNvPr id="23" name="Straight Connector 22">
            <a:extLst>
              <a:ext uri="{FF2B5EF4-FFF2-40B4-BE49-F238E27FC236}">
                <a16:creationId xmlns:a16="http://schemas.microsoft.com/office/drawing/2014/main" id="{9783D767-73F5-9850-56A9-6DA0955C6DE4}"/>
              </a:ext>
            </a:extLst>
          </p:cNvPr>
          <p:cNvCxnSpPr/>
          <p:nvPr/>
        </p:nvCxnSpPr>
        <p:spPr>
          <a:xfrm>
            <a:off x="10440942" y="3636651"/>
            <a:ext cx="0" cy="270498"/>
          </a:xfrm>
          <a:prstGeom prst="line">
            <a:avLst/>
          </a:prstGeom>
          <a:noFill/>
          <a:ln w="12700" cap="flat" cmpd="sng" algn="ctr">
            <a:solidFill>
              <a:schemeClr val="bg1"/>
            </a:solidFill>
            <a:prstDash val="solid"/>
            <a:miter lim="800000"/>
          </a:ln>
          <a:effectLst/>
        </p:spPr>
      </p:cxnSp>
      <p:sp>
        <p:nvSpPr>
          <p:cNvPr id="24" name="TextBox 23">
            <a:extLst>
              <a:ext uri="{FF2B5EF4-FFF2-40B4-BE49-F238E27FC236}">
                <a16:creationId xmlns:a16="http://schemas.microsoft.com/office/drawing/2014/main" id="{4A03AA49-0957-FB11-056D-0D1625B8F5B2}"/>
              </a:ext>
            </a:extLst>
          </p:cNvPr>
          <p:cNvSpPr txBox="1"/>
          <p:nvPr/>
        </p:nvSpPr>
        <p:spPr>
          <a:xfrm>
            <a:off x="9152554" y="4342992"/>
            <a:ext cx="2576773" cy="246221"/>
          </a:xfrm>
          <a:prstGeom prst="rect">
            <a:avLst/>
          </a:prstGeom>
          <a:noFill/>
        </p:spPr>
        <p:txBody>
          <a:bodyPr wrap="square" lIns="0" tIns="0" rIns="0" bIns="0" rtlCol="0" anchor="t">
            <a:spAutoFit/>
          </a:bodyPr>
          <a:lstStyle/>
          <a:p>
            <a:pPr algn="ctr" defTabSz="1218987"/>
            <a:r>
              <a:rPr lang="en-IN" sz="1600" dirty="0">
                <a:solidFill>
                  <a:schemeClr val="bg1"/>
                </a:solidFill>
                <a:ea typeface="Open Sans" panose="020B0606030504020204" pitchFamily="34" charset="0"/>
                <a:cs typeface="Arial" panose="020B0604020202020204" pitchFamily="34" charset="0"/>
              </a:rPr>
              <a:t>Returns the desired output</a:t>
            </a:r>
          </a:p>
        </p:txBody>
      </p:sp>
      <p:sp>
        <p:nvSpPr>
          <p:cNvPr id="25" name="TextBox 24">
            <a:extLst>
              <a:ext uri="{FF2B5EF4-FFF2-40B4-BE49-F238E27FC236}">
                <a16:creationId xmlns:a16="http://schemas.microsoft.com/office/drawing/2014/main" id="{8CBE8CCB-F110-E1A5-C34D-78CB5EBB0519}"/>
              </a:ext>
            </a:extLst>
          </p:cNvPr>
          <p:cNvSpPr txBox="1"/>
          <p:nvPr/>
        </p:nvSpPr>
        <p:spPr>
          <a:xfrm>
            <a:off x="9064849" y="4056843"/>
            <a:ext cx="2752184" cy="246221"/>
          </a:xfrm>
          <a:prstGeom prst="rect">
            <a:avLst/>
          </a:prstGeom>
          <a:noFill/>
        </p:spPr>
        <p:txBody>
          <a:bodyPr wrap="square" lIns="0" tIns="0" rIns="0" bIns="0" rtlCol="0" anchor="t">
            <a:spAutoFit/>
          </a:bodyPr>
          <a:lstStyle/>
          <a:p>
            <a:pPr algn="ctr" defTabSz="1218987"/>
            <a:r>
              <a:rPr lang="en-IN" sz="1600" b="1" dirty="0">
                <a:solidFill>
                  <a:schemeClr val="bg1"/>
                </a:solidFill>
                <a:ea typeface="Open Sans" panose="020B0606030504020204" pitchFamily="34" charset="0"/>
                <a:cs typeface="Arial" panose="020B0604020202020204" pitchFamily="34" charset="0"/>
              </a:rPr>
              <a:t>Output</a:t>
            </a:r>
          </a:p>
        </p:txBody>
      </p:sp>
    </p:spTree>
    <p:extLst>
      <p:ext uri="{BB962C8B-B14F-4D97-AF65-F5344CB8AC3E}">
        <p14:creationId xmlns:p14="http://schemas.microsoft.com/office/powerpoint/2010/main" val="2361681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AEA452B-F6DF-74BB-9D04-17DBE212006C}"/>
              </a:ext>
            </a:extLst>
          </p:cNvPr>
          <p:cNvSpPr>
            <a:spLocks noGrp="1"/>
          </p:cNvSpPr>
          <p:nvPr>
            <p:ph type="title"/>
          </p:nvPr>
        </p:nvSpPr>
        <p:spPr>
          <a:xfrm>
            <a:off x="972526" y="693116"/>
            <a:ext cx="10246948" cy="529397"/>
          </a:xfrm>
        </p:spPr>
        <p:txBody>
          <a:bodyPr/>
          <a:lstStyle/>
          <a:p>
            <a:r>
              <a:rPr lang="en-US" dirty="0"/>
              <a:t>Use Case Diagram</a:t>
            </a:r>
          </a:p>
        </p:txBody>
      </p:sp>
      <p:pic>
        <p:nvPicPr>
          <p:cNvPr id="4" name="Picture 3">
            <a:extLst>
              <a:ext uri="{FF2B5EF4-FFF2-40B4-BE49-F238E27FC236}">
                <a16:creationId xmlns:a16="http://schemas.microsoft.com/office/drawing/2014/main" id="{F499AF89-069D-7B8A-C53D-8A517BE9B1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66753" y="1405238"/>
            <a:ext cx="6058493" cy="4759646"/>
          </a:xfrm>
          <a:prstGeom prst="rect">
            <a:avLst/>
          </a:prstGeom>
        </p:spPr>
      </p:pic>
    </p:spTree>
    <p:extLst>
      <p:ext uri="{BB962C8B-B14F-4D97-AF65-F5344CB8AC3E}">
        <p14:creationId xmlns:p14="http://schemas.microsoft.com/office/powerpoint/2010/main" val="3273114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val 45">
            <a:extLst>
              <a:ext uri="{FF2B5EF4-FFF2-40B4-BE49-F238E27FC236}">
                <a16:creationId xmlns:a16="http://schemas.microsoft.com/office/drawing/2014/main" id="{B5D22DCF-2258-E242-71A4-5B42A389181C}"/>
              </a:ext>
            </a:extLst>
          </p:cNvPr>
          <p:cNvSpPr/>
          <p:nvPr/>
        </p:nvSpPr>
        <p:spPr>
          <a:xfrm>
            <a:off x="2010296" y="3081715"/>
            <a:ext cx="7186245" cy="3083169"/>
          </a:xfrm>
          <a:prstGeom prst="ellipse">
            <a:avLst/>
          </a:prstGeom>
          <a:gradFill flip="none" rotWithShape="1">
            <a:gsLst>
              <a:gs pos="100000">
                <a:schemeClr val="tx1">
                  <a:alpha val="28000"/>
                </a:schemeClr>
              </a:gs>
              <a:gs pos="44000">
                <a:schemeClr val="tx1">
                  <a:alpha val="0"/>
                </a:schemeClr>
              </a:gs>
            </a:gsLst>
            <a:lin ang="5400000" scaled="1"/>
            <a:tileRect/>
          </a:gradFill>
          <a:ln>
            <a:noFill/>
          </a:ln>
          <a:effectLst>
            <a:softEdge rad="6223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itle 1">
            <a:extLst>
              <a:ext uri="{FF2B5EF4-FFF2-40B4-BE49-F238E27FC236}">
                <a16:creationId xmlns:a16="http://schemas.microsoft.com/office/drawing/2014/main" id="{BDAA889A-8BDA-1787-A985-E0C5AE53F2D5}"/>
              </a:ext>
            </a:extLst>
          </p:cNvPr>
          <p:cNvSpPr>
            <a:spLocks noGrp="1"/>
          </p:cNvSpPr>
          <p:nvPr>
            <p:ph type="title"/>
          </p:nvPr>
        </p:nvSpPr>
        <p:spPr>
          <a:xfrm>
            <a:off x="972526" y="693116"/>
            <a:ext cx="10246948" cy="529397"/>
          </a:xfrm>
        </p:spPr>
        <p:txBody>
          <a:bodyPr/>
          <a:lstStyle/>
          <a:p>
            <a:r>
              <a:rPr lang="en-US" dirty="0"/>
              <a:t>Applications</a:t>
            </a:r>
          </a:p>
        </p:txBody>
      </p:sp>
      <p:grpSp>
        <p:nvGrpSpPr>
          <p:cNvPr id="48" name="Group 47">
            <a:extLst>
              <a:ext uri="{FF2B5EF4-FFF2-40B4-BE49-F238E27FC236}">
                <a16:creationId xmlns:a16="http://schemas.microsoft.com/office/drawing/2014/main" id="{5B6D56FD-3ABE-A90A-08C1-B8C9044402A5}"/>
              </a:ext>
            </a:extLst>
          </p:cNvPr>
          <p:cNvGrpSpPr/>
          <p:nvPr/>
        </p:nvGrpSpPr>
        <p:grpSpPr>
          <a:xfrm>
            <a:off x="3450433" y="1972107"/>
            <a:ext cx="898129" cy="457779"/>
            <a:chOff x="3515359" y="2100506"/>
            <a:chExt cx="782912" cy="388223"/>
          </a:xfrm>
        </p:grpSpPr>
        <p:cxnSp>
          <p:nvCxnSpPr>
            <p:cNvPr id="58" name="Straight Connector 57">
              <a:extLst>
                <a:ext uri="{FF2B5EF4-FFF2-40B4-BE49-F238E27FC236}">
                  <a16:creationId xmlns:a16="http://schemas.microsoft.com/office/drawing/2014/main" id="{4538F3D7-BFE6-F65A-6314-35D37086E9EE}"/>
                </a:ext>
              </a:extLst>
            </p:cNvPr>
            <p:cNvCxnSpPr>
              <a:cxnSpLocks/>
            </p:cNvCxnSpPr>
            <p:nvPr/>
          </p:nvCxnSpPr>
          <p:spPr>
            <a:xfrm flipH="1" flipV="1">
              <a:off x="3910048" y="2100506"/>
              <a:ext cx="388223" cy="388223"/>
            </a:xfrm>
            <a:prstGeom prst="line">
              <a:avLst/>
            </a:prstGeom>
            <a:noFill/>
            <a:ln w="9525" cap="flat" cmpd="sng" algn="ctr">
              <a:solidFill>
                <a:schemeClr val="bg1"/>
              </a:solidFill>
              <a:prstDash val="solid"/>
              <a:round/>
              <a:headEnd type="none" w="med" len="med"/>
              <a:tailEnd type="none" w="med" len="med"/>
            </a:ln>
            <a:effectLst/>
          </p:spPr>
        </p:cxnSp>
        <p:cxnSp>
          <p:nvCxnSpPr>
            <p:cNvPr id="59" name="Straight Connector 58">
              <a:extLst>
                <a:ext uri="{FF2B5EF4-FFF2-40B4-BE49-F238E27FC236}">
                  <a16:creationId xmlns:a16="http://schemas.microsoft.com/office/drawing/2014/main" id="{60AB7A67-75E7-B3E7-917A-C635FE2C993A}"/>
                </a:ext>
              </a:extLst>
            </p:cNvPr>
            <p:cNvCxnSpPr>
              <a:cxnSpLocks/>
            </p:cNvCxnSpPr>
            <p:nvPr/>
          </p:nvCxnSpPr>
          <p:spPr>
            <a:xfrm flipH="1">
              <a:off x="3515359" y="2105266"/>
              <a:ext cx="402753" cy="0"/>
            </a:xfrm>
            <a:prstGeom prst="line">
              <a:avLst/>
            </a:prstGeom>
            <a:noFill/>
            <a:ln w="9525" cap="flat" cmpd="sng" algn="ctr">
              <a:solidFill>
                <a:schemeClr val="bg1"/>
              </a:solidFill>
              <a:prstDash val="solid"/>
              <a:round/>
              <a:headEnd type="none" w="med" len="med"/>
              <a:tailEnd type="none" w="med" len="med"/>
            </a:ln>
            <a:effectLst/>
          </p:spPr>
        </p:cxnSp>
      </p:grpSp>
      <p:grpSp>
        <p:nvGrpSpPr>
          <p:cNvPr id="60" name="Group 59">
            <a:extLst>
              <a:ext uri="{FF2B5EF4-FFF2-40B4-BE49-F238E27FC236}">
                <a16:creationId xmlns:a16="http://schemas.microsoft.com/office/drawing/2014/main" id="{D3DB24E8-54CC-2390-8A71-A689DB8B2844}"/>
              </a:ext>
            </a:extLst>
          </p:cNvPr>
          <p:cNvGrpSpPr/>
          <p:nvPr/>
        </p:nvGrpSpPr>
        <p:grpSpPr>
          <a:xfrm flipV="1">
            <a:off x="3672596" y="5027673"/>
            <a:ext cx="1576418" cy="343191"/>
            <a:chOff x="3514634" y="2100504"/>
            <a:chExt cx="738604" cy="343191"/>
          </a:xfrm>
        </p:grpSpPr>
        <p:cxnSp>
          <p:nvCxnSpPr>
            <p:cNvPr id="61" name="Straight Connector 60">
              <a:extLst>
                <a:ext uri="{FF2B5EF4-FFF2-40B4-BE49-F238E27FC236}">
                  <a16:creationId xmlns:a16="http://schemas.microsoft.com/office/drawing/2014/main" id="{6D3884A6-71AC-729C-7E2E-BE4DFF814FCD}"/>
                </a:ext>
              </a:extLst>
            </p:cNvPr>
            <p:cNvCxnSpPr>
              <a:cxnSpLocks/>
            </p:cNvCxnSpPr>
            <p:nvPr/>
          </p:nvCxnSpPr>
          <p:spPr>
            <a:xfrm flipH="1" flipV="1">
              <a:off x="3910050" y="2100504"/>
              <a:ext cx="343188" cy="343191"/>
            </a:xfrm>
            <a:prstGeom prst="line">
              <a:avLst/>
            </a:prstGeom>
            <a:noFill/>
            <a:ln w="9525" cap="flat" cmpd="sng" algn="ctr">
              <a:solidFill>
                <a:schemeClr val="bg1"/>
              </a:solidFill>
              <a:prstDash val="solid"/>
              <a:round/>
              <a:headEnd type="none" w="med" len="med"/>
              <a:tailEnd type="none" w="med" len="med"/>
            </a:ln>
            <a:effectLst/>
          </p:spPr>
        </p:cxnSp>
        <p:cxnSp>
          <p:nvCxnSpPr>
            <p:cNvPr id="62" name="Straight Connector 61">
              <a:extLst>
                <a:ext uri="{FF2B5EF4-FFF2-40B4-BE49-F238E27FC236}">
                  <a16:creationId xmlns:a16="http://schemas.microsoft.com/office/drawing/2014/main" id="{8A017EB5-8CE9-8E88-1200-7E8A38B87A46}"/>
                </a:ext>
              </a:extLst>
            </p:cNvPr>
            <p:cNvCxnSpPr>
              <a:cxnSpLocks/>
            </p:cNvCxnSpPr>
            <p:nvPr/>
          </p:nvCxnSpPr>
          <p:spPr>
            <a:xfrm flipH="1" flipV="1">
              <a:off x="3514634" y="2102885"/>
              <a:ext cx="403478" cy="0"/>
            </a:xfrm>
            <a:prstGeom prst="line">
              <a:avLst/>
            </a:prstGeom>
            <a:noFill/>
            <a:ln w="9525" cap="flat" cmpd="sng" algn="ctr">
              <a:solidFill>
                <a:schemeClr val="bg1"/>
              </a:solidFill>
              <a:prstDash val="solid"/>
              <a:round/>
              <a:headEnd type="none" w="med" len="med"/>
              <a:tailEnd type="none" w="med" len="med"/>
            </a:ln>
            <a:effectLst/>
          </p:spPr>
        </p:cxnSp>
      </p:grpSp>
      <p:sp>
        <p:nvSpPr>
          <p:cNvPr id="63" name="Freeform: Shape 62">
            <a:extLst>
              <a:ext uri="{FF2B5EF4-FFF2-40B4-BE49-F238E27FC236}">
                <a16:creationId xmlns:a16="http://schemas.microsoft.com/office/drawing/2014/main" id="{C659573E-8630-64A0-758F-3806FE5F1876}"/>
              </a:ext>
            </a:extLst>
          </p:cNvPr>
          <p:cNvSpPr/>
          <p:nvPr/>
        </p:nvSpPr>
        <p:spPr>
          <a:xfrm>
            <a:off x="4001486" y="2255443"/>
            <a:ext cx="567973" cy="793873"/>
          </a:xfrm>
          <a:custGeom>
            <a:avLst/>
            <a:gdLst>
              <a:gd name="connsiteX0" fmla="*/ 0 w 653365"/>
              <a:gd name="connsiteY0" fmla="*/ 441765 h 913228"/>
              <a:gd name="connsiteX1" fmla="*/ 541997 w 653365"/>
              <a:gd name="connsiteY1" fmla="*/ 913228 h 913228"/>
              <a:gd name="connsiteX2" fmla="*/ 653366 w 653365"/>
              <a:gd name="connsiteY2" fmla="*/ 0 h 913228"/>
            </a:gdLst>
            <a:ahLst/>
            <a:cxnLst>
              <a:cxn ang="0">
                <a:pos x="connsiteX0" y="connsiteY0"/>
              </a:cxn>
              <a:cxn ang="0">
                <a:pos x="connsiteX1" y="connsiteY1"/>
              </a:cxn>
              <a:cxn ang="0">
                <a:pos x="connsiteX2" y="connsiteY2"/>
              </a:cxn>
            </a:cxnLst>
            <a:rect l="l" t="t" r="r" b="b"/>
            <a:pathLst>
              <a:path w="653365" h="913228">
                <a:moveTo>
                  <a:pt x="0" y="441765"/>
                </a:moveTo>
                <a:lnTo>
                  <a:pt x="541997" y="913228"/>
                </a:lnTo>
                <a:lnTo>
                  <a:pt x="653366" y="0"/>
                </a:lnTo>
                <a:close/>
              </a:path>
            </a:pathLst>
          </a:custGeom>
          <a:solidFill>
            <a:schemeClr val="accent3"/>
          </a:solid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64" name="Freeform: Shape 63">
            <a:extLst>
              <a:ext uri="{FF2B5EF4-FFF2-40B4-BE49-F238E27FC236}">
                <a16:creationId xmlns:a16="http://schemas.microsoft.com/office/drawing/2014/main" id="{34F54501-2B35-B3DF-DA29-7DE62899B690}"/>
              </a:ext>
            </a:extLst>
          </p:cNvPr>
          <p:cNvSpPr/>
          <p:nvPr/>
        </p:nvSpPr>
        <p:spPr>
          <a:xfrm>
            <a:off x="3952920" y="4176998"/>
            <a:ext cx="338848" cy="277532"/>
          </a:xfrm>
          <a:custGeom>
            <a:avLst/>
            <a:gdLst>
              <a:gd name="connsiteX0" fmla="*/ 0 w 389792"/>
              <a:gd name="connsiteY0" fmla="*/ 259862 h 319258"/>
              <a:gd name="connsiteX1" fmla="*/ 389792 w 389792"/>
              <a:gd name="connsiteY1" fmla="*/ 0 h 319258"/>
              <a:gd name="connsiteX2" fmla="*/ 248725 w 389792"/>
              <a:gd name="connsiteY2" fmla="*/ 319259 h 319258"/>
            </a:gdLst>
            <a:ahLst/>
            <a:cxnLst>
              <a:cxn ang="0">
                <a:pos x="connsiteX0" y="connsiteY0"/>
              </a:cxn>
              <a:cxn ang="0">
                <a:pos x="connsiteX1" y="connsiteY1"/>
              </a:cxn>
              <a:cxn ang="0">
                <a:pos x="connsiteX2" y="connsiteY2"/>
              </a:cxn>
            </a:cxnLst>
            <a:rect l="l" t="t" r="r" b="b"/>
            <a:pathLst>
              <a:path w="389792" h="319258">
                <a:moveTo>
                  <a:pt x="0" y="259862"/>
                </a:moveTo>
                <a:lnTo>
                  <a:pt x="389792" y="0"/>
                </a:lnTo>
                <a:lnTo>
                  <a:pt x="248725" y="319259"/>
                </a:lnTo>
                <a:close/>
              </a:path>
            </a:pathLst>
          </a:custGeom>
          <a:no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65" name="Freeform: Shape 64">
            <a:extLst>
              <a:ext uri="{FF2B5EF4-FFF2-40B4-BE49-F238E27FC236}">
                <a16:creationId xmlns:a16="http://schemas.microsoft.com/office/drawing/2014/main" id="{178772EE-8F3E-8B41-2B06-23A9735E2780}"/>
              </a:ext>
            </a:extLst>
          </p:cNvPr>
          <p:cNvSpPr/>
          <p:nvPr/>
        </p:nvSpPr>
        <p:spPr>
          <a:xfrm>
            <a:off x="4710267" y="4835657"/>
            <a:ext cx="1158537" cy="422754"/>
          </a:xfrm>
          <a:custGeom>
            <a:avLst/>
            <a:gdLst>
              <a:gd name="connsiteX0" fmla="*/ 0 w 1332717"/>
              <a:gd name="connsiteY0" fmla="*/ 59397 h 486312"/>
              <a:gd name="connsiteX1" fmla="*/ 675640 w 1332717"/>
              <a:gd name="connsiteY1" fmla="*/ 0 h 486312"/>
              <a:gd name="connsiteX2" fmla="*/ 1317869 w 1332717"/>
              <a:gd name="connsiteY2" fmla="*/ 475176 h 486312"/>
              <a:gd name="connsiteX3" fmla="*/ 601394 w 1332717"/>
              <a:gd name="connsiteY3" fmla="*/ 211602 h 486312"/>
              <a:gd name="connsiteX4" fmla="*/ 0 w 1332717"/>
              <a:gd name="connsiteY4" fmla="*/ 59397 h 486312"/>
              <a:gd name="connsiteX5" fmla="*/ 0 w 1332717"/>
              <a:gd name="connsiteY5" fmla="*/ 59397 h 486312"/>
              <a:gd name="connsiteX6" fmla="*/ 1332718 w 1332717"/>
              <a:gd name="connsiteY6" fmla="*/ 486312 h 486312"/>
              <a:gd name="connsiteX7" fmla="*/ 1332718 w 1332717"/>
              <a:gd name="connsiteY7" fmla="*/ 486312 h 486312"/>
              <a:gd name="connsiteX8" fmla="*/ 1332718 w 1332717"/>
              <a:gd name="connsiteY8" fmla="*/ 486312 h 486312"/>
              <a:gd name="connsiteX9" fmla="*/ 1332718 w 1332717"/>
              <a:gd name="connsiteY9" fmla="*/ 486312 h 486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32717" h="486312">
                <a:moveTo>
                  <a:pt x="0" y="59397"/>
                </a:moveTo>
                <a:lnTo>
                  <a:pt x="675640" y="0"/>
                </a:lnTo>
                <a:lnTo>
                  <a:pt x="1317869" y="475176"/>
                </a:lnTo>
                <a:lnTo>
                  <a:pt x="601394" y="211602"/>
                </a:lnTo>
                <a:lnTo>
                  <a:pt x="0" y="59397"/>
                </a:lnTo>
                <a:lnTo>
                  <a:pt x="0" y="59397"/>
                </a:lnTo>
                <a:close/>
                <a:moveTo>
                  <a:pt x="1332718" y="486312"/>
                </a:moveTo>
                <a:lnTo>
                  <a:pt x="1332718" y="486312"/>
                </a:lnTo>
                <a:lnTo>
                  <a:pt x="1332718" y="486312"/>
                </a:lnTo>
                <a:lnTo>
                  <a:pt x="1332718" y="486312"/>
                </a:lnTo>
                <a:close/>
              </a:path>
            </a:pathLst>
          </a:custGeom>
          <a:solidFill>
            <a:schemeClr val="accent3"/>
          </a:solid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grpSp>
        <p:nvGrpSpPr>
          <p:cNvPr id="66" name="Group 65">
            <a:extLst>
              <a:ext uri="{FF2B5EF4-FFF2-40B4-BE49-F238E27FC236}">
                <a16:creationId xmlns:a16="http://schemas.microsoft.com/office/drawing/2014/main" id="{D2F62768-76D8-88F7-FB8C-4D00C0EA1816}"/>
              </a:ext>
            </a:extLst>
          </p:cNvPr>
          <p:cNvGrpSpPr/>
          <p:nvPr/>
        </p:nvGrpSpPr>
        <p:grpSpPr>
          <a:xfrm>
            <a:off x="3676827" y="2249117"/>
            <a:ext cx="3311028" cy="1642606"/>
            <a:chOff x="3966537" y="2186329"/>
            <a:chExt cx="3311028" cy="1642606"/>
          </a:xfrm>
          <a:noFill/>
        </p:grpSpPr>
        <p:sp>
          <p:nvSpPr>
            <p:cNvPr id="67" name="Freeform: Shape 66">
              <a:extLst>
                <a:ext uri="{FF2B5EF4-FFF2-40B4-BE49-F238E27FC236}">
                  <a16:creationId xmlns:a16="http://schemas.microsoft.com/office/drawing/2014/main" id="{548A4F3F-D250-F7CE-CD82-812C743B560F}"/>
                </a:ext>
              </a:extLst>
            </p:cNvPr>
            <p:cNvSpPr/>
            <p:nvPr/>
          </p:nvSpPr>
          <p:spPr>
            <a:xfrm>
              <a:off x="4831405" y="2370274"/>
              <a:ext cx="342075" cy="797100"/>
            </a:xfrm>
            <a:custGeom>
              <a:avLst/>
              <a:gdLst>
                <a:gd name="connsiteX0" fmla="*/ 393505 w 393504"/>
                <a:gd name="connsiteY0" fmla="*/ 556846 h 916940"/>
                <a:gd name="connsiteX1" fmla="*/ 0 w 393504"/>
                <a:gd name="connsiteY1" fmla="*/ 916940 h 916940"/>
                <a:gd name="connsiteX2" fmla="*/ 111369 w 393504"/>
                <a:gd name="connsiteY2" fmla="*/ 3712 h 916940"/>
                <a:gd name="connsiteX3" fmla="*/ 122506 w 393504"/>
                <a:gd name="connsiteY3" fmla="*/ 0 h 916940"/>
              </a:gdLst>
              <a:ahLst/>
              <a:cxnLst>
                <a:cxn ang="0">
                  <a:pos x="connsiteX0" y="connsiteY0"/>
                </a:cxn>
                <a:cxn ang="0">
                  <a:pos x="connsiteX1" y="connsiteY1"/>
                </a:cxn>
                <a:cxn ang="0">
                  <a:pos x="connsiteX2" y="connsiteY2"/>
                </a:cxn>
                <a:cxn ang="0">
                  <a:pos x="connsiteX3" y="connsiteY3"/>
                </a:cxn>
              </a:cxnLst>
              <a:rect l="l" t="t" r="r" b="b"/>
              <a:pathLst>
                <a:path w="393504" h="916940">
                  <a:moveTo>
                    <a:pt x="393505" y="556846"/>
                  </a:moveTo>
                  <a:lnTo>
                    <a:pt x="0" y="916940"/>
                  </a:lnTo>
                  <a:lnTo>
                    <a:pt x="111369" y="3712"/>
                  </a:lnTo>
                  <a:lnTo>
                    <a:pt x="122506"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68" name="Freeform: Shape 67">
              <a:extLst>
                <a:ext uri="{FF2B5EF4-FFF2-40B4-BE49-F238E27FC236}">
                  <a16:creationId xmlns:a16="http://schemas.microsoft.com/office/drawing/2014/main" id="{9A716BA4-9502-43DD-E614-3468647AF629}"/>
                </a:ext>
              </a:extLst>
            </p:cNvPr>
            <p:cNvSpPr/>
            <p:nvPr/>
          </p:nvSpPr>
          <p:spPr>
            <a:xfrm>
              <a:off x="4937901" y="2228282"/>
              <a:ext cx="480841" cy="626062"/>
            </a:xfrm>
            <a:custGeom>
              <a:avLst/>
              <a:gdLst>
                <a:gd name="connsiteX0" fmla="*/ 0 w 553133"/>
                <a:gd name="connsiteY0" fmla="*/ 163342 h 720188"/>
                <a:gd name="connsiteX1" fmla="*/ 270998 w 553133"/>
                <a:gd name="connsiteY1" fmla="*/ 720188 h 720188"/>
                <a:gd name="connsiteX2" fmla="*/ 553134 w 553133"/>
                <a:gd name="connsiteY2" fmla="*/ 0 h 720188"/>
              </a:gdLst>
              <a:ahLst/>
              <a:cxnLst>
                <a:cxn ang="0">
                  <a:pos x="connsiteX0" y="connsiteY0"/>
                </a:cxn>
                <a:cxn ang="0">
                  <a:pos x="connsiteX1" y="connsiteY1"/>
                </a:cxn>
                <a:cxn ang="0">
                  <a:pos x="connsiteX2" y="connsiteY2"/>
                </a:cxn>
              </a:cxnLst>
              <a:rect l="l" t="t" r="r" b="b"/>
              <a:pathLst>
                <a:path w="553133" h="720188">
                  <a:moveTo>
                    <a:pt x="0" y="163342"/>
                  </a:moveTo>
                  <a:lnTo>
                    <a:pt x="270998" y="720188"/>
                  </a:lnTo>
                  <a:lnTo>
                    <a:pt x="553134"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69" name="Freeform: Shape 68">
              <a:extLst>
                <a:ext uri="{FF2B5EF4-FFF2-40B4-BE49-F238E27FC236}">
                  <a16:creationId xmlns:a16="http://schemas.microsoft.com/office/drawing/2014/main" id="{6ED6AC1F-14D5-9063-BC40-9F64322CD805}"/>
                </a:ext>
              </a:extLst>
            </p:cNvPr>
            <p:cNvSpPr/>
            <p:nvPr/>
          </p:nvSpPr>
          <p:spPr>
            <a:xfrm>
              <a:off x="5173480" y="2186329"/>
              <a:ext cx="981045" cy="668015"/>
            </a:xfrm>
            <a:custGeom>
              <a:avLst/>
              <a:gdLst>
                <a:gd name="connsiteX0" fmla="*/ 282135 w 1128541"/>
                <a:gd name="connsiteY0" fmla="*/ 48260 h 768448"/>
                <a:gd name="connsiteX1" fmla="*/ 0 w 1128541"/>
                <a:gd name="connsiteY1" fmla="*/ 768448 h 768448"/>
                <a:gd name="connsiteX2" fmla="*/ 1128541 w 1128541"/>
                <a:gd name="connsiteY2" fmla="*/ 341532 h 768448"/>
                <a:gd name="connsiteX3" fmla="*/ 742461 w 1128541"/>
                <a:gd name="connsiteY3" fmla="*/ 0 h 768448"/>
              </a:gdLst>
              <a:ahLst/>
              <a:cxnLst>
                <a:cxn ang="0">
                  <a:pos x="connsiteX0" y="connsiteY0"/>
                </a:cxn>
                <a:cxn ang="0">
                  <a:pos x="connsiteX1" y="connsiteY1"/>
                </a:cxn>
                <a:cxn ang="0">
                  <a:pos x="connsiteX2" y="connsiteY2"/>
                </a:cxn>
                <a:cxn ang="0">
                  <a:pos x="connsiteX3" y="connsiteY3"/>
                </a:cxn>
              </a:cxnLst>
              <a:rect l="l" t="t" r="r" b="b"/>
              <a:pathLst>
                <a:path w="1128541" h="768448">
                  <a:moveTo>
                    <a:pt x="282135" y="48260"/>
                  </a:moveTo>
                  <a:lnTo>
                    <a:pt x="0" y="768448"/>
                  </a:lnTo>
                  <a:lnTo>
                    <a:pt x="1128541" y="341532"/>
                  </a:lnTo>
                  <a:lnTo>
                    <a:pt x="742461"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70" name="Freeform: Shape 69">
              <a:extLst>
                <a:ext uri="{FF2B5EF4-FFF2-40B4-BE49-F238E27FC236}">
                  <a16:creationId xmlns:a16="http://schemas.microsoft.com/office/drawing/2014/main" id="{258E1C49-2DB4-943F-0C45-168C1516D666}"/>
                </a:ext>
              </a:extLst>
            </p:cNvPr>
            <p:cNvSpPr/>
            <p:nvPr/>
          </p:nvSpPr>
          <p:spPr>
            <a:xfrm>
              <a:off x="5818905" y="2186329"/>
              <a:ext cx="361437" cy="296895"/>
            </a:xfrm>
            <a:custGeom>
              <a:avLst/>
              <a:gdLst>
                <a:gd name="connsiteX0" fmla="*/ 0 w 415778"/>
                <a:gd name="connsiteY0" fmla="*/ 0 h 341532"/>
                <a:gd name="connsiteX1" fmla="*/ 386080 w 415778"/>
                <a:gd name="connsiteY1" fmla="*/ 341532 h 341532"/>
                <a:gd name="connsiteX2" fmla="*/ 415778 w 415778"/>
                <a:gd name="connsiteY2" fmla="*/ 14849 h 341532"/>
              </a:gdLst>
              <a:ahLst/>
              <a:cxnLst>
                <a:cxn ang="0">
                  <a:pos x="connsiteX0" y="connsiteY0"/>
                </a:cxn>
                <a:cxn ang="0">
                  <a:pos x="connsiteX1" y="connsiteY1"/>
                </a:cxn>
                <a:cxn ang="0">
                  <a:pos x="connsiteX2" y="connsiteY2"/>
                </a:cxn>
              </a:cxnLst>
              <a:rect l="l" t="t" r="r" b="b"/>
              <a:pathLst>
                <a:path w="415778" h="341532">
                  <a:moveTo>
                    <a:pt x="0" y="0"/>
                  </a:moveTo>
                  <a:lnTo>
                    <a:pt x="386080" y="341532"/>
                  </a:lnTo>
                  <a:lnTo>
                    <a:pt x="415778" y="14849"/>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71" name="Freeform: Shape 70">
              <a:extLst>
                <a:ext uri="{FF2B5EF4-FFF2-40B4-BE49-F238E27FC236}">
                  <a16:creationId xmlns:a16="http://schemas.microsoft.com/office/drawing/2014/main" id="{2F840C90-D4FF-16A8-1C78-7A2FCDBFBB37}"/>
                </a:ext>
              </a:extLst>
            </p:cNvPr>
            <p:cNvSpPr/>
            <p:nvPr/>
          </p:nvSpPr>
          <p:spPr>
            <a:xfrm>
              <a:off x="6154526" y="2199237"/>
              <a:ext cx="609926" cy="332393"/>
            </a:xfrm>
            <a:custGeom>
              <a:avLst/>
              <a:gdLst>
                <a:gd name="connsiteX0" fmla="*/ 29698 w 701625"/>
                <a:gd name="connsiteY0" fmla="*/ 0 h 382367"/>
                <a:gd name="connsiteX1" fmla="*/ 0 w 701625"/>
                <a:gd name="connsiteY1" fmla="*/ 326683 h 382367"/>
                <a:gd name="connsiteX2" fmla="*/ 701626 w 701625"/>
                <a:gd name="connsiteY2" fmla="*/ 382368 h 382367"/>
                <a:gd name="connsiteX3" fmla="*/ 386080 w 701625"/>
                <a:gd name="connsiteY3" fmla="*/ 59397 h 382367"/>
              </a:gdLst>
              <a:ahLst/>
              <a:cxnLst>
                <a:cxn ang="0">
                  <a:pos x="connsiteX0" y="connsiteY0"/>
                </a:cxn>
                <a:cxn ang="0">
                  <a:pos x="connsiteX1" y="connsiteY1"/>
                </a:cxn>
                <a:cxn ang="0">
                  <a:pos x="connsiteX2" y="connsiteY2"/>
                </a:cxn>
                <a:cxn ang="0">
                  <a:pos x="connsiteX3" y="connsiteY3"/>
                </a:cxn>
              </a:cxnLst>
              <a:rect l="l" t="t" r="r" b="b"/>
              <a:pathLst>
                <a:path w="701625" h="382367">
                  <a:moveTo>
                    <a:pt x="29698" y="0"/>
                  </a:moveTo>
                  <a:lnTo>
                    <a:pt x="0" y="326683"/>
                  </a:lnTo>
                  <a:lnTo>
                    <a:pt x="701626" y="382368"/>
                  </a:lnTo>
                  <a:lnTo>
                    <a:pt x="386080" y="59397"/>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72" name="Freeform: Shape 71">
              <a:extLst>
                <a:ext uri="{FF2B5EF4-FFF2-40B4-BE49-F238E27FC236}">
                  <a16:creationId xmlns:a16="http://schemas.microsoft.com/office/drawing/2014/main" id="{80BDEEC4-B316-DFDC-9B18-EB8020E29A38}"/>
                </a:ext>
              </a:extLst>
            </p:cNvPr>
            <p:cNvSpPr/>
            <p:nvPr/>
          </p:nvSpPr>
          <p:spPr>
            <a:xfrm>
              <a:off x="6490147" y="2250871"/>
              <a:ext cx="309803" cy="280759"/>
            </a:xfrm>
            <a:custGeom>
              <a:avLst/>
              <a:gdLst>
                <a:gd name="connsiteX0" fmla="*/ 0 w 356381"/>
                <a:gd name="connsiteY0" fmla="*/ 0 h 322970"/>
                <a:gd name="connsiteX1" fmla="*/ 311834 w 356381"/>
                <a:gd name="connsiteY1" fmla="*/ 322971 h 322970"/>
                <a:gd name="connsiteX2" fmla="*/ 356382 w 356381"/>
                <a:gd name="connsiteY2" fmla="*/ 96520 h 322970"/>
                <a:gd name="connsiteX3" fmla="*/ 0 w 356381"/>
                <a:gd name="connsiteY3" fmla="*/ 0 h 322970"/>
              </a:gdLst>
              <a:ahLst/>
              <a:cxnLst>
                <a:cxn ang="0">
                  <a:pos x="connsiteX0" y="connsiteY0"/>
                </a:cxn>
                <a:cxn ang="0">
                  <a:pos x="connsiteX1" y="connsiteY1"/>
                </a:cxn>
                <a:cxn ang="0">
                  <a:pos x="connsiteX2" y="connsiteY2"/>
                </a:cxn>
                <a:cxn ang="0">
                  <a:pos x="connsiteX3" y="connsiteY3"/>
                </a:cxn>
              </a:cxnLst>
              <a:rect l="l" t="t" r="r" b="b"/>
              <a:pathLst>
                <a:path w="356381" h="322970">
                  <a:moveTo>
                    <a:pt x="0" y="0"/>
                  </a:moveTo>
                  <a:lnTo>
                    <a:pt x="311834" y="322971"/>
                  </a:lnTo>
                  <a:lnTo>
                    <a:pt x="356382" y="96520"/>
                  </a:lnTo>
                  <a:cubicBezTo>
                    <a:pt x="241300" y="59397"/>
                    <a:pt x="122506" y="25986"/>
                    <a:pt x="0" y="0"/>
                  </a:cubicBez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73" name="Freeform: Shape 72">
              <a:extLst>
                <a:ext uri="{FF2B5EF4-FFF2-40B4-BE49-F238E27FC236}">
                  <a16:creationId xmlns:a16="http://schemas.microsoft.com/office/drawing/2014/main" id="{D2837652-B3A7-39CF-D2B0-26947DEFB9F2}"/>
                </a:ext>
              </a:extLst>
            </p:cNvPr>
            <p:cNvSpPr/>
            <p:nvPr/>
          </p:nvSpPr>
          <p:spPr>
            <a:xfrm>
              <a:off x="4189208" y="2757530"/>
              <a:ext cx="642197" cy="868097"/>
            </a:xfrm>
            <a:custGeom>
              <a:avLst/>
              <a:gdLst>
                <a:gd name="connsiteX0" fmla="*/ 0 w 738748"/>
                <a:gd name="connsiteY0" fmla="*/ 998611 h 998611"/>
                <a:gd name="connsiteX1" fmla="*/ 738749 w 738748"/>
                <a:gd name="connsiteY1" fmla="*/ 471463 h 998611"/>
                <a:gd name="connsiteX2" fmla="*/ 196752 w 738748"/>
                <a:gd name="connsiteY2" fmla="*/ 0 h 998611"/>
                <a:gd name="connsiteX3" fmla="*/ 40835 w 738748"/>
                <a:gd name="connsiteY3" fmla="*/ 189328 h 998611"/>
              </a:gdLst>
              <a:ahLst/>
              <a:cxnLst>
                <a:cxn ang="0">
                  <a:pos x="connsiteX0" y="connsiteY0"/>
                </a:cxn>
                <a:cxn ang="0">
                  <a:pos x="connsiteX1" y="connsiteY1"/>
                </a:cxn>
                <a:cxn ang="0">
                  <a:pos x="connsiteX2" y="connsiteY2"/>
                </a:cxn>
                <a:cxn ang="0">
                  <a:pos x="connsiteX3" y="connsiteY3"/>
                </a:cxn>
              </a:cxnLst>
              <a:rect l="l" t="t" r="r" b="b"/>
              <a:pathLst>
                <a:path w="738748" h="998611">
                  <a:moveTo>
                    <a:pt x="0" y="998611"/>
                  </a:moveTo>
                  <a:lnTo>
                    <a:pt x="738749" y="471463"/>
                  </a:lnTo>
                  <a:lnTo>
                    <a:pt x="196752" y="0"/>
                  </a:lnTo>
                  <a:lnTo>
                    <a:pt x="40835" y="189328"/>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74" name="Freeform: Shape 73">
              <a:extLst>
                <a:ext uri="{FF2B5EF4-FFF2-40B4-BE49-F238E27FC236}">
                  <a16:creationId xmlns:a16="http://schemas.microsoft.com/office/drawing/2014/main" id="{E51425C4-25CB-84AA-40BB-D527E0177255}"/>
                </a:ext>
              </a:extLst>
            </p:cNvPr>
            <p:cNvSpPr/>
            <p:nvPr/>
          </p:nvSpPr>
          <p:spPr>
            <a:xfrm>
              <a:off x="3966537" y="2922113"/>
              <a:ext cx="258170" cy="703514"/>
            </a:xfrm>
            <a:custGeom>
              <a:avLst/>
              <a:gdLst>
                <a:gd name="connsiteX0" fmla="*/ 296985 w 296984"/>
                <a:gd name="connsiteY0" fmla="*/ 0 h 809283"/>
                <a:gd name="connsiteX1" fmla="*/ 256149 w 296984"/>
                <a:gd name="connsiteY1" fmla="*/ 809283 h 809283"/>
                <a:gd name="connsiteX2" fmla="*/ 0 w 296984"/>
                <a:gd name="connsiteY2" fmla="*/ 567983 h 809283"/>
                <a:gd name="connsiteX3" fmla="*/ 285848 w 296984"/>
                <a:gd name="connsiteY3" fmla="*/ 18562 h 809283"/>
                <a:gd name="connsiteX4" fmla="*/ 296985 w 296984"/>
                <a:gd name="connsiteY4" fmla="*/ 0 h 8092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6984" h="809283">
                  <a:moveTo>
                    <a:pt x="296985" y="0"/>
                  </a:moveTo>
                  <a:lnTo>
                    <a:pt x="256149" y="809283"/>
                  </a:lnTo>
                  <a:lnTo>
                    <a:pt x="0" y="567983"/>
                  </a:lnTo>
                  <a:lnTo>
                    <a:pt x="285848" y="18562"/>
                  </a:lnTo>
                  <a:cubicBezTo>
                    <a:pt x="289560" y="11137"/>
                    <a:pt x="293272" y="3712"/>
                    <a:pt x="296985" y="0"/>
                  </a:cubicBez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75" name="Freeform: Shape 74">
              <a:extLst>
                <a:ext uri="{FF2B5EF4-FFF2-40B4-BE49-F238E27FC236}">
                  <a16:creationId xmlns:a16="http://schemas.microsoft.com/office/drawing/2014/main" id="{3A5CE190-F8B5-6E8D-3125-F20DA391B854}"/>
                </a:ext>
              </a:extLst>
            </p:cNvPr>
            <p:cNvSpPr/>
            <p:nvPr/>
          </p:nvSpPr>
          <p:spPr>
            <a:xfrm>
              <a:off x="3966537" y="3415864"/>
              <a:ext cx="222671" cy="413071"/>
            </a:xfrm>
            <a:custGeom>
              <a:avLst/>
              <a:gdLst>
                <a:gd name="connsiteX0" fmla="*/ 22274 w 256149"/>
                <a:gd name="connsiteY0" fmla="*/ 475176 h 475175"/>
                <a:gd name="connsiteX1" fmla="*/ 256149 w 256149"/>
                <a:gd name="connsiteY1" fmla="*/ 241300 h 475175"/>
                <a:gd name="connsiteX2" fmla="*/ 0 w 256149"/>
                <a:gd name="connsiteY2" fmla="*/ 0 h 475175"/>
              </a:gdLst>
              <a:ahLst/>
              <a:cxnLst>
                <a:cxn ang="0">
                  <a:pos x="connsiteX0" y="connsiteY0"/>
                </a:cxn>
                <a:cxn ang="0">
                  <a:pos x="connsiteX1" y="connsiteY1"/>
                </a:cxn>
                <a:cxn ang="0">
                  <a:pos x="connsiteX2" y="connsiteY2"/>
                </a:cxn>
              </a:cxnLst>
              <a:rect l="l" t="t" r="r" b="b"/>
              <a:pathLst>
                <a:path w="256149" h="475175">
                  <a:moveTo>
                    <a:pt x="22274" y="475176"/>
                  </a:moveTo>
                  <a:lnTo>
                    <a:pt x="256149" y="241300"/>
                  </a:lnTo>
                  <a:lnTo>
                    <a:pt x="0"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76" name="Freeform: Shape 75">
              <a:extLst>
                <a:ext uri="{FF2B5EF4-FFF2-40B4-BE49-F238E27FC236}">
                  <a16:creationId xmlns:a16="http://schemas.microsoft.com/office/drawing/2014/main" id="{364E247E-32D1-13E2-90EF-9B57FD23C78A}"/>
                </a:ext>
              </a:extLst>
            </p:cNvPr>
            <p:cNvSpPr/>
            <p:nvPr/>
          </p:nvSpPr>
          <p:spPr>
            <a:xfrm>
              <a:off x="6764453" y="2334777"/>
              <a:ext cx="513112" cy="206536"/>
            </a:xfrm>
            <a:custGeom>
              <a:avLst/>
              <a:gdLst>
                <a:gd name="connsiteX0" fmla="*/ 44548 w 590256"/>
                <a:gd name="connsiteY0" fmla="*/ 0 h 237587"/>
                <a:gd name="connsiteX1" fmla="*/ 0 w 590256"/>
                <a:gd name="connsiteY1" fmla="*/ 226451 h 237587"/>
                <a:gd name="connsiteX2" fmla="*/ 590257 w 590256"/>
                <a:gd name="connsiteY2" fmla="*/ 237588 h 237587"/>
              </a:gdLst>
              <a:ahLst/>
              <a:cxnLst>
                <a:cxn ang="0">
                  <a:pos x="connsiteX0" y="connsiteY0"/>
                </a:cxn>
                <a:cxn ang="0">
                  <a:pos x="connsiteX1" y="connsiteY1"/>
                </a:cxn>
                <a:cxn ang="0">
                  <a:pos x="connsiteX2" y="connsiteY2"/>
                </a:cxn>
              </a:cxnLst>
              <a:rect l="l" t="t" r="r" b="b"/>
              <a:pathLst>
                <a:path w="590256" h="237587">
                  <a:moveTo>
                    <a:pt x="44548" y="0"/>
                  </a:moveTo>
                  <a:lnTo>
                    <a:pt x="0" y="226451"/>
                  </a:lnTo>
                  <a:lnTo>
                    <a:pt x="590257" y="237588"/>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grpSp>
      <p:grpSp>
        <p:nvGrpSpPr>
          <p:cNvPr id="77" name="Group 76">
            <a:extLst>
              <a:ext uri="{FF2B5EF4-FFF2-40B4-BE49-F238E27FC236}">
                <a16:creationId xmlns:a16="http://schemas.microsoft.com/office/drawing/2014/main" id="{5F9AADC1-95C3-41ED-A9EA-58976249EC83}"/>
              </a:ext>
            </a:extLst>
          </p:cNvPr>
          <p:cNvGrpSpPr/>
          <p:nvPr/>
        </p:nvGrpSpPr>
        <p:grpSpPr>
          <a:xfrm>
            <a:off x="3696189" y="2546012"/>
            <a:ext cx="3772507" cy="1723285"/>
            <a:chOff x="3985899" y="2483224"/>
            <a:chExt cx="3772507" cy="1723285"/>
          </a:xfrm>
          <a:noFill/>
        </p:grpSpPr>
        <p:sp>
          <p:nvSpPr>
            <p:cNvPr id="78" name="Freeform: Shape 77">
              <a:extLst>
                <a:ext uri="{FF2B5EF4-FFF2-40B4-BE49-F238E27FC236}">
                  <a16:creationId xmlns:a16="http://schemas.microsoft.com/office/drawing/2014/main" id="{D186FB5B-DFD2-2BB1-DC12-83CC6ADC2086}"/>
                </a:ext>
              </a:extLst>
            </p:cNvPr>
            <p:cNvSpPr/>
            <p:nvPr/>
          </p:nvSpPr>
          <p:spPr>
            <a:xfrm>
              <a:off x="3985899" y="3625627"/>
              <a:ext cx="700285" cy="580882"/>
            </a:xfrm>
            <a:custGeom>
              <a:avLst/>
              <a:gdLst>
                <a:gd name="connsiteX0" fmla="*/ 0 w 805570"/>
                <a:gd name="connsiteY0" fmla="*/ 233876 h 668215"/>
                <a:gd name="connsiteX1" fmla="*/ 233875 w 805570"/>
                <a:gd name="connsiteY1" fmla="*/ 0 h 668215"/>
                <a:gd name="connsiteX2" fmla="*/ 805570 w 805570"/>
                <a:gd name="connsiteY2" fmla="*/ 408354 h 668215"/>
                <a:gd name="connsiteX3" fmla="*/ 415778 w 805570"/>
                <a:gd name="connsiteY3" fmla="*/ 668216 h 668215"/>
              </a:gdLst>
              <a:ahLst/>
              <a:cxnLst>
                <a:cxn ang="0">
                  <a:pos x="connsiteX0" y="connsiteY0"/>
                </a:cxn>
                <a:cxn ang="0">
                  <a:pos x="connsiteX1" y="connsiteY1"/>
                </a:cxn>
                <a:cxn ang="0">
                  <a:pos x="connsiteX2" y="connsiteY2"/>
                </a:cxn>
                <a:cxn ang="0">
                  <a:pos x="connsiteX3" y="connsiteY3"/>
                </a:cxn>
              </a:cxnLst>
              <a:rect l="l" t="t" r="r" b="b"/>
              <a:pathLst>
                <a:path w="805570" h="668215">
                  <a:moveTo>
                    <a:pt x="0" y="233876"/>
                  </a:moveTo>
                  <a:lnTo>
                    <a:pt x="233875" y="0"/>
                  </a:lnTo>
                  <a:lnTo>
                    <a:pt x="805570" y="408354"/>
                  </a:lnTo>
                  <a:lnTo>
                    <a:pt x="415778" y="668216"/>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79" name="Freeform: Shape 78">
              <a:extLst>
                <a:ext uri="{FF2B5EF4-FFF2-40B4-BE49-F238E27FC236}">
                  <a16:creationId xmlns:a16="http://schemas.microsoft.com/office/drawing/2014/main" id="{52BCC197-7DF6-F6E0-4A06-014E3E564A64}"/>
                </a:ext>
              </a:extLst>
            </p:cNvPr>
            <p:cNvSpPr/>
            <p:nvPr/>
          </p:nvSpPr>
          <p:spPr>
            <a:xfrm>
              <a:off x="4189208" y="3167376"/>
              <a:ext cx="642197" cy="813236"/>
            </a:xfrm>
            <a:custGeom>
              <a:avLst/>
              <a:gdLst>
                <a:gd name="connsiteX0" fmla="*/ 0 w 738748"/>
                <a:gd name="connsiteY0" fmla="*/ 527148 h 935501"/>
                <a:gd name="connsiteX1" fmla="*/ 738749 w 738748"/>
                <a:gd name="connsiteY1" fmla="*/ 0 h 935501"/>
                <a:gd name="connsiteX2" fmla="*/ 571695 w 738748"/>
                <a:gd name="connsiteY2" fmla="*/ 935502 h 935501"/>
              </a:gdLst>
              <a:ahLst/>
              <a:cxnLst>
                <a:cxn ang="0">
                  <a:pos x="connsiteX0" y="connsiteY0"/>
                </a:cxn>
                <a:cxn ang="0">
                  <a:pos x="connsiteX1" y="connsiteY1"/>
                </a:cxn>
                <a:cxn ang="0">
                  <a:pos x="connsiteX2" y="connsiteY2"/>
                </a:cxn>
              </a:cxnLst>
              <a:rect l="l" t="t" r="r" b="b"/>
              <a:pathLst>
                <a:path w="738748" h="935501">
                  <a:moveTo>
                    <a:pt x="0" y="527148"/>
                  </a:moveTo>
                  <a:lnTo>
                    <a:pt x="738749" y="0"/>
                  </a:lnTo>
                  <a:lnTo>
                    <a:pt x="571695" y="935502"/>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80" name="Freeform: Shape 79">
              <a:extLst>
                <a:ext uri="{FF2B5EF4-FFF2-40B4-BE49-F238E27FC236}">
                  <a16:creationId xmlns:a16="http://schemas.microsoft.com/office/drawing/2014/main" id="{B6274AC8-413B-F574-BD18-05D5CB19E5A4}"/>
                </a:ext>
              </a:extLst>
            </p:cNvPr>
            <p:cNvSpPr/>
            <p:nvPr/>
          </p:nvSpPr>
          <p:spPr>
            <a:xfrm>
              <a:off x="4686185" y="3167376"/>
              <a:ext cx="706740" cy="813236"/>
            </a:xfrm>
            <a:custGeom>
              <a:avLst/>
              <a:gdLst>
                <a:gd name="connsiteX0" fmla="*/ 0 w 812995"/>
                <a:gd name="connsiteY0" fmla="*/ 935502 h 935501"/>
                <a:gd name="connsiteX1" fmla="*/ 167054 w 812995"/>
                <a:gd name="connsiteY1" fmla="*/ 0 h 935501"/>
                <a:gd name="connsiteX2" fmla="*/ 812995 w 812995"/>
                <a:gd name="connsiteY2" fmla="*/ 449189 h 935501"/>
              </a:gdLst>
              <a:ahLst/>
              <a:cxnLst>
                <a:cxn ang="0">
                  <a:pos x="connsiteX0" y="connsiteY0"/>
                </a:cxn>
                <a:cxn ang="0">
                  <a:pos x="connsiteX1" y="connsiteY1"/>
                </a:cxn>
                <a:cxn ang="0">
                  <a:pos x="connsiteX2" y="connsiteY2"/>
                </a:cxn>
              </a:cxnLst>
              <a:rect l="l" t="t" r="r" b="b"/>
              <a:pathLst>
                <a:path w="812995" h="935501">
                  <a:moveTo>
                    <a:pt x="0" y="935502"/>
                  </a:moveTo>
                  <a:lnTo>
                    <a:pt x="167054" y="0"/>
                  </a:lnTo>
                  <a:lnTo>
                    <a:pt x="812995" y="449189"/>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81" name="Freeform: Shape 80">
              <a:extLst>
                <a:ext uri="{FF2B5EF4-FFF2-40B4-BE49-F238E27FC236}">
                  <a16:creationId xmlns:a16="http://schemas.microsoft.com/office/drawing/2014/main" id="{4B2DEA21-20B8-1B74-1910-4940CA912194}"/>
                </a:ext>
              </a:extLst>
            </p:cNvPr>
            <p:cNvSpPr/>
            <p:nvPr/>
          </p:nvSpPr>
          <p:spPr>
            <a:xfrm>
              <a:off x="4831405" y="2854344"/>
              <a:ext cx="561519" cy="703514"/>
            </a:xfrm>
            <a:custGeom>
              <a:avLst/>
              <a:gdLst>
                <a:gd name="connsiteX0" fmla="*/ 0 w 645941"/>
                <a:gd name="connsiteY0" fmla="*/ 360094 h 809283"/>
                <a:gd name="connsiteX1" fmla="*/ 393505 w 645941"/>
                <a:gd name="connsiteY1" fmla="*/ 0 h 809283"/>
                <a:gd name="connsiteX2" fmla="*/ 645941 w 645941"/>
                <a:gd name="connsiteY2" fmla="*/ 809283 h 809283"/>
              </a:gdLst>
              <a:ahLst/>
              <a:cxnLst>
                <a:cxn ang="0">
                  <a:pos x="connsiteX0" y="connsiteY0"/>
                </a:cxn>
                <a:cxn ang="0">
                  <a:pos x="connsiteX1" y="connsiteY1"/>
                </a:cxn>
                <a:cxn ang="0">
                  <a:pos x="connsiteX2" y="connsiteY2"/>
                </a:cxn>
              </a:cxnLst>
              <a:rect l="l" t="t" r="r" b="b"/>
              <a:pathLst>
                <a:path w="645941" h="809283">
                  <a:moveTo>
                    <a:pt x="0" y="360094"/>
                  </a:moveTo>
                  <a:lnTo>
                    <a:pt x="393505" y="0"/>
                  </a:lnTo>
                  <a:lnTo>
                    <a:pt x="645941" y="809283"/>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82" name="Freeform: Shape 81">
              <a:extLst>
                <a:ext uri="{FF2B5EF4-FFF2-40B4-BE49-F238E27FC236}">
                  <a16:creationId xmlns:a16="http://schemas.microsoft.com/office/drawing/2014/main" id="{D9DE3B85-2CE1-63D0-5ACC-B6F4D9D11DA4}"/>
                </a:ext>
              </a:extLst>
            </p:cNvPr>
            <p:cNvSpPr/>
            <p:nvPr/>
          </p:nvSpPr>
          <p:spPr>
            <a:xfrm>
              <a:off x="5173480" y="2854344"/>
              <a:ext cx="758373" cy="703514"/>
            </a:xfrm>
            <a:custGeom>
              <a:avLst/>
              <a:gdLst>
                <a:gd name="connsiteX0" fmla="*/ 0 w 872391"/>
                <a:gd name="connsiteY0" fmla="*/ 0 h 809283"/>
                <a:gd name="connsiteX1" fmla="*/ 252437 w 872391"/>
                <a:gd name="connsiteY1" fmla="*/ 809283 h 809283"/>
                <a:gd name="connsiteX2" fmla="*/ 872392 w 872391"/>
                <a:gd name="connsiteY2" fmla="*/ 226451 h 809283"/>
              </a:gdLst>
              <a:ahLst/>
              <a:cxnLst>
                <a:cxn ang="0">
                  <a:pos x="connsiteX0" y="connsiteY0"/>
                </a:cxn>
                <a:cxn ang="0">
                  <a:pos x="connsiteX1" y="connsiteY1"/>
                </a:cxn>
                <a:cxn ang="0">
                  <a:pos x="connsiteX2" y="connsiteY2"/>
                </a:cxn>
              </a:cxnLst>
              <a:rect l="l" t="t" r="r" b="b"/>
              <a:pathLst>
                <a:path w="872391" h="809283">
                  <a:moveTo>
                    <a:pt x="0" y="0"/>
                  </a:moveTo>
                  <a:lnTo>
                    <a:pt x="252437" y="809283"/>
                  </a:lnTo>
                  <a:lnTo>
                    <a:pt x="872392" y="226451"/>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83" name="Freeform: Shape 82">
              <a:extLst>
                <a:ext uri="{FF2B5EF4-FFF2-40B4-BE49-F238E27FC236}">
                  <a16:creationId xmlns:a16="http://schemas.microsoft.com/office/drawing/2014/main" id="{B72C956F-EF7E-CA9A-2F1B-B416EFAE0D32}"/>
                </a:ext>
              </a:extLst>
            </p:cNvPr>
            <p:cNvSpPr/>
            <p:nvPr/>
          </p:nvSpPr>
          <p:spPr>
            <a:xfrm>
              <a:off x="5173480" y="2483224"/>
              <a:ext cx="981045" cy="567974"/>
            </a:xfrm>
            <a:custGeom>
              <a:avLst/>
              <a:gdLst>
                <a:gd name="connsiteX0" fmla="*/ 0 w 1128541"/>
                <a:gd name="connsiteY0" fmla="*/ 426916 h 653366"/>
                <a:gd name="connsiteX1" fmla="*/ 872392 w 1128541"/>
                <a:gd name="connsiteY1" fmla="*/ 653366 h 653366"/>
                <a:gd name="connsiteX2" fmla="*/ 1128541 w 1128541"/>
                <a:gd name="connsiteY2" fmla="*/ 0 h 653366"/>
              </a:gdLst>
              <a:ahLst/>
              <a:cxnLst>
                <a:cxn ang="0">
                  <a:pos x="connsiteX0" y="connsiteY0"/>
                </a:cxn>
                <a:cxn ang="0">
                  <a:pos x="connsiteX1" y="connsiteY1"/>
                </a:cxn>
                <a:cxn ang="0">
                  <a:pos x="connsiteX2" y="connsiteY2"/>
                </a:cxn>
              </a:cxnLst>
              <a:rect l="l" t="t" r="r" b="b"/>
              <a:pathLst>
                <a:path w="1128541" h="653366">
                  <a:moveTo>
                    <a:pt x="0" y="426916"/>
                  </a:moveTo>
                  <a:lnTo>
                    <a:pt x="872392" y="653366"/>
                  </a:lnTo>
                  <a:lnTo>
                    <a:pt x="1128541"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84" name="Freeform: Shape 83">
              <a:extLst>
                <a:ext uri="{FF2B5EF4-FFF2-40B4-BE49-F238E27FC236}">
                  <a16:creationId xmlns:a16="http://schemas.microsoft.com/office/drawing/2014/main" id="{C6E768BA-6D10-A92C-BED6-EDC74DA96CA4}"/>
                </a:ext>
              </a:extLst>
            </p:cNvPr>
            <p:cNvSpPr/>
            <p:nvPr/>
          </p:nvSpPr>
          <p:spPr>
            <a:xfrm>
              <a:off x="5931855" y="2483224"/>
              <a:ext cx="222671" cy="787418"/>
            </a:xfrm>
            <a:custGeom>
              <a:avLst/>
              <a:gdLst>
                <a:gd name="connsiteX0" fmla="*/ 0 w 256149"/>
                <a:gd name="connsiteY0" fmla="*/ 653366 h 905803"/>
                <a:gd name="connsiteX1" fmla="*/ 144780 w 256149"/>
                <a:gd name="connsiteY1" fmla="*/ 905803 h 905803"/>
                <a:gd name="connsiteX2" fmla="*/ 256149 w 256149"/>
                <a:gd name="connsiteY2" fmla="*/ 0 h 905803"/>
              </a:gdLst>
              <a:ahLst/>
              <a:cxnLst>
                <a:cxn ang="0">
                  <a:pos x="connsiteX0" y="connsiteY0"/>
                </a:cxn>
                <a:cxn ang="0">
                  <a:pos x="connsiteX1" y="connsiteY1"/>
                </a:cxn>
                <a:cxn ang="0">
                  <a:pos x="connsiteX2" y="connsiteY2"/>
                </a:cxn>
              </a:cxnLst>
              <a:rect l="l" t="t" r="r" b="b"/>
              <a:pathLst>
                <a:path w="256149" h="905803">
                  <a:moveTo>
                    <a:pt x="0" y="653366"/>
                  </a:moveTo>
                  <a:lnTo>
                    <a:pt x="144780" y="905803"/>
                  </a:lnTo>
                  <a:lnTo>
                    <a:pt x="256149"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85" name="Freeform: Shape 84">
              <a:extLst>
                <a:ext uri="{FF2B5EF4-FFF2-40B4-BE49-F238E27FC236}">
                  <a16:creationId xmlns:a16="http://schemas.microsoft.com/office/drawing/2014/main" id="{E5B44644-CFFC-3008-14CB-29FB8A8A4DCF}"/>
                </a:ext>
              </a:extLst>
            </p:cNvPr>
            <p:cNvSpPr/>
            <p:nvPr/>
          </p:nvSpPr>
          <p:spPr>
            <a:xfrm>
              <a:off x="6057713" y="2483224"/>
              <a:ext cx="706740" cy="787418"/>
            </a:xfrm>
            <a:custGeom>
              <a:avLst/>
              <a:gdLst>
                <a:gd name="connsiteX0" fmla="*/ 111369 w 812994"/>
                <a:gd name="connsiteY0" fmla="*/ 0 h 905803"/>
                <a:gd name="connsiteX1" fmla="*/ 0 w 812994"/>
                <a:gd name="connsiteY1" fmla="*/ 905803 h 905803"/>
                <a:gd name="connsiteX2" fmla="*/ 812995 w 812994"/>
                <a:gd name="connsiteY2" fmla="*/ 55685 h 905803"/>
              </a:gdLst>
              <a:ahLst/>
              <a:cxnLst>
                <a:cxn ang="0">
                  <a:pos x="connsiteX0" y="connsiteY0"/>
                </a:cxn>
                <a:cxn ang="0">
                  <a:pos x="connsiteX1" y="connsiteY1"/>
                </a:cxn>
                <a:cxn ang="0">
                  <a:pos x="connsiteX2" y="connsiteY2"/>
                </a:cxn>
              </a:cxnLst>
              <a:rect l="l" t="t" r="r" b="b"/>
              <a:pathLst>
                <a:path w="812994" h="905803">
                  <a:moveTo>
                    <a:pt x="111369" y="0"/>
                  </a:moveTo>
                  <a:lnTo>
                    <a:pt x="0" y="905803"/>
                  </a:lnTo>
                  <a:lnTo>
                    <a:pt x="812995" y="55685"/>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86" name="Freeform: Shape 85">
              <a:extLst>
                <a:ext uri="{FF2B5EF4-FFF2-40B4-BE49-F238E27FC236}">
                  <a16:creationId xmlns:a16="http://schemas.microsoft.com/office/drawing/2014/main" id="{7985FF45-6D15-543C-C55E-2402EEC52B7B}"/>
                </a:ext>
              </a:extLst>
            </p:cNvPr>
            <p:cNvSpPr/>
            <p:nvPr/>
          </p:nvSpPr>
          <p:spPr>
            <a:xfrm>
              <a:off x="6764453" y="2531631"/>
              <a:ext cx="651879" cy="732557"/>
            </a:xfrm>
            <a:custGeom>
              <a:avLst/>
              <a:gdLst>
                <a:gd name="connsiteX0" fmla="*/ 0 w 749885"/>
                <a:gd name="connsiteY0" fmla="*/ 0 h 842694"/>
                <a:gd name="connsiteX1" fmla="*/ 590257 w 749885"/>
                <a:gd name="connsiteY1" fmla="*/ 11137 h 842694"/>
                <a:gd name="connsiteX2" fmla="*/ 749886 w 749885"/>
                <a:gd name="connsiteY2" fmla="*/ 107657 h 842694"/>
                <a:gd name="connsiteX3" fmla="*/ 226451 w 749885"/>
                <a:gd name="connsiteY3" fmla="*/ 842694 h 842694"/>
                <a:gd name="connsiteX4" fmla="*/ 0 w 749885"/>
                <a:gd name="connsiteY4" fmla="*/ 0 h 8426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9885" h="842694">
                  <a:moveTo>
                    <a:pt x="0" y="0"/>
                  </a:moveTo>
                  <a:lnTo>
                    <a:pt x="590257" y="11137"/>
                  </a:lnTo>
                  <a:cubicBezTo>
                    <a:pt x="645941" y="40835"/>
                    <a:pt x="697914" y="74246"/>
                    <a:pt x="749886" y="107657"/>
                  </a:cubicBezTo>
                  <a:lnTo>
                    <a:pt x="226451" y="842694"/>
                  </a:lnTo>
                  <a:lnTo>
                    <a:pt x="0"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87" name="Freeform: Shape 86">
              <a:extLst>
                <a:ext uri="{FF2B5EF4-FFF2-40B4-BE49-F238E27FC236}">
                  <a16:creationId xmlns:a16="http://schemas.microsoft.com/office/drawing/2014/main" id="{5EE14B3E-6DFE-43A1-34E4-048F005AD0F2}"/>
                </a:ext>
              </a:extLst>
            </p:cNvPr>
            <p:cNvSpPr/>
            <p:nvPr/>
          </p:nvSpPr>
          <p:spPr>
            <a:xfrm>
              <a:off x="6057713" y="2531631"/>
              <a:ext cx="903594" cy="739011"/>
            </a:xfrm>
            <a:custGeom>
              <a:avLst/>
              <a:gdLst>
                <a:gd name="connsiteX0" fmla="*/ 812995 w 1039445"/>
                <a:gd name="connsiteY0" fmla="*/ 0 h 850118"/>
                <a:gd name="connsiteX1" fmla="*/ 1039446 w 1039445"/>
                <a:gd name="connsiteY1" fmla="*/ 842694 h 850118"/>
                <a:gd name="connsiteX2" fmla="*/ 0 w 1039445"/>
                <a:gd name="connsiteY2" fmla="*/ 850119 h 850118"/>
              </a:gdLst>
              <a:ahLst/>
              <a:cxnLst>
                <a:cxn ang="0">
                  <a:pos x="connsiteX0" y="connsiteY0"/>
                </a:cxn>
                <a:cxn ang="0">
                  <a:pos x="connsiteX1" y="connsiteY1"/>
                </a:cxn>
                <a:cxn ang="0">
                  <a:pos x="connsiteX2" y="connsiteY2"/>
                </a:cxn>
              </a:cxnLst>
              <a:rect l="l" t="t" r="r" b="b"/>
              <a:pathLst>
                <a:path w="1039445" h="850118">
                  <a:moveTo>
                    <a:pt x="812995" y="0"/>
                  </a:moveTo>
                  <a:lnTo>
                    <a:pt x="1039446" y="842694"/>
                  </a:lnTo>
                  <a:lnTo>
                    <a:pt x="0" y="850119"/>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88" name="Freeform: Shape 87">
              <a:extLst>
                <a:ext uri="{FF2B5EF4-FFF2-40B4-BE49-F238E27FC236}">
                  <a16:creationId xmlns:a16="http://schemas.microsoft.com/office/drawing/2014/main" id="{C22756F3-5CDC-C407-A6B4-C6A7CE3EE021}"/>
                </a:ext>
              </a:extLst>
            </p:cNvPr>
            <p:cNvSpPr/>
            <p:nvPr/>
          </p:nvSpPr>
          <p:spPr>
            <a:xfrm>
              <a:off x="6961307" y="2625218"/>
              <a:ext cx="797099" cy="658334"/>
            </a:xfrm>
            <a:custGeom>
              <a:avLst/>
              <a:gdLst>
                <a:gd name="connsiteX0" fmla="*/ 916940 w 916939"/>
                <a:gd name="connsiteY0" fmla="*/ 757311 h 757311"/>
                <a:gd name="connsiteX1" fmla="*/ 0 w 916939"/>
                <a:gd name="connsiteY1" fmla="*/ 735037 h 757311"/>
                <a:gd name="connsiteX2" fmla="*/ 527147 w 916939"/>
                <a:gd name="connsiteY2" fmla="*/ 0 h 757311"/>
                <a:gd name="connsiteX3" fmla="*/ 660790 w 916939"/>
                <a:gd name="connsiteY3" fmla="*/ 89095 h 757311"/>
                <a:gd name="connsiteX4" fmla="*/ 916940 w 916939"/>
                <a:gd name="connsiteY4" fmla="*/ 757311 h 7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6939" h="757311">
                  <a:moveTo>
                    <a:pt x="916940" y="757311"/>
                  </a:moveTo>
                  <a:lnTo>
                    <a:pt x="0" y="735037"/>
                  </a:lnTo>
                  <a:lnTo>
                    <a:pt x="527147" y="0"/>
                  </a:lnTo>
                  <a:cubicBezTo>
                    <a:pt x="571695" y="29698"/>
                    <a:pt x="616243" y="59397"/>
                    <a:pt x="660790" y="89095"/>
                  </a:cubicBezTo>
                  <a:lnTo>
                    <a:pt x="916940" y="757311"/>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grpSp>
      <p:sp>
        <p:nvSpPr>
          <p:cNvPr id="89" name="Freeform: Shape 88">
            <a:extLst>
              <a:ext uri="{FF2B5EF4-FFF2-40B4-BE49-F238E27FC236}">
                <a16:creationId xmlns:a16="http://schemas.microsoft.com/office/drawing/2014/main" id="{72EA638C-1560-CCC4-2FBE-CC4EA109B3CF}"/>
              </a:ext>
            </a:extLst>
          </p:cNvPr>
          <p:cNvSpPr/>
          <p:nvPr/>
        </p:nvSpPr>
        <p:spPr>
          <a:xfrm>
            <a:off x="7258281" y="2662678"/>
            <a:ext cx="348529" cy="580882"/>
          </a:xfrm>
          <a:custGeom>
            <a:avLst/>
            <a:gdLst>
              <a:gd name="connsiteX0" fmla="*/ 0 w 400929"/>
              <a:gd name="connsiteY0" fmla="*/ 0 h 668215"/>
              <a:gd name="connsiteX1" fmla="*/ 256149 w 400929"/>
              <a:gd name="connsiteY1" fmla="*/ 668216 h 668215"/>
              <a:gd name="connsiteX2" fmla="*/ 400929 w 400929"/>
              <a:gd name="connsiteY2" fmla="*/ 363806 h 668215"/>
            </a:gdLst>
            <a:ahLst/>
            <a:cxnLst>
              <a:cxn ang="0">
                <a:pos x="connsiteX0" y="connsiteY0"/>
              </a:cxn>
              <a:cxn ang="0">
                <a:pos x="connsiteX1" y="connsiteY1"/>
              </a:cxn>
              <a:cxn ang="0">
                <a:pos x="connsiteX2" y="connsiteY2"/>
              </a:cxn>
            </a:cxnLst>
            <a:rect l="l" t="t" r="r" b="b"/>
            <a:pathLst>
              <a:path w="400929" h="668215">
                <a:moveTo>
                  <a:pt x="0" y="0"/>
                </a:moveTo>
                <a:lnTo>
                  <a:pt x="256149" y="668216"/>
                </a:lnTo>
                <a:lnTo>
                  <a:pt x="400929" y="363806"/>
                </a:lnTo>
                <a:close/>
              </a:path>
            </a:pathLst>
          </a:custGeom>
          <a:solidFill>
            <a:schemeClr val="accent3"/>
          </a:solid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grpSp>
        <p:nvGrpSpPr>
          <p:cNvPr id="90" name="Group 89">
            <a:extLst>
              <a:ext uri="{FF2B5EF4-FFF2-40B4-BE49-F238E27FC236}">
                <a16:creationId xmlns:a16="http://schemas.microsoft.com/office/drawing/2014/main" id="{0F95F670-4027-63D0-BA97-3A2347C62BFB}"/>
              </a:ext>
            </a:extLst>
          </p:cNvPr>
          <p:cNvGrpSpPr/>
          <p:nvPr/>
        </p:nvGrpSpPr>
        <p:grpSpPr>
          <a:xfrm>
            <a:off x="4273845" y="3113987"/>
            <a:ext cx="3194852" cy="1413481"/>
            <a:chOff x="4563555" y="3051199"/>
            <a:chExt cx="3194852" cy="1413481"/>
          </a:xfrm>
          <a:noFill/>
        </p:grpSpPr>
        <p:sp>
          <p:nvSpPr>
            <p:cNvPr id="91" name="Freeform: Shape 90">
              <a:extLst>
                <a:ext uri="{FF2B5EF4-FFF2-40B4-BE49-F238E27FC236}">
                  <a16:creationId xmlns:a16="http://schemas.microsoft.com/office/drawing/2014/main" id="{06634D10-0CB2-8EDD-3781-A0CC6FEF9C57}"/>
                </a:ext>
              </a:extLst>
            </p:cNvPr>
            <p:cNvSpPr/>
            <p:nvPr/>
          </p:nvSpPr>
          <p:spPr>
            <a:xfrm>
              <a:off x="4563555" y="3980611"/>
              <a:ext cx="600244" cy="484069"/>
            </a:xfrm>
            <a:custGeom>
              <a:avLst/>
              <a:gdLst>
                <a:gd name="connsiteX0" fmla="*/ 0 w 690488"/>
                <a:gd name="connsiteY0" fmla="*/ 319259 h 556846"/>
                <a:gd name="connsiteX1" fmla="*/ 141068 w 690488"/>
                <a:gd name="connsiteY1" fmla="*/ 0 h 556846"/>
                <a:gd name="connsiteX2" fmla="*/ 690489 w 690488"/>
                <a:gd name="connsiteY2" fmla="*/ 393505 h 556846"/>
                <a:gd name="connsiteX3" fmla="*/ 389792 w 690488"/>
                <a:gd name="connsiteY3" fmla="*/ 556846 h 556846"/>
                <a:gd name="connsiteX4" fmla="*/ 360094 w 690488"/>
                <a:gd name="connsiteY4" fmla="*/ 245013 h 5568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488" h="556846">
                  <a:moveTo>
                    <a:pt x="0" y="319259"/>
                  </a:moveTo>
                  <a:lnTo>
                    <a:pt x="141068" y="0"/>
                  </a:lnTo>
                  <a:lnTo>
                    <a:pt x="690489" y="393505"/>
                  </a:lnTo>
                  <a:lnTo>
                    <a:pt x="389792" y="556846"/>
                  </a:lnTo>
                  <a:lnTo>
                    <a:pt x="360094" y="245013"/>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92" name="Freeform: Shape 91">
              <a:extLst>
                <a:ext uri="{FF2B5EF4-FFF2-40B4-BE49-F238E27FC236}">
                  <a16:creationId xmlns:a16="http://schemas.microsoft.com/office/drawing/2014/main" id="{797DFD2F-C33B-D710-6041-A2009DB09C36}"/>
                </a:ext>
              </a:extLst>
            </p:cNvPr>
            <p:cNvSpPr/>
            <p:nvPr/>
          </p:nvSpPr>
          <p:spPr>
            <a:xfrm>
              <a:off x="5163799" y="3557858"/>
              <a:ext cx="797099" cy="764829"/>
            </a:xfrm>
            <a:custGeom>
              <a:avLst/>
              <a:gdLst>
                <a:gd name="connsiteX0" fmla="*/ 916940 w 916939"/>
                <a:gd name="connsiteY0" fmla="*/ 601394 h 879817"/>
                <a:gd name="connsiteX1" fmla="*/ 0 w 916939"/>
                <a:gd name="connsiteY1" fmla="*/ 879817 h 879817"/>
                <a:gd name="connsiteX2" fmla="*/ 263574 w 916939"/>
                <a:gd name="connsiteY2" fmla="*/ 0 h 879817"/>
              </a:gdLst>
              <a:ahLst/>
              <a:cxnLst>
                <a:cxn ang="0">
                  <a:pos x="connsiteX0" y="connsiteY0"/>
                </a:cxn>
                <a:cxn ang="0">
                  <a:pos x="connsiteX1" y="connsiteY1"/>
                </a:cxn>
                <a:cxn ang="0">
                  <a:pos x="connsiteX2" y="connsiteY2"/>
                </a:cxn>
              </a:cxnLst>
              <a:rect l="l" t="t" r="r" b="b"/>
              <a:pathLst>
                <a:path w="916939" h="879817">
                  <a:moveTo>
                    <a:pt x="916940" y="601394"/>
                  </a:moveTo>
                  <a:lnTo>
                    <a:pt x="0" y="879817"/>
                  </a:lnTo>
                  <a:lnTo>
                    <a:pt x="263574"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93" name="Freeform: Shape 92">
              <a:extLst>
                <a:ext uri="{FF2B5EF4-FFF2-40B4-BE49-F238E27FC236}">
                  <a16:creationId xmlns:a16="http://schemas.microsoft.com/office/drawing/2014/main" id="{CDBF6DD4-554C-723D-CCBB-0B3E2C26881B}"/>
                </a:ext>
              </a:extLst>
            </p:cNvPr>
            <p:cNvSpPr/>
            <p:nvPr/>
          </p:nvSpPr>
          <p:spPr>
            <a:xfrm>
              <a:off x="4686185" y="3557858"/>
              <a:ext cx="706740" cy="764829"/>
            </a:xfrm>
            <a:custGeom>
              <a:avLst/>
              <a:gdLst>
                <a:gd name="connsiteX0" fmla="*/ 549421 w 812995"/>
                <a:gd name="connsiteY0" fmla="*/ 879817 h 879817"/>
                <a:gd name="connsiteX1" fmla="*/ 812995 w 812995"/>
                <a:gd name="connsiteY1" fmla="*/ 0 h 879817"/>
                <a:gd name="connsiteX2" fmla="*/ 0 w 812995"/>
                <a:gd name="connsiteY2" fmla="*/ 486312 h 879817"/>
              </a:gdLst>
              <a:ahLst/>
              <a:cxnLst>
                <a:cxn ang="0">
                  <a:pos x="connsiteX0" y="connsiteY0"/>
                </a:cxn>
                <a:cxn ang="0">
                  <a:pos x="connsiteX1" y="connsiteY1"/>
                </a:cxn>
                <a:cxn ang="0">
                  <a:pos x="connsiteX2" y="connsiteY2"/>
                </a:cxn>
              </a:cxnLst>
              <a:rect l="l" t="t" r="r" b="b"/>
              <a:pathLst>
                <a:path w="812995" h="879817">
                  <a:moveTo>
                    <a:pt x="549421" y="879817"/>
                  </a:moveTo>
                  <a:lnTo>
                    <a:pt x="812995" y="0"/>
                  </a:lnTo>
                  <a:lnTo>
                    <a:pt x="0" y="486312"/>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94" name="Freeform: Shape 93">
              <a:extLst>
                <a:ext uri="{FF2B5EF4-FFF2-40B4-BE49-F238E27FC236}">
                  <a16:creationId xmlns:a16="http://schemas.microsoft.com/office/drawing/2014/main" id="{08788E80-ABC3-0BD3-E3F2-A63FC53634C3}"/>
                </a:ext>
              </a:extLst>
            </p:cNvPr>
            <p:cNvSpPr/>
            <p:nvPr/>
          </p:nvSpPr>
          <p:spPr>
            <a:xfrm>
              <a:off x="5392925" y="3051199"/>
              <a:ext cx="664788" cy="506658"/>
            </a:xfrm>
            <a:custGeom>
              <a:avLst/>
              <a:gdLst>
                <a:gd name="connsiteX0" fmla="*/ 0 w 764735"/>
                <a:gd name="connsiteY0" fmla="*/ 582833 h 582832"/>
                <a:gd name="connsiteX1" fmla="*/ 619955 w 764735"/>
                <a:gd name="connsiteY1" fmla="*/ 0 h 582832"/>
                <a:gd name="connsiteX2" fmla="*/ 764735 w 764735"/>
                <a:gd name="connsiteY2" fmla="*/ 252437 h 582832"/>
              </a:gdLst>
              <a:ahLst/>
              <a:cxnLst>
                <a:cxn ang="0">
                  <a:pos x="connsiteX0" y="connsiteY0"/>
                </a:cxn>
                <a:cxn ang="0">
                  <a:pos x="connsiteX1" y="connsiteY1"/>
                </a:cxn>
                <a:cxn ang="0">
                  <a:pos x="connsiteX2" y="connsiteY2"/>
                </a:cxn>
              </a:cxnLst>
              <a:rect l="l" t="t" r="r" b="b"/>
              <a:pathLst>
                <a:path w="764735" h="582832">
                  <a:moveTo>
                    <a:pt x="0" y="582833"/>
                  </a:moveTo>
                  <a:lnTo>
                    <a:pt x="619955" y="0"/>
                  </a:lnTo>
                  <a:lnTo>
                    <a:pt x="764735" y="252437"/>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95" name="Freeform: Shape 94">
              <a:extLst>
                <a:ext uri="{FF2B5EF4-FFF2-40B4-BE49-F238E27FC236}">
                  <a16:creationId xmlns:a16="http://schemas.microsoft.com/office/drawing/2014/main" id="{99798C20-3395-1D81-92AD-26C07AE1CA11}"/>
                </a:ext>
              </a:extLst>
            </p:cNvPr>
            <p:cNvSpPr/>
            <p:nvPr/>
          </p:nvSpPr>
          <p:spPr>
            <a:xfrm>
              <a:off x="5392925" y="3270643"/>
              <a:ext cx="664788" cy="810009"/>
            </a:xfrm>
            <a:custGeom>
              <a:avLst/>
              <a:gdLst>
                <a:gd name="connsiteX0" fmla="*/ 0 w 764735"/>
                <a:gd name="connsiteY0" fmla="*/ 330396 h 931789"/>
                <a:gd name="connsiteX1" fmla="*/ 764735 w 764735"/>
                <a:gd name="connsiteY1" fmla="*/ 0 h 931789"/>
                <a:gd name="connsiteX2" fmla="*/ 653366 w 764735"/>
                <a:gd name="connsiteY2" fmla="*/ 931790 h 931789"/>
              </a:gdLst>
              <a:ahLst/>
              <a:cxnLst>
                <a:cxn ang="0">
                  <a:pos x="connsiteX0" y="connsiteY0"/>
                </a:cxn>
                <a:cxn ang="0">
                  <a:pos x="connsiteX1" y="connsiteY1"/>
                </a:cxn>
                <a:cxn ang="0">
                  <a:pos x="connsiteX2" y="connsiteY2"/>
                </a:cxn>
              </a:cxnLst>
              <a:rect l="l" t="t" r="r" b="b"/>
              <a:pathLst>
                <a:path w="764735" h="931789">
                  <a:moveTo>
                    <a:pt x="0" y="330396"/>
                  </a:moveTo>
                  <a:lnTo>
                    <a:pt x="764735" y="0"/>
                  </a:lnTo>
                  <a:lnTo>
                    <a:pt x="653366" y="93179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96" name="Freeform: Shape 95">
              <a:extLst>
                <a:ext uri="{FF2B5EF4-FFF2-40B4-BE49-F238E27FC236}">
                  <a16:creationId xmlns:a16="http://schemas.microsoft.com/office/drawing/2014/main" id="{C314A87D-D712-D512-87B5-001468CA14C0}"/>
                </a:ext>
              </a:extLst>
            </p:cNvPr>
            <p:cNvSpPr/>
            <p:nvPr/>
          </p:nvSpPr>
          <p:spPr>
            <a:xfrm>
              <a:off x="5960900" y="3270643"/>
              <a:ext cx="535701" cy="810009"/>
            </a:xfrm>
            <a:custGeom>
              <a:avLst/>
              <a:gdLst>
                <a:gd name="connsiteX0" fmla="*/ 0 w 616242"/>
                <a:gd name="connsiteY0" fmla="*/ 931790 h 931789"/>
                <a:gd name="connsiteX1" fmla="*/ 111369 w 616242"/>
                <a:gd name="connsiteY1" fmla="*/ 0 h 931789"/>
                <a:gd name="connsiteX2" fmla="*/ 616243 w 616242"/>
                <a:gd name="connsiteY2" fmla="*/ 412066 h 931789"/>
              </a:gdLst>
              <a:ahLst/>
              <a:cxnLst>
                <a:cxn ang="0">
                  <a:pos x="connsiteX0" y="connsiteY0"/>
                </a:cxn>
                <a:cxn ang="0">
                  <a:pos x="connsiteX1" y="connsiteY1"/>
                </a:cxn>
                <a:cxn ang="0">
                  <a:pos x="connsiteX2" y="connsiteY2"/>
                </a:cxn>
              </a:cxnLst>
              <a:rect l="l" t="t" r="r" b="b"/>
              <a:pathLst>
                <a:path w="616242" h="931789">
                  <a:moveTo>
                    <a:pt x="0" y="931790"/>
                  </a:moveTo>
                  <a:lnTo>
                    <a:pt x="111369" y="0"/>
                  </a:lnTo>
                  <a:lnTo>
                    <a:pt x="616243" y="412066"/>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97" name="Freeform: Shape 96">
              <a:extLst>
                <a:ext uri="{FF2B5EF4-FFF2-40B4-BE49-F238E27FC236}">
                  <a16:creationId xmlns:a16="http://schemas.microsoft.com/office/drawing/2014/main" id="{1405FDA0-CB43-615B-EE23-EDFFB10CF71E}"/>
                </a:ext>
              </a:extLst>
            </p:cNvPr>
            <p:cNvSpPr/>
            <p:nvPr/>
          </p:nvSpPr>
          <p:spPr>
            <a:xfrm>
              <a:off x="6057713" y="3264189"/>
              <a:ext cx="903594" cy="364664"/>
            </a:xfrm>
            <a:custGeom>
              <a:avLst/>
              <a:gdLst>
                <a:gd name="connsiteX0" fmla="*/ 0 w 1039445"/>
                <a:gd name="connsiteY0" fmla="*/ 7425 h 419490"/>
                <a:gd name="connsiteX1" fmla="*/ 504874 w 1039445"/>
                <a:gd name="connsiteY1" fmla="*/ 419491 h 419490"/>
                <a:gd name="connsiteX2" fmla="*/ 1039446 w 1039445"/>
                <a:gd name="connsiteY2" fmla="*/ 0 h 419490"/>
              </a:gdLst>
              <a:ahLst/>
              <a:cxnLst>
                <a:cxn ang="0">
                  <a:pos x="connsiteX0" y="connsiteY0"/>
                </a:cxn>
                <a:cxn ang="0">
                  <a:pos x="connsiteX1" y="connsiteY1"/>
                </a:cxn>
                <a:cxn ang="0">
                  <a:pos x="connsiteX2" y="connsiteY2"/>
                </a:cxn>
              </a:cxnLst>
              <a:rect l="l" t="t" r="r" b="b"/>
              <a:pathLst>
                <a:path w="1039445" h="419490">
                  <a:moveTo>
                    <a:pt x="0" y="7425"/>
                  </a:moveTo>
                  <a:lnTo>
                    <a:pt x="504874" y="419491"/>
                  </a:lnTo>
                  <a:lnTo>
                    <a:pt x="1039446"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98" name="Freeform: Shape 97">
              <a:extLst>
                <a:ext uri="{FF2B5EF4-FFF2-40B4-BE49-F238E27FC236}">
                  <a16:creationId xmlns:a16="http://schemas.microsoft.com/office/drawing/2014/main" id="{DBE4F587-B1D3-3165-F693-7DE7B40C622D}"/>
                </a:ext>
              </a:extLst>
            </p:cNvPr>
            <p:cNvSpPr/>
            <p:nvPr/>
          </p:nvSpPr>
          <p:spPr>
            <a:xfrm>
              <a:off x="5960900" y="3264189"/>
              <a:ext cx="1000409" cy="816463"/>
            </a:xfrm>
            <a:custGeom>
              <a:avLst/>
              <a:gdLst>
                <a:gd name="connsiteX0" fmla="*/ 0 w 1150815"/>
                <a:gd name="connsiteY0" fmla="*/ 939214 h 939214"/>
                <a:gd name="connsiteX1" fmla="*/ 616243 w 1150815"/>
                <a:gd name="connsiteY1" fmla="*/ 419491 h 939214"/>
                <a:gd name="connsiteX2" fmla="*/ 1150815 w 1150815"/>
                <a:gd name="connsiteY2" fmla="*/ 0 h 939214"/>
                <a:gd name="connsiteX3" fmla="*/ 1043158 w 1150815"/>
                <a:gd name="connsiteY3" fmla="*/ 675640 h 939214"/>
              </a:gdLst>
              <a:ahLst/>
              <a:cxnLst>
                <a:cxn ang="0">
                  <a:pos x="connsiteX0" y="connsiteY0"/>
                </a:cxn>
                <a:cxn ang="0">
                  <a:pos x="connsiteX1" y="connsiteY1"/>
                </a:cxn>
                <a:cxn ang="0">
                  <a:pos x="connsiteX2" y="connsiteY2"/>
                </a:cxn>
                <a:cxn ang="0">
                  <a:pos x="connsiteX3" y="connsiteY3"/>
                </a:cxn>
              </a:cxnLst>
              <a:rect l="l" t="t" r="r" b="b"/>
              <a:pathLst>
                <a:path w="1150815" h="939214">
                  <a:moveTo>
                    <a:pt x="0" y="939214"/>
                  </a:moveTo>
                  <a:lnTo>
                    <a:pt x="616243" y="419491"/>
                  </a:lnTo>
                  <a:lnTo>
                    <a:pt x="1150815" y="0"/>
                  </a:lnTo>
                  <a:lnTo>
                    <a:pt x="1043158" y="67564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99" name="Freeform: Shape 98">
              <a:extLst>
                <a:ext uri="{FF2B5EF4-FFF2-40B4-BE49-F238E27FC236}">
                  <a16:creationId xmlns:a16="http://schemas.microsoft.com/office/drawing/2014/main" id="{1FE7824D-F9DE-9CD8-5F53-C35257BF8BEA}"/>
                </a:ext>
              </a:extLst>
            </p:cNvPr>
            <p:cNvSpPr/>
            <p:nvPr/>
          </p:nvSpPr>
          <p:spPr>
            <a:xfrm>
              <a:off x="6867721" y="3264189"/>
              <a:ext cx="890686" cy="587337"/>
            </a:xfrm>
            <a:custGeom>
              <a:avLst/>
              <a:gdLst>
                <a:gd name="connsiteX0" fmla="*/ 107657 w 1024596"/>
                <a:gd name="connsiteY0" fmla="*/ 0 h 675640"/>
                <a:gd name="connsiteX1" fmla="*/ 0 w 1024596"/>
                <a:gd name="connsiteY1" fmla="*/ 675640 h 675640"/>
                <a:gd name="connsiteX2" fmla="*/ 1024596 w 1024596"/>
                <a:gd name="connsiteY2" fmla="*/ 22274 h 675640"/>
              </a:gdLst>
              <a:ahLst/>
              <a:cxnLst>
                <a:cxn ang="0">
                  <a:pos x="connsiteX0" y="connsiteY0"/>
                </a:cxn>
                <a:cxn ang="0">
                  <a:pos x="connsiteX1" y="connsiteY1"/>
                </a:cxn>
                <a:cxn ang="0">
                  <a:pos x="connsiteX2" y="connsiteY2"/>
                </a:cxn>
              </a:cxnLst>
              <a:rect l="l" t="t" r="r" b="b"/>
              <a:pathLst>
                <a:path w="1024596" h="675640">
                  <a:moveTo>
                    <a:pt x="107657" y="0"/>
                  </a:moveTo>
                  <a:lnTo>
                    <a:pt x="0" y="675640"/>
                  </a:lnTo>
                  <a:lnTo>
                    <a:pt x="1024596" y="22274"/>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grpSp>
      <p:grpSp>
        <p:nvGrpSpPr>
          <p:cNvPr id="100" name="Group 99">
            <a:extLst>
              <a:ext uri="{FF2B5EF4-FFF2-40B4-BE49-F238E27FC236}">
                <a16:creationId xmlns:a16="http://schemas.microsoft.com/office/drawing/2014/main" id="{182CE535-8D06-B5EF-721A-9252E53198A2}"/>
              </a:ext>
            </a:extLst>
          </p:cNvPr>
          <p:cNvGrpSpPr/>
          <p:nvPr/>
        </p:nvGrpSpPr>
        <p:grpSpPr>
          <a:xfrm>
            <a:off x="4612692" y="3089903"/>
            <a:ext cx="3322526" cy="2053946"/>
            <a:chOff x="4902402" y="3027115"/>
            <a:chExt cx="3322526" cy="2053946"/>
          </a:xfrm>
          <a:noFill/>
        </p:grpSpPr>
        <p:sp>
          <p:nvSpPr>
            <p:cNvPr id="101" name="Freeform: Shape 100">
              <a:extLst>
                <a:ext uri="{FF2B5EF4-FFF2-40B4-BE49-F238E27FC236}">
                  <a16:creationId xmlns:a16="http://schemas.microsoft.com/office/drawing/2014/main" id="{3416CF70-8342-A695-8F47-1ED014DFD699}"/>
                </a:ext>
              </a:extLst>
            </p:cNvPr>
            <p:cNvSpPr/>
            <p:nvPr/>
          </p:nvSpPr>
          <p:spPr>
            <a:xfrm>
              <a:off x="4902402" y="4322686"/>
              <a:ext cx="735783" cy="387255"/>
            </a:xfrm>
            <a:custGeom>
              <a:avLst/>
              <a:gdLst>
                <a:gd name="connsiteX0" fmla="*/ 0 w 846405"/>
                <a:gd name="connsiteY0" fmla="*/ 163342 h 445477"/>
                <a:gd name="connsiteX1" fmla="*/ 300697 w 846405"/>
                <a:gd name="connsiteY1" fmla="*/ 0 h 445477"/>
                <a:gd name="connsiteX2" fmla="*/ 846406 w 846405"/>
                <a:gd name="connsiteY2" fmla="*/ 389793 h 445477"/>
                <a:gd name="connsiteX3" fmla="*/ 170766 w 846405"/>
                <a:gd name="connsiteY3" fmla="*/ 445477 h 445477"/>
              </a:gdLst>
              <a:ahLst/>
              <a:cxnLst>
                <a:cxn ang="0">
                  <a:pos x="connsiteX0" y="connsiteY0"/>
                </a:cxn>
                <a:cxn ang="0">
                  <a:pos x="connsiteX1" y="connsiteY1"/>
                </a:cxn>
                <a:cxn ang="0">
                  <a:pos x="connsiteX2" y="connsiteY2"/>
                </a:cxn>
                <a:cxn ang="0">
                  <a:pos x="connsiteX3" y="connsiteY3"/>
                </a:cxn>
              </a:cxnLst>
              <a:rect l="l" t="t" r="r" b="b"/>
              <a:pathLst>
                <a:path w="846405" h="445477">
                  <a:moveTo>
                    <a:pt x="0" y="163342"/>
                  </a:moveTo>
                  <a:lnTo>
                    <a:pt x="300697" y="0"/>
                  </a:lnTo>
                  <a:lnTo>
                    <a:pt x="846406" y="389793"/>
                  </a:lnTo>
                  <a:lnTo>
                    <a:pt x="170766" y="445477"/>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102" name="Freeform: Shape 101">
              <a:extLst>
                <a:ext uri="{FF2B5EF4-FFF2-40B4-BE49-F238E27FC236}">
                  <a16:creationId xmlns:a16="http://schemas.microsoft.com/office/drawing/2014/main" id="{CEA68F56-623F-D583-EEF3-2E39821BA14D}"/>
                </a:ext>
              </a:extLst>
            </p:cNvPr>
            <p:cNvSpPr/>
            <p:nvPr/>
          </p:nvSpPr>
          <p:spPr>
            <a:xfrm>
              <a:off x="5638187" y="4564721"/>
              <a:ext cx="571201" cy="516340"/>
            </a:xfrm>
            <a:custGeom>
              <a:avLst/>
              <a:gdLst>
                <a:gd name="connsiteX0" fmla="*/ 657078 w 657078"/>
                <a:gd name="connsiteY0" fmla="*/ 593970 h 593969"/>
                <a:gd name="connsiteX1" fmla="*/ 586544 w 657078"/>
                <a:gd name="connsiteY1" fmla="*/ 0 h 593969"/>
                <a:gd name="connsiteX2" fmla="*/ 0 w 657078"/>
                <a:gd name="connsiteY2" fmla="*/ 111369 h 593969"/>
                <a:gd name="connsiteX3" fmla="*/ 642229 w 657078"/>
                <a:gd name="connsiteY3" fmla="*/ 586545 h 593969"/>
                <a:gd name="connsiteX4" fmla="*/ 642229 w 657078"/>
                <a:gd name="connsiteY4" fmla="*/ 586545 h 593969"/>
                <a:gd name="connsiteX5" fmla="*/ 657078 w 657078"/>
                <a:gd name="connsiteY5" fmla="*/ 593970 h 593969"/>
                <a:gd name="connsiteX6" fmla="*/ 657078 w 657078"/>
                <a:gd name="connsiteY6" fmla="*/ 593970 h 59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7078" h="593969">
                  <a:moveTo>
                    <a:pt x="657078" y="593970"/>
                  </a:moveTo>
                  <a:lnTo>
                    <a:pt x="586544" y="0"/>
                  </a:lnTo>
                  <a:lnTo>
                    <a:pt x="0" y="111369"/>
                  </a:lnTo>
                  <a:lnTo>
                    <a:pt x="642229" y="586545"/>
                  </a:lnTo>
                  <a:lnTo>
                    <a:pt x="642229" y="586545"/>
                  </a:lnTo>
                  <a:cubicBezTo>
                    <a:pt x="649654" y="586545"/>
                    <a:pt x="653366" y="590257"/>
                    <a:pt x="657078" y="593970"/>
                  </a:cubicBezTo>
                  <a:lnTo>
                    <a:pt x="657078" y="59397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103" name="Freeform: Shape 102">
              <a:extLst>
                <a:ext uri="{FF2B5EF4-FFF2-40B4-BE49-F238E27FC236}">
                  <a16:creationId xmlns:a16="http://schemas.microsoft.com/office/drawing/2014/main" id="{BC9F4CEF-CE23-8EE7-22DD-3EC7162943A3}"/>
                </a:ext>
              </a:extLst>
            </p:cNvPr>
            <p:cNvSpPr/>
            <p:nvPr/>
          </p:nvSpPr>
          <p:spPr>
            <a:xfrm>
              <a:off x="5638187" y="4080652"/>
              <a:ext cx="509885" cy="580882"/>
            </a:xfrm>
            <a:custGeom>
              <a:avLst/>
              <a:gdLst>
                <a:gd name="connsiteX0" fmla="*/ 586544 w 586544"/>
                <a:gd name="connsiteY0" fmla="*/ 556846 h 668215"/>
                <a:gd name="connsiteX1" fmla="*/ 0 w 586544"/>
                <a:gd name="connsiteY1" fmla="*/ 668216 h 668215"/>
                <a:gd name="connsiteX2" fmla="*/ 371231 w 586544"/>
                <a:gd name="connsiteY2" fmla="*/ 0 h 668215"/>
              </a:gdLst>
              <a:ahLst/>
              <a:cxnLst>
                <a:cxn ang="0">
                  <a:pos x="connsiteX0" y="connsiteY0"/>
                </a:cxn>
                <a:cxn ang="0">
                  <a:pos x="connsiteX1" y="connsiteY1"/>
                </a:cxn>
                <a:cxn ang="0">
                  <a:pos x="connsiteX2" y="connsiteY2"/>
                </a:cxn>
              </a:cxnLst>
              <a:rect l="l" t="t" r="r" b="b"/>
              <a:pathLst>
                <a:path w="586544" h="668215">
                  <a:moveTo>
                    <a:pt x="586544" y="556846"/>
                  </a:moveTo>
                  <a:lnTo>
                    <a:pt x="0" y="668216"/>
                  </a:lnTo>
                  <a:lnTo>
                    <a:pt x="371231"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104" name="Freeform: Shape 103">
              <a:extLst>
                <a:ext uri="{FF2B5EF4-FFF2-40B4-BE49-F238E27FC236}">
                  <a16:creationId xmlns:a16="http://schemas.microsoft.com/office/drawing/2014/main" id="{3D8D4B61-0EA8-41CF-8CA7-CFF482CB18DC}"/>
                </a:ext>
              </a:extLst>
            </p:cNvPr>
            <p:cNvSpPr/>
            <p:nvPr/>
          </p:nvSpPr>
          <p:spPr>
            <a:xfrm>
              <a:off x="5163799" y="4080652"/>
              <a:ext cx="797099" cy="580882"/>
            </a:xfrm>
            <a:custGeom>
              <a:avLst/>
              <a:gdLst>
                <a:gd name="connsiteX0" fmla="*/ 545709 w 916939"/>
                <a:gd name="connsiteY0" fmla="*/ 668216 h 668215"/>
                <a:gd name="connsiteX1" fmla="*/ 916940 w 916939"/>
                <a:gd name="connsiteY1" fmla="*/ 0 h 668215"/>
                <a:gd name="connsiteX2" fmla="*/ 0 w 916939"/>
                <a:gd name="connsiteY2" fmla="*/ 278423 h 668215"/>
              </a:gdLst>
              <a:ahLst/>
              <a:cxnLst>
                <a:cxn ang="0">
                  <a:pos x="connsiteX0" y="connsiteY0"/>
                </a:cxn>
                <a:cxn ang="0">
                  <a:pos x="connsiteX1" y="connsiteY1"/>
                </a:cxn>
                <a:cxn ang="0">
                  <a:pos x="connsiteX2" y="connsiteY2"/>
                </a:cxn>
              </a:cxnLst>
              <a:rect l="l" t="t" r="r" b="b"/>
              <a:pathLst>
                <a:path w="916939" h="668215">
                  <a:moveTo>
                    <a:pt x="545709" y="668216"/>
                  </a:moveTo>
                  <a:lnTo>
                    <a:pt x="916940" y="0"/>
                  </a:lnTo>
                  <a:lnTo>
                    <a:pt x="0" y="278423"/>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105" name="Freeform: Shape 104">
              <a:extLst>
                <a:ext uri="{FF2B5EF4-FFF2-40B4-BE49-F238E27FC236}">
                  <a16:creationId xmlns:a16="http://schemas.microsoft.com/office/drawing/2014/main" id="{6D338BB5-B27A-642E-9993-3BA96A25A502}"/>
                </a:ext>
              </a:extLst>
            </p:cNvPr>
            <p:cNvSpPr/>
            <p:nvPr/>
          </p:nvSpPr>
          <p:spPr>
            <a:xfrm>
              <a:off x="5960900" y="3851526"/>
              <a:ext cx="906822" cy="713195"/>
            </a:xfrm>
            <a:custGeom>
              <a:avLst/>
              <a:gdLst>
                <a:gd name="connsiteX0" fmla="*/ 0 w 1043158"/>
                <a:gd name="connsiteY0" fmla="*/ 263574 h 820420"/>
                <a:gd name="connsiteX1" fmla="*/ 1043158 w 1043158"/>
                <a:gd name="connsiteY1" fmla="*/ 0 h 820420"/>
                <a:gd name="connsiteX2" fmla="*/ 215314 w 1043158"/>
                <a:gd name="connsiteY2" fmla="*/ 820420 h 820420"/>
              </a:gdLst>
              <a:ahLst/>
              <a:cxnLst>
                <a:cxn ang="0">
                  <a:pos x="connsiteX0" y="connsiteY0"/>
                </a:cxn>
                <a:cxn ang="0">
                  <a:pos x="connsiteX1" y="connsiteY1"/>
                </a:cxn>
                <a:cxn ang="0">
                  <a:pos x="connsiteX2" y="connsiteY2"/>
                </a:cxn>
              </a:cxnLst>
              <a:rect l="l" t="t" r="r" b="b"/>
              <a:pathLst>
                <a:path w="1043158" h="820420">
                  <a:moveTo>
                    <a:pt x="0" y="263574"/>
                  </a:moveTo>
                  <a:lnTo>
                    <a:pt x="1043158" y="0"/>
                  </a:lnTo>
                  <a:lnTo>
                    <a:pt x="215314" y="82042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106" name="Freeform: Shape 105">
              <a:extLst>
                <a:ext uri="{FF2B5EF4-FFF2-40B4-BE49-F238E27FC236}">
                  <a16:creationId xmlns:a16="http://schemas.microsoft.com/office/drawing/2014/main" id="{09F47D19-01AA-08B9-49BB-ABA674E946D5}"/>
                </a:ext>
              </a:extLst>
            </p:cNvPr>
            <p:cNvSpPr/>
            <p:nvPr/>
          </p:nvSpPr>
          <p:spPr>
            <a:xfrm>
              <a:off x="6148072" y="3851526"/>
              <a:ext cx="719648" cy="793873"/>
            </a:xfrm>
            <a:custGeom>
              <a:avLst/>
              <a:gdLst>
                <a:gd name="connsiteX0" fmla="*/ 0 w 827844"/>
                <a:gd name="connsiteY0" fmla="*/ 820420 h 913228"/>
                <a:gd name="connsiteX1" fmla="*/ 827844 w 827844"/>
                <a:gd name="connsiteY1" fmla="*/ 0 h 913228"/>
                <a:gd name="connsiteX2" fmla="*/ 731324 w 827844"/>
                <a:gd name="connsiteY2" fmla="*/ 913228 h 913228"/>
              </a:gdLst>
              <a:ahLst/>
              <a:cxnLst>
                <a:cxn ang="0">
                  <a:pos x="connsiteX0" y="connsiteY0"/>
                </a:cxn>
                <a:cxn ang="0">
                  <a:pos x="connsiteX1" y="connsiteY1"/>
                </a:cxn>
                <a:cxn ang="0">
                  <a:pos x="connsiteX2" y="connsiteY2"/>
                </a:cxn>
              </a:cxnLst>
              <a:rect l="l" t="t" r="r" b="b"/>
              <a:pathLst>
                <a:path w="827844" h="913228">
                  <a:moveTo>
                    <a:pt x="0" y="820420"/>
                  </a:moveTo>
                  <a:lnTo>
                    <a:pt x="827844" y="0"/>
                  </a:lnTo>
                  <a:lnTo>
                    <a:pt x="731324" y="913228"/>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107" name="Freeform: Shape 106">
              <a:extLst>
                <a:ext uri="{FF2B5EF4-FFF2-40B4-BE49-F238E27FC236}">
                  <a16:creationId xmlns:a16="http://schemas.microsoft.com/office/drawing/2014/main" id="{28D936BA-289C-998B-B28D-66D2B9BFF0C1}"/>
                </a:ext>
              </a:extLst>
            </p:cNvPr>
            <p:cNvSpPr/>
            <p:nvPr/>
          </p:nvSpPr>
          <p:spPr>
            <a:xfrm>
              <a:off x="6783816" y="3851526"/>
              <a:ext cx="558292" cy="793873"/>
            </a:xfrm>
            <a:custGeom>
              <a:avLst/>
              <a:gdLst>
                <a:gd name="connsiteX0" fmla="*/ 0 w 642228"/>
                <a:gd name="connsiteY0" fmla="*/ 913228 h 913228"/>
                <a:gd name="connsiteX1" fmla="*/ 642229 w 642228"/>
                <a:gd name="connsiteY1" fmla="*/ 449190 h 913228"/>
                <a:gd name="connsiteX2" fmla="*/ 96520 w 642228"/>
                <a:gd name="connsiteY2" fmla="*/ 0 h 913228"/>
              </a:gdLst>
              <a:ahLst/>
              <a:cxnLst>
                <a:cxn ang="0">
                  <a:pos x="connsiteX0" y="connsiteY0"/>
                </a:cxn>
                <a:cxn ang="0">
                  <a:pos x="connsiteX1" y="connsiteY1"/>
                </a:cxn>
                <a:cxn ang="0">
                  <a:pos x="connsiteX2" y="connsiteY2"/>
                </a:cxn>
              </a:cxnLst>
              <a:rect l="l" t="t" r="r" b="b"/>
              <a:pathLst>
                <a:path w="642228" h="913228">
                  <a:moveTo>
                    <a:pt x="0" y="913228"/>
                  </a:moveTo>
                  <a:lnTo>
                    <a:pt x="642229" y="449190"/>
                  </a:lnTo>
                  <a:lnTo>
                    <a:pt x="96520"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108" name="Freeform: Shape 107">
              <a:extLst>
                <a:ext uri="{FF2B5EF4-FFF2-40B4-BE49-F238E27FC236}">
                  <a16:creationId xmlns:a16="http://schemas.microsoft.com/office/drawing/2014/main" id="{C367E7A5-C12A-23EE-A974-52EB7770B242}"/>
                </a:ext>
              </a:extLst>
            </p:cNvPr>
            <p:cNvSpPr/>
            <p:nvPr/>
          </p:nvSpPr>
          <p:spPr>
            <a:xfrm>
              <a:off x="6783816" y="4242009"/>
              <a:ext cx="558292" cy="722876"/>
            </a:xfrm>
            <a:custGeom>
              <a:avLst/>
              <a:gdLst>
                <a:gd name="connsiteX0" fmla="*/ 0 w 642228"/>
                <a:gd name="connsiteY0" fmla="*/ 464039 h 831557"/>
                <a:gd name="connsiteX1" fmla="*/ 642229 w 642228"/>
                <a:gd name="connsiteY1" fmla="*/ 0 h 831557"/>
                <a:gd name="connsiteX2" fmla="*/ 567983 w 642228"/>
                <a:gd name="connsiteY2" fmla="*/ 831557 h 831557"/>
              </a:gdLst>
              <a:ahLst/>
              <a:cxnLst>
                <a:cxn ang="0">
                  <a:pos x="connsiteX0" y="connsiteY0"/>
                </a:cxn>
                <a:cxn ang="0">
                  <a:pos x="connsiteX1" y="connsiteY1"/>
                </a:cxn>
                <a:cxn ang="0">
                  <a:pos x="connsiteX2" y="connsiteY2"/>
                </a:cxn>
              </a:cxnLst>
              <a:rect l="l" t="t" r="r" b="b"/>
              <a:pathLst>
                <a:path w="642228" h="831557">
                  <a:moveTo>
                    <a:pt x="0" y="464039"/>
                  </a:moveTo>
                  <a:lnTo>
                    <a:pt x="642229" y="0"/>
                  </a:lnTo>
                  <a:lnTo>
                    <a:pt x="567983" y="831557"/>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109" name="Freeform: Shape 108">
              <a:extLst>
                <a:ext uri="{FF2B5EF4-FFF2-40B4-BE49-F238E27FC236}">
                  <a16:creationId xmlns:a16="http://schemas.microsoft.com/office/drawing/2014/main" id="{D122134B-FAC4-C888-8392-5F3DA83664CC}"/>
                </a:ext>
              </a:extLst>
            </p:cNvPr>
            <p:cNvSpPr/>
            <p:nvPr/>
          </p:nvSpPr>
          <p:spPr>
            <a:xfrm>
              <a:off x="6867721" y="3283552"/>
              <a:ext cx="890686" cy="958456"/>
            </a:xfrm>
            <a:custGeom>
              <a:avLst/>
              <a:gdLst>
                <a:gd name="connsiteX0" fmla="*/ 545709 w 1024596"/>
                <a:gd name="connsiteY0" fmla="*/ 1102556 h 1102555"/>
                <a:gd name="connsiteX1" fmla="*/ 1024596 w 1024596"/>
                <a:gd name="connsiteY1" fmla="*/ 0 h 1102555"/>
                <a:gd name="connsiteX2" fmla="*/ 0 w 1024596"/>
                <a:gd name="connsiteY2" fmla="*/ 653366 h 1102555"/>
              </a:gdLst>
              <a:ahLst/>
              <a:cxnLst>
                <a:cxn ang="0">
                  <a:pos x="connsiteX0" y="connsiteY0"/>
                </a:cxn>
                <a:cxn ang="0">
                  <a:pos x="connsiteX1" y="connsiteY1"/>
                </a:cxn>
                <a:cxn ang="0">
                  <a:pos x="connsiteX2" y="connsiteY2"/>
                </a:cxn>
              </a:cxnLst>
              <a:rect l="l" t="t" r="r" b="b"/>
              <a:pathLst>
                <a:path w="1024596" h="1102555">
                  <a:moveTo>
                    <a:pt x="545709" y="1102556"/>
                  </a:moveTo>
                  <a:lnTo>
                    <a:pt x="1024596" y="0"/>
                  </a:lnTo>
                  <a:lnTo>
                    <a:pt x="0" y="653366"/>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110" name="Freeform: Shape 109">
              <a:extLst>
                <a:ext uri="{FF2B5EF4-FFF2-40B4-BE49-F238E27FC236}">
                  <a16:creationId xmlns:a16="http://schemas.microsoft.com/office/drawing/2014/main" id="{54B34E82-483E-E508-2B3B-12195907F89B}"/>
                </a:ext>
              </a:extLst>
            </p:cNvPr>
            <p:cNvSpPr/>
            <p:nvPr/>
          </p:nvSpPr>
          <p:spPr>
            <a:xfrm>
              <a:off x="7342108" y="3283552"/>
              <a:ext cx="416298" cy="958456"/>
            </a:xfrm>
            <a:custGeom>
              <a:avLst/>
              <a:gdLst>
                <a:gd name="connsiteX0" fmla="*/ 0 w 478887"/>
                <a:gd name="connsiteY0" fmla="*/ 1102556 h 1102555"/>
                <a:gd name="connsiteX1" fmla="*/ 478888 w 478887"/>
                <a:gd name="connsiteY1" fmla="*/ 0 h 1102555"/>
                <a:gd name="connsiteX2" fmla="*/ 478888 w 478887"/>
                <a:gd name="connsiteY2" fmla="*/ 972625 h 1102555"/>
              </a:gdLst>
              <a:ahLst/>
              <a:cxnLst>
                <a:cxn ang="0">
                  <a:pos x="connsiteX0" y="connsiteY0"/>
                </a:cxn>
                <a:cxn ang="0">
                  <a:pos x="connsiteX1" y="connsiteY1"/>
                </a:cxn>
                <a:cxn ang="0">
                  <a:pos x="connsiteX2" y="connsiteY2"/>
                </a:cxn>
              </a:cxnLst>
              <a:rect l="l" t="t" r="r" b="b"/>
              <a:pathLst>
                <a:path w="478887" h="1102555">
                  <a:moveTo>
                    <a:pt x="0" y="1102556"/>
                  </a:moveTo>
                  <a:lnTo>
                    <a:pt x="478888" y="0"/>
                  </a:lnTo>
                  <a:lnTo>
                    <a:pt x="478888" y="972625"/>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111" name="Freeform: Shape 110">
              <a:extLst>
                <a:ext uri="{FF2B5EF4-FFF2-40B4-BE49-F238E27FC236}">
                  <a16:creationId xmlns:a16="http://schemas.microsoft.com/office/drawing/2014/main" id="{A7FF1525-F39C-9BF2-D1C4-1A36E67C333F}"/>
                </a:ext>
              </a:extLst>
            </p:cNvPr>
            <p:cNvSpPr/>
            <p:nvPr/>
          </p:nvSpPr>
          <p:spPr>
            <a:xfrm>
              <a:off x="7758407" y="3283552"/>
              <a:ext cx="461478" cy="845507"/>
            </a:xfrm>
            <a:custGeom>
              <a:avLst/>
              <a:gdLst>
                <a:gd name="connsiteX0" fmla="*/ 0 w 530859"/>
                <a:gd name="connsiteY0" fmla="*/ 0 h 972625"/>
                <a:gd name="connsiteX1" fmla="*/ 530860 w 530859"/>
                <a:gd name="connsiteY1" fmla="*/ 601394 h 972625"/>
                <a:gd name="connsiteX2" fmla="*/ 530860 w 530859"/>
                <a:gd name="connsiteY2" fmla="*/ 601394 h 972625"/>
                <a:gd name="connsiteX3" fmla="*/ 0 w 530859"/>
                <a:gd name="connsiteY3" fmla="*/ 972625 h 972625"/>
              </a:gdLst>
              <a:ahLst/>
              <a:cxnLst>
                <a:cxn ang="0">
                  <a:pos x="connsiteX0" y="connsiteY0"/>
                </a:cxn>
                <a:cxn ang="0">
                  <a:pos x="connsiteX1" y="connsiteY1"/>
                </a:cxn>
                <a:cxn ang="0">
                  <a:pos x="connsiteX2" y="connsiteY2"/>
                </a:cxn>
                <a:cxn ang="0">
                  <a:pos x="connsiteX3" y="connsiteY3"/>
                </a:cxn>
              </a:cxnLst>
              <a:rect l="l" t="t" r="r" b="b"/>
              <a:pathLst>
                <a:path w="530859" h="972625">
                  <a:moveTo>
                    <a:pt x="0" y="0"/>
                  </a:moveTo>
                  <a:lnTo>
                    <a:pt x="530860" y="601394"/>
                  </a:lnTo>
                  <a:lnTo>
                    <a:pt x="530860" y="601394"/>
                  </a:lnTo>
                  <a:lnTo>
                    <a:pt x="0" y="972625"/>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112" name="Freeform: Shape 111">
              <a:extLst>
                <a:ext uri="{FF2B5EF4-FFF2-40B4-BE49-F238E27FC236}">
                  <a16:creationId xmlns:a16="http://schemas.microsoft.com/office/drawing/2014/main" id="{CD56C0AB-EC50-E4A4-ADB2-78FA8D43B698}"/>
                </a:ext>
              </a:extLst>
            </p:cNvPr>
            <p:cNvSpPr/>
            <p:nvPr/>
          </p:nvSpPr>
          <p:spPr>
            <a:xfrm>
              <a:off x="7763450" y="3027115"/>
              <a:ext cx="461478" cy="787418"/>
            </a:xfrm>
            <a:custGeom>
              <a:avLst/>
              <a:gdLst>
                <a:gd name="connsiteX0" fmla="*/ 530860 w 530859"/>
                <a:gd name="connsiteY0" fmla="*/ 905804 h 905803"/>
                <a:gd name="connsiteX1" fmla="*/ 0 w 530859"/>
                <a:gd name="connsiteY1" fmla="*/ 304409 h 905803"/>
                <a:gd name="connsiteX2" fmla="*/ 144780 w 530859"/>
                <a:gd name="connsiteY2" fmla="*/ 0 h 905803"/>
              </a:gdLst>
              <a:ahLst/>
              <a:cxnLst>
                <a:cxn ang="0">
                  <a:pos x="connsiteX0" y="connsiteY0"/>
                </a:cxn>
                <a:cxn ang="0">
                  <a:pos x="connsiteX1" y="connsiteY1"/>
                </a:cxn>
                <a:cxn ang="0">
                  <a:pos x="connsiteX2" y="connsiteY2"/>
                </a:cxn>
              </a:cxnLst>
              <a:rect l="l" t="t" r="r" b="b"/>
              <a:pathLst>
                <a:path w="530859" h="905803">
                  <a:moveTo>
                    <a:pt x="530860" y="905804"/>
                  </a:moveTo>
                  <a:lnTo>
                    <a:pt x="0" y="304409"/>
                  </a:lnTo>
                  <a:lnTo>
                    <a:pt x="144780"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grpSp>
      <p:grpSp>
        <p:nvGrpSpPr>
          <p:cNvPr id="113" name="Group 112">
            <a:extLst>
              <a:ext uri="{FF2B5EF4-FFF2-40B4-BE49-F238E27FC236}">
                <a16:creationId xmlns:a16="http://schemas.microsoft.com/office/drawing/2014/main" id="{25296D59-3F24-F1F1-0AA2-150E046067F3}"/>
              </a:ext>
            </a:extLst>
          </p:cNvPr>
          <p:cNvGrpSpPr/>
          <p:nvPr/>
        </p:nvGrpSpPr>
        <p:grpSpPr>
          <a:xfrm>
            <a:off x="5858362" y="3869134"/>
            <a:ext cx="2072619" cy="2152494"/>
            <a:chOff x="6148072" y="3806346"/>
            <a:chExt cx="2072619" cy="2152494"/>
          </a:xfrm>
          <a:noFill/>
        </p:grpSpPr>
        <p:sp>
          <p:nvSpPr>
            <p:cNvPr id="114" name="Freeform: Shape 113">
              <a:extLst>
                <a:ext uri="{FF2B5EF4-FFF2-40B4-BE49-F238E27FC236}">
                  <a16:creationId xmlns:a16="http://schemas.microsoft.com/office/drawing/2014/main" id="{1B4EC799-5E7A-685A-C55D-5C534BA5E187}"/>
                </a:ext>
              </a:extLst>
            </p:cNvPr>
            <p:cNvSpPr/>
            <p:nvPr/>
          </p:nvSpPr>
          <p:spPr>
            <a:xfrm>
              <a:off x="6209387" y="5081061"/>
              <a:ext cx="448570" cy="425981"/>
            </a:xfrm>
            <a:custGeom>
              <a:avLst/>
              <a:gdLst>
                <a:gd name="connsiteX0" fmla="*/ 0 w 516010"/>
                <a:gd name="connsiteY0" fmla="*/ 0 h 490025"/>
                <a:gd name="connsiteX1" fmla="*/ 0 w 516010"/>
                <a:gd name="connsiteY1" fmla="*/ 0 h 490025"/>
                <a:gd name="connsiteX2" fmla="*/ 516011 w 516010"/>
                <a:gd name="connsiteY2" fmla="*/ 341533 h 490025"/>
                <a:gd name="connsiteX3" fmla="*/ 345245 w 516010"/>
                <a:gd name="connsiteY3" fmla="*/ 490025 h 490025"/>
                <a:gd name="connsiteX4" fmla="*/ 0 w 516010"/>
                <a:gd name="connsiteY4" fmla="*/ 0 h 4900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6010" h="490025">
                  <a:moveTo>
                    <a:pt x="0" y="0"/>
                  </a:moveTo>
                  <a:lnTo>
                    <a:pt x="0" y="0"/>
                  </a:lnTo>
                  <a:lnTo>
                    <a:pt x="516011" y="341533"/>
                  </a:lnTo>
                  <a:lnTo>
                    <a:pt x="345245" y="490025"/>
                  </a:lnTo>
                  <a:cubicBezTo>
                    <a:pt x="230163" y="293273"/>
                    <a:pt x="100232" y="85383"/>
                    <a:pt x="0" y="0"/>
                  </a:cubicBez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115" name="Freeform: Shape 114">
              <a:extLst>
                <a:ext uri="{FF2B5EF4-FFF2-40B4-BE49-F238E27FC236}">
                  <a16:creationId xmlns:a16="http://schemas.microsoft.com/office/drawing/2014/main" id="{735DFF78-AC9D-95A6-9E9F-6E1653209CE0}"/>
                </a:ext>
              </a:extLst>
            </p:cNvPr>
            <p:cNvSpPr/>
            <p:nvPr/>
          </p:nvSpPr>
          <p:spPr>
            <a:xfrm>
              <a:off x="6509510" y="5377958"/>
              <a:ext cx="309803" cy="577655"/>
            </a:xfrm>
            <a:custGeom>
              <a:avLst/>
              <a:gdLst>
                <a:gd name="connsiteX0" fmla="*/ 0 w 356381"/>
                <a:gd name="connsiteY0" fmla="*/ 148492 h 664503"/>
                <a:gd name="connsiteX1" fmla="*/ 170766 w 356381"/>
                <a:gd name="connsiteY1" fmla="*/ 0 h 664503"/>
                <a:gd name="connsiteX2" fmla="*/ 356381 w 356381"/>
                <a:gd name="connsiteY2" fmla="*/ 664503 h 664503"/>
                <a:gd name="connsiteX3" fmla="*/ 204177 w 356381"/>
                <a:gd name="connsiteY3" fmla="*/ 501162 h 664503"/>
                <a:gd name="connsiteX4" fmla="*/ 0 w 356381"/>
                <a:gd name="connsiteY4" fmla="*/ 148492 h 664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6381" h="664503">
                  <a:moveTo>
                    <a:pt x="0" y="148492"/>
                  </a:moveTo>
                  <a:lnTo>
                    <a:pt x="170766" y="0"/>
                  </a:lnTo>
                  <a:lnTo>
                    <a:pt x="356381" y="664503"/>
                  </a:lnTo>
                  <a:cubicBezTo>
                    <a:pt x="293272" y="623668"/>
                    <a:pt x="245012" y="564271"/>
                    <a:pt x="204177" y="501162"/>
                  </a:cubicBezTo>
                  <a:cubicBezTo>
                    <a:pt x="155917" y="426916"/>
                    <a:pt x="81671" y="289560"/>
                    <a:pt x="0" y="148492"/>
                  </a:cubicBez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116" name="Freeform: Shape 115">
              <a:extLst>
                <a:ext uri="{FF2B5EF4-FFF2-40B4-BE49-F238E27FC236}">
                  <a16:creationId xmlns:a16="http://schemas.microsoft.com/office/drawing/2014/main" id="{39846B60-FAC7-6B86-9A5F-0ECAF48473F7}"/>
                </a:ext>
              </a:extLst>
            </p:cNvPr>
            <p:cNvSpPr/>
            <p:nvPr/>
          </p:nvSpPr>
          <p:spPr>
            <a:xfrm>
              <a:off x="6657958" y="5381185"/>
              <a:ext cx="429207" cy="577655"/>
            </a:xfrm>
            <a:custGeom>
              <a:avLst/>
              <a:gdLst>
                <a:gd name="connsiteX0" fmla="*/ 185615 w 493736"/>
                <a:gd name="connsiteY0" fmla="*/ 664503 h 664503"/>
                <a:gd name="connsiteX1" fmla="*/ 0 w 493736"/>
                <a:gd name="connsiteY1" fmla="*/ 0 h 664503"/>
                <a:gd name="connsiteX2" fmla="*/ 337820 w 493736"/>
                <a:gd name="connsiteY2" fmla="*/ 159629 h 664503"/>
                <a:gd name="connsiteX3" fmla="*/ 493737 w 493736"/>
                <a:gd name="connsiteY3" fmla="*/ 467751 h 664503"/>
                <a:gd name="connsiteX4" fmla="*/ 185615 w 493736"/>
                <a:gd name="connsiteY4" fmla="*/ 664503 h 664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3736" h="664503">
                  <a:moveTo>
                    <a:pt x="185615" y="664503"/>
                  </a:moveTo>
                  <a:lnTo>
                    <a:pt x="0" y="0"/>
                  </a:lnTo>
                  <a:lnTo>
                    <a:pt x="337820" y="159629"/>
                  </a:lnTo>
                  <a:cubicBezTo>
                    <a:pt x="412066" y="304409"/>
                    <a:pt x="486312" y="456614"/>
                    <a:pt x="493737" y="467751"/>
                  </a:cubicBezTo>
                  <a:lnTo>
                    <a:pt x="185615" y="664503"/>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117" name="Freeform: Shape 116">
              <a:extLst>
                <a:ext uri="{FF2B5EF4-FFF2-40B4-BE49-F238E27FC236}">
                  <a16:creationId xmlns:a16="http://schemas.microsoft.com/office/drawing/2014/main" id="{8FB98CCA-3047-90EC-D1DF-2BA3939E59B2}"/>
                </a:ext>
              </a:extLst>
            </p:cNvPr>
            <p:cNvSpPr/>
            <p:nvPr/>
          </p:nvSpPr>
          <p:spPr>
            <a:xfrm>
              <a:off x="6657958" y="4645399"/>
              <a:ext cx="367891" cy="871324"/>
            </a:xfrm>
            <a:custGeom>
              <a:avLst/>
              <a:gdLst>
                <a:gd name="connsiteX0" fmla="*/ 337820 w 423202"/>
                <a:gd name="connsiteY0" fmla="*/ 1002324 h 1002323"/>
                <a:gd name="connsiteX1" fmla="*/ 0 w 423202"/>
                <a:gd name="connsiteY1" fmla="*/ 842694 h 1002323"/>
                <a:gd name="connsiteX2" fmla="*/ 141067 w 423202"/>
                <a:gd name="connsiteY2" fmla="*/ 0 h 1002323"/>
                <a:gd name="connsiteX3" fmla="*/ 423203 w 423202"/>
                <a:gd name="connsiteY3" fmla="*/ 553134 h 1002323"/>
                <a:gd name="connsiteX4" fmla="*/ 133643 w 423202"/>
                <a:gd name="connsiteY4" fmla="*/ 582833 h 1002323"/>
                <a:gd name="connsiteX5" fmla="*/ 200465 w 423202"/>
                <a:gd name="connsiteY5" fmla="*/ 731325 h 1002323"/>
                <a:gd name="connsiteX6" fmla="*/ 337820 w 423202"/>
                <a:gd name="connsiteY6" fmla="*/ 1002324 h 1002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02" h="1002323">
                  <a:moveTo>
                    <a:pt x="337820" y="1002324"/>
                  </a:moveTo>
                  <a:lnTo>
                    <a:pt x="0" y="842694"/>
                  </a:lnTo>
                  <a:lnTo>
                    <a:pt x="141067" y="0"/>
                  </a:lnTo>
                  <a:lnTo>
                    <a:pt x="423203" y="553134"/>
                  </a:lnTo>
                  <a:cubicBezTo>
                    <a:pt x="322971" y="571696"/>
                    <a:pt x="222738" y="582833"/>
                    <a:pt x="133643" y="582833"/>
                  </a:cubicBezTo>
                  <a:lnTo>
                    <a:pt x="200465" y="731325"/>
                  </a:lnTo>
                  <a:cubicBezTo>
                    <a:pt x="207889" y="742462"/>
                    <a:pt x="270998" y="868680"/>
                    <a:pt x="337820" y="1002324"/>
                  </a:cubicBez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118" name="Freeform: Shape 117">
              <a:extLst>
                <a:ext uri="{FF2B5EF4-FFF2-40B4-BE49-F238E27FC236}">
                  <a16:creationId xmlns:a16="http://schemas.microsoft.com/office/drawing/2014/main" id="{7B32D836-7022-49B8-5494-9F650F88ABE1}"/>
                </a:ext>
              </a:extLst>
            </p:cNvPr>
            <p:cNvSpPr/>
            <p:nvPr/>
          </p:nvSpPr>
          <p:spPr>
            <a:xfrm>
              <a:off x="6209387" y="4645399"/>
              <a:ext cx="574427" cy="732557"/>
            </a:xfrm>
            <a:custGeom>
              <a:avLst/>
              <a:gdLst>
                <a:gd name="connsiteX0" fmla="*/ 516011 w 660790"/>
                <a:gd name="connsiteY0" fmla="*/ 842694 h 842694"/>
                <a:gd name="connsiteX1" fmla="*/ 0 w 660790"/>
                <a:gd name="connsiteY1" fmla="*/ 501162 h 842694"/>
                <a:gd name="connsiteX2" fmla="*/ 660791 w 660790"/>
                <a:gd name="connsiteY2" fmla="*/ 0 h 842694"/>
              </a:gdLst>
              <a:ahLst/>
              <a:cxnLst>
                <a:cxn ang="0">
                  <a:pos x="connsiteX0" y="connsiteY0"/>
                </a:cxn>
                <a:cxn ang="0">
                  <a:pos x="connsiteX1" y="connsiteY1"/>
                </a:cxn>
                <a:cxn ang="0">
                  <a:pos x="connsiteX2" y="connsiteY2"/>
                </a:cxn>
              </a:cxnLst>
              <a:rect l="l" t="t" r="r" b="b"/>
              <a:pathLst>
                <a:path w="660790" h="842694">
                  <a:moveTo>
                    <a:pt x="516011" y="842694"/>
                  </a:moveTo>
                  <a:lnTo>
                    <a:pt x="0" y="501162"/>
                  </a:lnTo>
                  <a:lnTo>
                    <a:pt x="660791"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119" name="Freeform: Shape 118">
              <a:extLst>
                <a:ext uri="{FF2B5EF4-FFF2-40B4-BE49-F238E27FC236}">
                  <a16:creationId xmlns:a16="http://schemas.microsoft.com/office/drawing/2014/main" id="{A5A8F5E1-FC59-D231-DDFE-D6D40FAB4D83}"/>
                </a:ext>
              </a:extLst>
            </p:cNvPr>
            <p:cNvSpPr/>
            <p:nvPr/>
          </p:nvSpPr>
          <p:spPr>
            <a:xfrm>
              <a:off x="6148072" y="4564721"/>
              <a:ext cx="635743" cy="516340"/>
            </a:xfrm>
            <a:custGeom>
              <a:avLst/>
              <a:gdLst>
                <a:gd name="connsiteX0" fmla="*/ 70534 w 731324"/>
                <a:gd name="connsiteY0" fmla="*/ 593970 h 593969"/>
                <a:gd name="connsiteX1" fmla="*/ 0 w 731324"/>
                <a:gd name="connsiteY1" fmla="*/ 0 h 593969"/>
                <a:gd name="connsiteX2" fmla="*/ 731324 w 731324"/>
                <a:gd name="connsiteY2" fmla="*/ 92808 h 593969"/>
              </a:gdLst>
              <a:ahLst/>
              <a:cxnLst>
                <a:cxn ang="0">
                  <a:pos x="connsiteX0" y="connsiteY0"/>
                </a:cxn>
                <a:cxn ang="0">
                  <a:pos x="connsiteX1" y="connsiteY1"/>
                </a:cxn>
                <a:cxn ang="0">
                  <a:pos x="connsiteX2" y="connsiteY2"/>
                </a:cxn>
              </a:cxnLst>
              <a:rect l="l" t="t" r="r" b="b"/>
              <a:pathLst>
                <a:path w="731324" h="593969">
                  <a:moveTo>
                    <a:pt x="70534" y="593970"/>
                  </a:moveTo>
                  <a:lnTo>
                    <a:pt x="0" y="0"/>
                  </a:lnTo>
                  <a:lnTo>
                    <a:pt x="731324" y="92808"/>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120" name="Freeform: Shape 119">
              <a:extLst>
                <a:ext uri="{FF2B5EF4-FFF2-40B4-BE49-F238E27FC236}">
                  <a16:creationId xmlns:a16="http://schemas.microsoft.com/office/drawing/2014/main" id="{24D42CF3-5C06-6728-EC39-C6FECC0625FC}"/>
                </a:ext>
              </a:extLst>
            </p:cNvPr>
            <p:cNvSpPr/>
            <p:nvPr/>
          </p:nvSpPr>
          <p:spPr>
            <a:xfrm>
              <a:off x="6783816" y="4645399"/>
              <a:ext cx="590562" cy="480842"/>
            </a:xfrm>
            <a:custGeom>
              <a:avLst/>
              <a:gdLst>
                <a:gd name="connsiteX0" fmla="*/ 278423 w 679351"/>
                <a:gd name="connsiteY0" fmla="*/ 553134 h 553134"/>
                <a:gd name="connsiteX1" fmla="*/ 0 w 679351"/>
                <a:gd name="connsiteY1" fmla="*/ 0 h 553134"/>
                <a:gd name="connsiteX2" fmla="*/ 679352 w 679351"/>
                <a:gd name="connsiteY2" fmla="*/ 438053 h 553134"/>
                <a:gd name="connsiteX3" fmla="*/ 278423 w 679351"/>
                <a:gd name="connsiteY3" fmla="*/ 553134 h 553134"/>
              </a:gdLst>
              <a:ahLst/>
              <a:cxnLst>
                <a:cxn ang="0">
                  <a:pos x="connsiteX0" y="connsiteY0"/>
                </a:cxn>
                <a:cxn ang="0">
                  <a:pos x="connsiteX1" y="connsiteY1"/>
                </a:cxn>
                <a:cxn ang="0">
                  <a:pos x="connsiteX2" y="connsiteY2"/>
                </a:cxn>
                <a:cxn ang="0">
                  <a:pos x="connsiteX3" y="connsiteY3"/>
                </a:cxn>
              </a:cxnLst>
              <a:rect l="l" t="t" r="r" b="b"/>
              <a:pathLst>
                <a:path w="679351" h="553134">
                  <a:moveTo>
                    <a:pt x="278423" y="553134"/>
                  </a:moveTo>
                  <a:lnTo>
                    <a:pt x="0" y="0"/>
                  </a:lnTo>
                  <a:lnTo>
                    <a:pt x="679352" y="438053"/>
                  </a:lnTo>
                  <a:cubicBezTo>
                    <a:pt x="545709" y="490025"/>
                    <a:pt x="408354" y="530860"/>
                    <a:pt x="278423" y="553134"/>
                  </a:cubicBez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121" name="Freeform: Shape 120">
              <a:extLst>
                <a:ext uri="{FF2B5EF4-FFF2-40B4-BE49-F238E27FC236}">
                  <a16:creationId xmlns:a16="http://schemas.microsoft.com/office/drawing/2014/main" id="{EAEE89FF-E194-11B3-22D1-7098464B2E8D}"/>
                </a:ext>
              </a:extLst>
            </p:cNvPr>
            <p:cNvSpPr/>
            <p:nvPr/>
          </p:nvSpPr>
          <p:spPr>
            <a:xfrm>
              <a:off x="7277565" y="4129059"/>
              <a:ext cx="480841" cy="835826"/>
            </a:xfrm>
            <a:custGeom>
              <a:avLst/>
              <a:gdLst>
                <a:gd name="connsiteX0" fmla="*/ 74246 w 553133"/>
                <a:gd name="connsiteY0" fmla="*/ 129931 h 961488"/>
                <a:gd name="connsiteX1" fmla="*/ 0 w 553133"/>
                <a:gd name="connsiteY1" fmla="*/ 961488 h 961488"/>
                <a:gd name="connsiteX2" fmla="*/ 553134 w 553133"/>
                <a:gd name="connsiteY2" fmla="*/ 0 h 961488"/>
              </a:gdLst>
              <a:ahLst/>
              <a:cxnLst>
                <a:cxn ang="0">
                  <a:pos x="connsiteX0" y="connsiteY0"/>
                </a:cxn>
                <a:cxn ang="0">
                  <a:pos x="connsiteX1" y="connsiteY1"/>
                </a:cxn>
                <a:cxn ang="0">
                  <a:pos x="connsiteX2" y="connsiteY2"/>
                </a:cxn>
              </a:cxnLst>
              <a:rect l="l" t="t" r="r" b="b"/>
              <a:pathLst>
                <a:path w="553133" h="961488">
                  <a:moveTo>
                    <a:pt x="74246" y="129931"/>
                  </a:moveTo>
                  <a:lnTo>
                    <a:pt x="0" y="961488"/>
                  </a:lnTo>
                  <a:lnTo>
                    <a:pt x="553134" y="0"/>
                  </a:ln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122" name="Freeform: Shape 121">
              <a:extLst>
                <a:ext uri="{FF2B5EF4-FFF2-40B4-BE49-F238E27FC236}">
                  <a16:creationId xmlns:a16="http://schemas.microsoft.com/office/drawing/2014/main" id="{EA38B677-50C6-9032-6BA4-56E37F0CDEC9}"/>
                </a:ext>
              </a:extLst>
            </p:cNvPr>
            <p:cNvSpPr/>
            <p:nvPr/>
          </p:nvSpPr>
          <p:spPr>
            <a:xfrm>
              <a:off x="7277565" y="4129414"/>
              <a:ext cx="706740" cy="897140"/>
            </a:xfrm>
            <a:custGeom>
              <a:avLst/>
              <a:gdLst>
                <a:gd name="connsiteX0" fmla="*/ 111369 w 812995"/>
                <a:gd name="connsiteY0" fmla="*/ 1032022 h 1032021"/>
                <a:gd name="connsiteX1" fmla="*/ 0 w 812995"/>
                <a:gd name="connsiteY1" fmla="*/ 961488 h 1032021"/>
                <a:gd name="connsiteX2" fmla="*/ 553134 w 812995"/>
                <a:gd name="connsiteY2" fmla="*/ 0 h 1032021"/>
                <a:gd name="connsiteX3" fmla="*/ 812995 w 812995"/>
                <a:gd name="connsiteY3" fmla="*/ 523436 h 1032021"/>
                <a:gd name="connsiteX4" fmla="*/ 111369 w 812995"/>
                <a:gd name="connsiteY4" fmla="*/ 1032022 h 1032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995" h="1032021">
                  <a:moveTo>
                    <a:pt x="111369" y="1032022"/>
                  </a:moveTo>
                  <a:lnTo>
                    <a:pt x="0" y="961488"/>
                  </a:lnTo>
                  <a:lnTo>
                    <a:pt x="553134" y="0"/>
                  </a:lnTo>
                  <a:lnTo>
                    <a:pt x="812995" y="523436"/>
                  </a:lnTo>
                  <a:cubicBezTo>
                    <a:pt x="694201" y="731325"/>
                    <a:pt x="415778" y="913228"/>
                    <a:pt x="111369" y="1032022"/>
                  </a:cubicBez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sp>
          <p:nvSpPr>
            <p:cNvPr id="123" name="Freeform: Shape 122">
              <a:extLst>
                <a:ext uri="{FF2B5EF4-FFF2-40B4-BE49-F238E27FC236}">
                  <a16:creationId xmlns:a16="http://schemas.microsoft.com/office/drawing/2014/main" id="{C6BFFBF6-70CE-DA19-CAA2-E4A75D34D3CC}"/>
                </a:ext>
              </a:extLst>
            </p:cNvPr>
            <p:cNvSpPr/>
            <p:nvPr/>
          </p:nvSpPr>
          <p:spPr>
            <a:xfrm>
              <a:off x="7758407" y="3806346"/>
              <a:ext cx="462284" cy="464706"/>
            </a:xfrm>
            <a:custGeom>
              <a:avLst/>
              <a:gdLst>
                <a:gd name="connsiteX0" fmla="*/ 530860 w 531787"/>
                <a:gd name="connsiteY0" fmla="*/ 0 h 534572"/>
                <a:gd name="connsiteX1" fmla="*/ 0 w 531787"/>
                <a:gd name="connsiteY1" fmla="*/ 371231 h 534572"/>
                <a:gd name="connsiteX2" fmla="*/ 419491 w 531787"/>
                <a:gd name="connsiteY2" fmla="*/ 534573 h 534572"/>
                <a:gd name="connsiteX3" fmla="*/ 530860 w 531787"/>
                <a:gd name="connsiteY3" fmla="*/ 0 h 534572"/>
              </a:gdLst>
              <a:ahLst/>
              <a:cxnLst>
                <a:cxn ang="0">
                  <a:pos x="connsiteX0" y="connsiteY0"/>
                </a:cxn>
                <a:cxn ang="0">
                  <a:pos x="connsiteX1" y="connsiteY1"/>
                </a:cxn>
                <a:cxn ang="0">
                  <a:pos x="connsiteX2" y="connsiteY2"/>
                </a:cxn>
                <a:cxn ang="0">
                  <a:pos x="connsiteX3" y="connsiteY3"/>
                </a:cxn>
              </a:cxnLst>
              <a:rect l="l" t="t" r="r" b="b"/>
              <a:pathLst>
                <a:path w="531787" h="534572">
                  <a:moveTo>
                    <a:pt x="530860" y="0"/>
                  </a:moveTo>
                  <a:lnTo>
                    <a:pt x="0" y="371231"/>
                  </a:lnTo>
                  <a:lnTo>
                    <a:pt x="419491" y="534573"/>
                  </a:lnTo>
                  <a:cubicBezTo>
                    <a:pt x="501161" y="356382"/>
                    <a:pt x="538284" y="174479"/>
                    <a:pt x="530860" y="0"/>
                  </a:cubicBezTo>
                  <a:close/>
                </a:path>
              </a:pathLst>
            </a:custGeom>
            <a:grp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grpSp>
      <p:sp>
        <p:nvSpPr>
          <p:cNvPr id="124" name="Freeform: Shape 123">
            <a:extLst>
              <a:ext uri="{FF2B5EF4-FFF2-40B4-BE49-F238E27FC236}">
                <a16:creationId xmlns:a16="http://schemas.microsoft.com/office/drawing/2014/main" id="{2388166A-6931-EA48-875E-E997FFE13954}"/>
              </a:ext>
            </a:extLst>
          </p:cNvPr>
          <p:cNvSpPr/>
          <p:nvPr/>
        </p:nvSpPr>
        <p:spPr>
          <a:xfrm>
            <a:off x="7553049" y="4270174"/>
            <a:ext cx="364664" cy="451797"/>
          </a:xfrm>
          <a:custGeom>
            <a:avLst/>
            <a:gdLst>
              <a:gd name="connsiteX0" fmla="*/ 0 w 419490"/>
              <a:gd name="connsiteY0" fmla="*/ 0 h 519723"/>
              <a:gd name="connsiteX1" fmla="*/ 419491 w 419490"/>
              <a:gd name="connsiteY1" fmla="*/ 163342 h 519723"/>
              <a:gd name="connsiteX2" fmla="*/ 319258 w 419490"/>
              <a:gd name="connsiteY2" fmla="*/ 352669 h 519723"/>
              <a:gd name="connsiteX3" fmla="*/ 259861 w 419490"/>
              <a:gd name="connsiteY3" fmla="*/ 519723 h 519723"/>
              <a:gd name="connsiteX4" fmla="*/ 0 w 419490"/>
              <a:gd name="connsiteY4" fmla="*/ 0 h 5197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490" h="519723">
                <a:moveTo>
                  <a:pt x="0" y="0"/>
                </a:moveTo>
                <a:lnTo>
                  <a:pt x="419491" y="163342"/>
                </a:lnTo>
                <a:cubicBezTo>
                  <a:pt x="389792" y="226451"/>
                  <a:pt x="356381" y="289560"/>
                  <a:pt x="319258" y="352669"/>
                </a:cubicBezTo>
                <a:cubicBezTo>
                  <a:pt x="311834" y="408354"/>
                  <a:pt x="289560" y="467751"/>
                  <a:pt x="259861" y="519723"/>
                </a:cubicBezTo>
                <a:lnTo>
                  <a:pt x="0" y="0"/>
                </a:lnTo>
                <a:close/>
              </a:path>
            </a:pathLst>
          </a:custGeom>
          <a:solidFill>
            <a:schemeClr val="accent3"/>
          </a:solidFill>
          <a:ln w="3175" cap="flat">
            <a:solidFill>
              <a:sysClr val="window" lastClr="FFFFFF"/>
            </a:solid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262626"/>
              </a:solidFill>
              <a:effectLst/>
              <a:uLnTx/>
              <a:uFillTx/>
              <a:latin typeface="Open Sans"/>
            </a:endParaRPr>
          </a:p>
        </p:txBody>
      </p:sp>
      <p:grpSp>
        <p:nvGrpSpPr>
          <p:cNvPr id="125" name="Group 124">
            <a:extLst>
              <a:ext uri="{FF2B5EF4-FFF2-40B4-BE49-F238E27FC236}">
                <a16:creationId xmlns:a16="http://schemas.microsoft.com/office/drawing/2014/main" id="{38FFCF5F-7BC3-697D-6723-BA285B793404}"/>
              </a:ext>
            </a:extLst>
          </p:cNvPr>
          <p:cNvGrpSpPr/>
          <p:nvPr/>
        </p:nvGrpSpPr>
        <p:grpSpPr>
          <a:xfrm flipH="1">
            <a:off x="7378066" y="2374869"/>
            <a:ext cx="876033" cy="485908"/>
            <a:chOff x="3574332" y="2100506"/>
            <a:chExt cx="670151" cy="334435"/>
          </a:xfrm>
        </p:grpSpPr>
        <p:cxnSp>
          <p:nvCxnSpPr>
            <p:cNvPr id="126" name="Straight Connector 125">
              <a:extLst>
                <a:ext uri="{FF2B5EF4-FFF2-40B4-BE49-F238E27FC236}">
                  <a16:creationId xmlns:a16="http://schemas.microsoft.com/office/drawing/2014/main" id="{C18ED80D-69A5-E092-C00E-793C36A99451}"/>
                </a:ext>
              </a:extLst>
            </p:cNvPr>
            <p:cNvCxnSpPr>
              <a:cxnSpLocks/>
            </p:cNvCxnSpPr>
            <p:nvPr/>
          </p:nvCxnSpPr>
          <p:spPr>
            <a:xfrm flipH="1" flipV="1">
              <a:off x="3910047" y="2100506"/>
              <a:ext cx="334436" cy="334435"/>
            </a:xfrm>
            <a:prstGeom prst="line">
              <a:avLst/>
            </a:prstGeom>
            <a:noFill/>
            <a:ln w="9525" cap="flat" cmpd="sng" algn="ctr">
              <a:solidFill>
                <a:schemeClr val="bg1"/>
              </a:solidFill>
              <a:prstDash val="solid"/>
              <a:round/>
              <a:headEnd type="none" w="med" len="med"/>
              <a:tailEnd type="none" w="med" len="med"/>
            </a:ln>
            <a:effectLst/>
          </p:spPr>
        </p:cxnSp>
        <p:cxnSp>
          <p:nvCxnSpPr>
            <p:cNvPr id="127" name="Straight Connector 126">
              <a:extLst>
                <a:ext uri="{FF2B5EF4-FFF2-40B4-BE49-F238E27FC236}">
                  <a16:creationId xmlns:a16="http://schemas.microsoft.com/office/drawing/2014/main" id="{4257031F-5626-CDFE-F3A9-C90B3DC5A6A3}"/>
                </a:ext>
              </a:extLst>
            </p:cNvPr>
            <p:cNvCxnSpPr>
              <a:cxnSpLocks/>
            </p:cNvCxnSpPr>
            <p:nvPr/>
          </p:nvCxnSpPr>
          <p:spPr>
            <a:xfrm flipH="1">
              <a:off x="3574332" y="2105266"/>
              <a:ext cx="343779" cy="0"/>
            </a:xfrm>
            <a:prstGeom prst="line">
              <a:avLst/>
            </a:prstGeom>
            <a:noFill/>
            <a:ln w="9525" cap="flat" cmpd="sng" algn="ctr">
              <a:solidFill>
                <a:schemeClr val="bg1"/>
              </a:solidFill>
              <a:prstDash val="solid"/>
              <a:round/>
              <a:headEnd type="none" w="med" len="med"/>
              <a:tailEnd type="none" w="med" len="med"/>
            </a:ln>
            <a:effectLst/>
          </p:spPr>
        </p:cxnSp>
      </p:grpSp>
      <p:grpSp>
        <p:nvGrpSpPr>
          <p:cNvPr id="128" name="Group 127">
            <a:extLst>
              <a:ext uri="{FF2B5EF4-FFF2-40B4-BE49-F238E27FC236}">
                <a16:creationId xmlns:a16="http://schemas.microsoft.com/office/drawing/2014/main" id="{EDC022E0-8677-B36E-1C94-DCAB4744333C}"/>
              </a:ext>
            </a:extLst>
          </p:cNvPr>
          <p:cNvGrpSpPr/>
          <p:nvPr/>
        </p:nvGrpSpPr>
        <p:grpSpPr>
          <a:xfrm flipH="1" flipV="1">
            <a:off x="7839511" y="4527467"/>
            <a:ext cx="877127" cy="295453"/>
            <a:chOff x="3372502" y="2100504"/>
            <a:chExt cx="767014" cy="229469"/>
          </a:xfrm>
        </p:grpSpPr>
        <p:cxnSp>
          <p:nvCxnSpPr>
            <p:cNvPr id="129" name="Straight Connector 128">
              <a:extLst>
                <a:ext uri="{FF2B5EF4-FFF2-40B4-BE49-F238E27FC236}">
                  <a16:creationId xmlns:a16="http://schemas.microsoft.com/office/drawing/2014/main" id="{4D1C923B-1C9C-4249-872D-28428E5AD265}"/>
                </a:ext>
              </a:extLst>
            </p:cNvPr>
            <p:cNvCxnSpPr>
              <a:cxnSpLocks/>
            </p:cNvCxnSpPr>
            <p:nvPr/>
          </p:nvCxnSpPr>
          <p:spPr>
            <a:xfrm flipH="1" flipV="1">
              <a:off x="3910048" y="2100504"/>
              <a:ext cx="229468" cy="229469"/>
            </a:xfrm>
            <a:prstGeom prst="line">
              <a:avLst/>
            </a:prstGeom>
            <a:noFill/>
            <a:ln w="9525" cap="flat" cmpd="sng" algn="ctr">
              <a:solidFill>
                <a:schemeClr val="bg1"/>
              </a:solidFill>
              <a:prstDash val="solid"/>
              <a:round/>
              <a:headEnd type="none" w="med" len="med"/>
              <a:tailEnd type="none" w="med" len="med"/>
            </a:ln>
            <a:effectLst/>
          </p:spPr>
        </p:cxnSp>
        <p:cxnSp>
          <p:nvCxnSpPr>
            <p:cNvPr id="130" name="Straight Connector 129">
              <a:extLst>
                <a:ext uri="{FF2B5EF4-FFF2-40B4-BE49-F238E27FC236}">
                  <a16:creationId xmlns:a16="http://schemas.microsoft.com/office/drawing/2014/main" id="{2ED1077C-07E9-8098-B37D-72ECFBA85485}"/>
                </a:ext>
              </a:extLst>
            </p:cNvPr>
            <p:cNvCxnSpPr>
              <a:cxnSpLocks/>
            </p:cNvCxnSpPr>
            <p:nvPr/>
          </p:nvCxnSpPr>
          <p:spPr>
            <a:xfrm flipH="1" flipV="1">
              <a:off x="3372502" y="2105266"/>
              <a:ext cx="545609" cy="0"/>
            </a:xfrm>
            <a:prstGeom prst="line">
              <a:avLst/>
            </a:prstGeom>
            <a:noFill/>
            <a:ln w="9525" cap="flat" cmpd="sng" algn="ctr">
              <a:solidFill>
                <a:schemeClr val="bg1"/>
              </a:solidFill>
              <a:prstDash val="solid"/>
              <a:round/>
              <a:headEnd type="none" w="med" len="med"/>
              <a:tailEnd type="none" w="med" len="med"/>
            </a:ln>
            <a:effectLst/>
          </p:spPr>
        </p:cxnSp>
      </p:grpSp>
      <p:pic>
        <p:nvPicPr>
          <p:cNvPr id="131" name="Graphic 130" descr="Head with gears">
            <a:extLst>
              <a:ext uri="{FF2B5EF4-FFF2-40B4-BE49-F238E27FC236}">
                <a16:creationId xmlns:a16="http://schemas.microsoft.com/office/drawing/2014/main" id="{0F727C28-F7D7-E93B-7E7D-AA8FE19A589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28106" y="1733938"/>
            <a:ext cx="442643" cy="442643"/>
          </a:xfrm>
          <a:prstGeom prst="rect">
            <a:avLst/>
          </a:prstGeom>
        </p:spPr>
      </p:pic>
      <p:pic>
        <p:nvPicPr>
          <p:cNvPr id="132" name="Graphic 131" descr="Earth Globe   Asia">
            <a:extLst>
              <a:ext uri="{FF2B5EF4-FFF2-40B4-BE49-F238E27FC236}">
                <a16:creationId xmlns:a16="http://schemas.microsoft.com/office/drawing/2014/main" id="{8C0D3149-7ADD-C504-B157-E0B3C9FAE75C}"/>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816124" y="4614335"/>
            <a:ext cx="442643" cy="442643"/>
          </a:xfrm>
          <a:prstGeom prst="rect">
            <a:avLst/>
          </a:prstGeom>
        </p:spPr>
      </p:pic>
      <p:pic>
        <p:nvPicPr>
          <p:cNvPr id="133" name="Graphic 132" descr="Rocket">
            <a:extLst>
              <a:ext uri="{FF2B5EF4-FFF2-40B4-BE49-F238E27FC236}">
                <a16:creationId xmlns:a16="http://schemas.microsoft.com/office/drawing/2014/main" id="{F9B7796F-0AC8-3EDB-FF90-15A603E36867}"/>
              </a:ext>
            </a:extLst>
          </p:cNvPr>
          <p:cNvPicPr>
            <a:picLocks noChangeAspect="1"/>
          </p:cNvPicPr>
          <p:nvPr/>
        </p:nvPicPr>
        <p:blipFill>
          <a:blip r:embed="rId6"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331772" y="2209736"/>
            <a:ext cx="442643" cy="442643"/>
          </a:xfrm>
          <a:prstGeom prst="rect">
            <a:avLst/>
          </a:prstGeom>
        </p:spPr>
      </p:pic>
      <p:pic>
        <p:nvPicPr>
          <p:cNvPr id="134" name="Graphic 133" descr="Power">
            <a:extLst>
              <a:ext uri="{FF2B5EF4-FFF2-40B4-BE49-F238E27FC236}">
                <a16:creationId xmlns:a16="http://schemas.microsoft.com/office/drawing/2014/main" id="{6A70939C-291E-72D8-F98A-001DE074EB42}"/>
              </a:ext>
            </a:extLst>
          </p:cNvPr>
          <p:cNvPicPr>
            <a:picLocks noChangeAspect="1"/>
          </p:cNvPicPr>
          <p:nvPr/>
        </p:nvPicPr>
        <p:blipFill>
          <a:blip r:embed="rId8" cstate="hq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149428" y="5135235"/>
            <a:ext cx="426305" cy="426305"/>
          </a:xfrm>
          <a:prstGeom prst="rect">
            <a:avLst/>
          </a:prstGeom>
        </p:spPr>
      </p:pic>
      <p:sp>
        <p:nvSpPr>
          <p:cNvPr id="135" name="TextBox 134">
            <a:extLst>
              <a:ext uri="{FF2B5EF4-FFF2-40B4-BE49-F238E27FC236}">
                <a16:creationId xmlns:a16="http://schemas.microsoft.com/office/drawing/2014/main" id="{D870C5D0-07B5-10C5-ECD3-B269C9D13EEA}"/>
              </a:ext>
            </a:extLst>
          </p:cNvPr>
          <p:cNvSpPr txBox="1"/>
          <p:nvPr/>
        </p:nvSpPr>
        <p:spPr>
          <a:xfrm>
            <a:off x="382923" y="2125380"/>
            <a:ext cx="2505945" cy="1231106"/>
          </a:xfrm>
          <a:prstGeom prst="rect">
            <a:avLst/>
          </a:prstGeom>
          <a:noFill/>
        </p:spPr>
        <p:txBody>
          <a:bodyPr wrap="square" lIns="0" tIns="0" rIns="0" bIns="0" rtlCol="0" anchor="t">
            <a:spAutoFit/>
          </a:bodyPr>
          <a:lstStyle/>
          <a:p>
            <a:pPr algn="r"/>
            <a:r>
              <a:rPr lang="en-IN" sz="1600" b="0" i="0" dirty="0">
                <a:solidFill>
                  <a:schemeClr val="bg1"/>
                </a:solidFill>
                <a:effectLst/>
                <a:latin typeface="Söhne"/>
              </a:rPr>
              <a:t>By seamlessly integrating with a variety of desktop applications and services, it offers a unified experience across diverse software tools.</a:t>
            </a:r>
          </a:p>
        </p:txBody>
      </p:sp>
      <p:sp>
        <p:nvSpPr>
          <p:cNvPr id="136" name="TextBox 135">
            <a:extLst>
              <a:ext uri="{FF2B5EF4-FFF2-40B4-BE49-F238E27FC236}">
                <a16:creationId xmlns:a16="http://schemas.microsoft.com/office/drawing/2014/main" id="{0A1F4D0D-5620-36E1-C209-60DD4B4099CF}"/>
              </a:ext>
            </a:extLst>
          </p:cNvPr>
          <p:cNvSpPr txBox="1"/>
          <p:nvPr/>
        </p:nvSpPr>
        <p:spPr>
          <a:xfrm>
            <a:off x="1572586" y="1495160"/>
            <a:ext cx="1316282" cy="492443"/>
          </a:xfrm>
          <a:prstGeom prst="rect">
            <a:avLst/>
          </a:prstGeom>
          <a:noFill/>
        </p:spPr>
        <p:txBody>
          <a:bodyPr wrap="square" lIns="0" tIns="0" rIns="0" bIns="0" rtlCol="0" anchor="t">
            <a:spAutoFit/>
          </a:bodyPr>
          <a:lstStyle/>
          <a:p>
            <a:pPr algn="r" defTabSz="1218987"/>
            <a:r>
              <a:rPr lang="en-IN" sz="1600" b="1" dirty="0">
                <a:solidFill>
                  <a:schemeClr val="bg1"/>
                </a:solidFill>
                <a:ea typeface="Open Sans" panose="020B0606030504020204" pitchFamily="34" charset="0"/>
                <a:cs typeface="Arial" panose="020B0604020202020204" pitchFamily="34" charset="0"/>
              </a:rPr>
              <a:t>Seamless Integration</a:t>
            </a:r>
          </a:p>
        </p:txBody>
      </p:sp>
      <p:sp>
        <p:nvSpPr>
          <p:cNvPr id="137" name="TextBox 136">
            <a:extLst>
              <a:ext uri="{FF2B5EF4-FFF2-40B4-BE49-F238E27FC236}">
                <a16:creationId xmlns:a16="http://schemas.microsoft.com/office/drawing/2014/main" id="{AA961A19-B644-A08D-F961-F1BB43BD2745}"/>
              </a:ext>
            </a:extLst>
          </p:cNvPr>
          <p:cNvSpPr txBox="1"/>
          <p:nvPr/>
        </p:nvSpPr>
        <p:spPr>
          <a:xfrm>
            <a:off x="153969" y="5449848"/>
            <a:ext cx="2933233" cy="1231106"/>
          </a:xfrm>
          <a:prstGeom prst="rect">
            <a:avLst/>
          </a:prstGeom>
          <a:noFill/>
        </p:spPr>
        <p:txBody>
          <a:bodyPr wrap="square" lIns="0" tIns="0" rIns="0" bIns="0" rtlCol="0" anchor="t">
            <a:spAutoFit/>
          </a:bodyPr>
          <a:lstStyle/>
          <a:p>
            <a:pPr algn="r" defTabSz="1218987"/>
            <a:r>
              <a:rPr lang="en-IN" sz="1600" b="0" i="0" dirty="0">
                <a:solidFill>
                  <a:schemeClr val="bg1"/>
                </a:solidFill>
                <a:effectLst/>
                <a:latin typeface="Söhne"/>
              </a:rPr>
              <a:t>Customization, personalization, and continuous learning ensure that the AI adapts to individual user needs, enhancing the user experience.</a:t>
            </a:r>
            <a:endParaRPr lang="en-IN" sz="1600" dirty="0">
              <a:solidFill>
                <a:schemeClr val="bg1"/>
              </a:solidFill>
              <a:ea typeface="Open Sans" panose="020B0606030504020204" pitchFamily="34" charset="0"/>
              <a:cs typeface="Arial" panose="020B0604020202020204" pitchFamily="34" charset="0"/>
            </a:endParaRPr>
          </a:p>
        </p:txBody>
      </p:sp>
      <p:sp>
        <p:nvSpPr>
          <p:cNvPr id="138" name="TextBox 137">
            <a:extLst>
              <a:ext uri="{FF2B5EF4-FFF2-40B4-BE49-F238E27FC236}">
                <a16:creationId xmlns:a16="http://schemas.microsoft.com/office/drawing/2014/main" id="{E4E2EB67-2901-3DA7-A85B-C62982564CA8}"/>
              </a:ext>
            </a:extLst>
          </p:cNvPr>
          <p:cNvSpPr txBox="1"/>
          <p:nvPr/>
        </p:nvSpPr>
        <p:spPr>
          <a:xfrm>
            <a:off x="1726659" y="4933867"/>
            <a:ext cx="1316282" cy="492443"/>
          </a:xfrm>
          <a:prstGeom prst="rect">
            <a:avLst/>
          </a:prstGeom>
          <a:noFill/>
        </p:spPr>
        <p:txBody>
          <a:bodyPr wrap="square" lIns="0" tIns="0" rIns="0" bIns="0" rtlCol="0" anchor="t">
            <a:spAutoFit/>
          </a:bodyPr>
          <a:lstStyle/>
          <a:p>
            <a:pPr algn="r" defTabSz="1218987"/>
            <a:r>
              <a:rPr lang="en-IN" sz="1600" b="1" dirty="0">
                <a:solidFill>
                  <a:schemeClr val="bg1"/>
                </a:solidFill>
                <a:ea typeface="Open Sans" panose="020B0606030504020204" pitchFamily="34" charset="0"/>
                <a:cs typeface="Arial" panose="020B0604020202020204" pitchFamily="34" charset="0"/>
              </a:rPr>
              <a:t>User-Centric Approach</a:t>
            </a:r>
          </a:p>
        </p:txBody>
      </p:sp>
      <p:sp>
        <p:nvSpPr>
          <p:cNvPr id="139" name="TextBox 138">
            <a:extLst>
              <a:ext uri="{FF2B5EF4-FFF2-40B4-BE49-F238E27FC236}">
                <a16:creationId xmlns:a16="http://schemas.microsoft.com/office/drawing/2014/main" id="{11928B3E-4EE3-976F-EA6B-7CA14927F434}"/>
              </a:ext>
            </a:extLst>
          </p:cNvPr>
          <p:cNvSpPr txBox="1"/>
          <p:nvPr/>
        </p:nvSpPr>
        <p:spPr>
          <a:xfrm>
            <a:off x="9419161" y="5012189"/>
            <a:ext cx="2467721" cy="1477328"/>
          </a:xfrm>
          <a:prstGeom prst="rect">
            <a:avLst/>
          </a:prstGeom>
          <a:noFill/>
        </p:spPr>
        <p:txBody>
          <a:bodyPr wrap="square" lIns="0" tIns="0" rIns="0" bIns="0" rtlCol="0" anchor="t">
            <a:spAutoFit/>
          </a:bodyPr>
          <a:lstStyle/>
          <a:p>
            <a:pPr defTabSz="1218987"/>
            <a:r>
              <a:rPr lang="en-IN" sz="1600" dirty="0">
                <a:solidFill>
                  <a:schemeClr val="bg1"/>
                </a:solidFill>
                <a:ea typeface="Open Sans" panose="020B0606030504020204" pitchFamily="34" charset="0"/>
                <a:cs typeface="Arial" panose="020B0604020202020204" pitchFamily="34" charset="0"/>
              </a:rPr>
              <a:t>Development in this field represents a significant step towards a more intelligent, user centric and automated future of computing</a:t>
            </a:r>
          </a:p>
        </p:txBody>
      </p:sp>
      <p:sp>
        <p:nvSpPr>
          <p:cNvPr id="140" name="TextBox 139">
            <a:extLst>
              <a:ext uri="{FF2B5EF4-FFF2-40B4-BE49-F238E27FC236}">
                <a16:creationId xmlns:a16="http://schemas.microsoft.com/office/drawing/2014/main" id="{06311CD7-B30E-5547-195A-B08C43A4DFD0}"/>
              </a:ext>
            </a:extLst>
          </p:cNvPr>
          <p:cNvSpPr txBox="1"/>
          <p:nvPr/>
        </p:nvSpPr>
        <p:spPr>
          <a:xfrm>
            <a:off x="9419161" y="4404356"/>
            <a:ext cx="1316282" cy="492443"/>
          </a:xfrm>
          <a:prstGeom prst="rect">
            <a:avLst/>
          </a:prstGeom>
          <a:noFill/>
        </p:spPr>
        <p:txBody>
          <a:bodyPr wrap="square" lIns="0" tIns="0" rIns="0" bIns="0" rtlCol="0" anchor="t">
            <a:spAutoFit/>
          </a:bodyPr>
          <a:lstStyle/>
          <a:p>
            <a:pPr defTabSz="1218987"/>
            <a:r>
              <a:rPr lang="en-IN" sz="1600" b="1" dirty="0">
                <a:solidFill>
                  <a:schemeClr val="bg1"/>
                </a:solidFill>
                <a:ea typeface="Open Sans" panose="020B0606030504020204" pitchFamily="34" charset="0"/>
                <a:cs typeface="Arial" panose="020B0604020202020204" pitchFamily="34" charset="0"/>
              </a:rPr>
              <a:t>The Future of Computing</a:t>
            </a:r>
          </a:p>
        </p:txBody>
      </p:sp>
      <p:sp>
        <p:nvSpPr>
          <p:cNvPr id="141" name="TextBox 140">
            <a:extLst>
              <a:ext uri="{FF2B5EF4-FFF2-40B4-BE49-F238E27FC236}">
                <a16:creationId xmlns:a16="http://schemas.microsoft.com/office/drawing/2014/main" id="{41E1CFA3-BFBB-E969-B072-F6DD2E79EE44}"/>
              </a:ext>
            </a:extLst>
          </p:cNvPr>
          <p:cNvSpPr txBox="1"/>
          <p:nvPr/>
        </p:nvSpPr>
        <p:spPr>
          <a:xfrm>
            <a:off x="8919484" y="2441784"/>
            <a:ext cx="3272516" cy="738664"/>
          </a:xfrm>
          <a:prstGeom prst="rect">
            <a:avLst/>
          </a:prstGeom>
          <a:noFill/>
        </p:spPr>
        <p:txBody>
          <a:bodyPr wrap="square" lIns="0" tIns="0" rIns="0" bIns="0" rtlCol="0" anchor="t">
            <a:spAutoFit/>
          </a:bodyPr>
          <a:lstStyle/>
          <a:p>
            <a:pPr defTabSz="1218987"/>
            <a:r>
              <a:rPr lang="en-IN" sz="1600" dirty="0">
                <a:solidFill>
                  <a:schemeClr val="bg1"/>
                </a:solidFill>
                <a:ea typeface="Open Sans" panose="020B0606030504020204" pitchFamily="34" charset="0"/>
                <a:cs typeface="Arial" panose="020B0604020202020204" pitchFamily="34" charset="0"/>
              </a:rPr>
              <a:t>Promises to revolutionize how user can interact with their computers, automating repetitive tasks, etc.</a:t>
            </a:r>
          </a:p>
        </p:txBody>
      </p:sp>
      <p:sp>
        <p:nvSpPr>
          <p:cNvPr id="142" name="TextBox 141">
            <a:extLst>
              <a:ext uri="{FF2B5EF4-FFF2-40B4-BE49-F238E27FC236}">
                <a16:creationId xmlns:a16="http://schemas.microsoft.com/office/drawing/2014/main" id="{08D8DD93-1851-55B2-0B64-B729B71A12B0}"/>
              </a:ext>
            </a:extLst>
          </p:cNvPr>
          <p:cNvSpPr txBox="1"/>
          <p:nvPr/>
        </p:nvSpPr>
        <p:spPr>
          <a:xfrm>
            <a:off x="8937261" y="1906306"/>
            <a:ext cx="1316282" cy="492443"/>
          </a:xfrm>
          <a:prstGeom prst="rect">
            <a:avLst/>
          </a:prstGeom>
          <a:noFill/>
        </p:spPr>
        <p:txBody>
          <a:bodyPr wrap="square" lIns="0" tIns="0" rIns="0" bIns="0" rtlCol="0" anchor="t">
            <a:spAutoFit/>
          </a:bodyPr>
          <a:lstStyle/>
          <a:p>
            <a:pPr defTabSz="1218987"/>
            <a:r>
              <a:rPr lang="en-IN" sz="1600" b="1" dirty="0">
                <a:solidFill>
                  <a:schemeClr val="bg1"/>
                </a:solidFill>
                <a:ea typeface="Open Sans" panose="020B0606030504020204" pitchFamily="34" charset="0"/>
                <a:cs typeface="Arial" panose="020B0604020202020204" pitchFamily="34" charset="0"/>
              </a:rPr>
              <a:t>Enhanced Productivity</a:t>
            </a:r>
          </a:p>
        </p:txBody>
      </p:sp>
    </p:spTree>
    <p:extLst>
      <p:ext uri="{BB962C8B-B14F-4D97-AF65-F5344CB8AC3E}">
        <p14:creationId xmlns:p14="http://schemas.microsoft.com/office/powerpoint/2010/main" val="1567312678"/>
      </p:ext>
    </p:extLst>
  </p:cSld>
  <p:clrMapOvr>
    <a:masterClrMapping/>
  </p:clrMapOvr>
</p:sld>
</file>

<file path=ppt/theme/theme1.xml><?xml version="1.0" encoding="utf-8"?>
<a:theme xmlns:a="http://schemas.openxmlformats.org/drawingml/2006/main" name="Office Theme">
  <a:themeElements>
    <a:clrScheme name="Custom 19">
      <a:dk1>
        <a:sysClr val="windowText" lastClr="000000"/>
      </a:dk1>
      <a:lt1>
        <a:sysClr val="window" lastClr="FFFFFF"/>
      </a:lt1>
      <a:dk2>
        <a:srgbClr val="240D58"/>
      </a:dk2>
      <a:lt2>
        <a:srgbClr val="EEECE1"/>
      </a:lt2>
      <a:accent1>
        <a:srgbClr val="45209D"/>
      </a:accent1>
      <a:accent2>
        <a:srgbClr val="45209D"/>
      </a:accent2>
      <a:accent3>
        <a:srgbClr val="34DFCB"/>
      </a:accent3>
      <a:accent4>
        <a:srgbClr val="791038"/>
      </a:accent4>
      <a:accent5>
        <a:srgbClr val="EF8F21"/>
      </a:accent5>
      <a:accent6>
        <a:srgbClr val="0090C4"/>
      </a:accent6>
      <a:hlink>
        <a:srgbClr val="0000FF"/>
      </a:hlink>
      <a:folHlink>
        <a:srgbClr val="800080"/>
      </a:folHlink>
    </a:clrScheme>
    <a:fontScheme name="Custom 7">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TotalTime>
  <Words>646</Words>
  <Application>Microsoft Office PowerPoint</Application>
  <PresentationFormat>Widescreen</PresentationFormat>
  <Paragraphs>72</Paragraphs>
  <Slides>12</Slides>
  <Notes>1</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12</vt:i4>
      </vt:variant>
    </vt:vector>
  </HeadingPairs>
  <TitlesOfParts>
    <vt:vector size="24" baseType="lpstr">
      <vt:lpstr>Arial</vt:lpstr>
      <vt:lpstr>Arial Black</vt:lpstr>
      <vt:lpstr>Calibri</vt:lpstr>
      <vt:lpstr>Calibri Light</vt:lpstr>
      <vt:lpstr>Courier New</vt:lpstr>
      <vt:lpstr>Open Sans</vt:lpstr>
      <vt:lpstr>Segoe UI</vt:lpstr>
      <vt:lpstr>Söhne</vt:lpstr>
      <vt:lpstr>Times New Roman</vt:lpstr>
      <vt:lpstr>Wingdings</vt:lpstr>
      <vt:lpstr>Office Theme</vt:lpstr>
      <vt:lpstr>Custom Design</vt:lpstr>
      <vt:lpstr>PowerPoint Presentation</vt:lpstr>
      <vt:lpstr>PowerPoint Presentation</vt:lpstr>
      <vt:lpstr>Index    </vt:lpstr>
      <vt:lpstr>Introduction   </vt:lpstr>
      <vt:lpstr>Objective   </vt:lpstr>
      <vt:lpstr>Languages and Software Used</vt:lpstr>
      <vt:lpstr>Basic Speech Recognition Process (Algorithm)</vt:lpstr>
      <vt:lpstr>Use Case Diagram</vt:lpstr>
      <vt:lpstr>Applications</vt:lpstr>
      <vt:lpstr>Conclusion</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Bhushan Khopkar</cp:lastModifiedBy>
  <cp:revision>87</cp:revision>
  <dcterms:created xsi:type="dcterms:W3CDTF">2021-04-27T17:20:29Z</dcterms:created>
  <dcterms:modified xsi:type="dcterms:W3CDTF">2023-11-03T18:23:15Z</dcterms:modified>
</cp:coreProperties>
</file>