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8B99-1901-4DDD-A48F-135B34F6E1B9}" type="doc">
      <dgm:prSet loTypeId="urn:microsoft.com/office/officeart/2005/8/layout/vList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2F16F7B-5083-4EF7-957B-967F8EF5EA94}">
      <dgm:prSet/>
      <dgm:spPr/>
      <dgm:t>
        <a:bodyPr/>
        <a:lstStyle/>
        <a:p>
          <a:pPr rtl="0"/>
          <a:r>
            <a:rPr lang="en-US" dirty="0" smtClean="0"/>
            <a:t>Brief Introduction to React</a:t>
          </a:r>
          <a:endParaRPr lang="en-US" dirty="0"/>
        </a:p>
      </dgm:t>
    </dgm:pt>
    <dgm:pt modelId="{2A1045A6-0766-4C80-B39A-691FA718ED3E}" type="parTrans" cxnId="{42F54137-95A6-44BB-A5F9-6D2ADDB96B78}">
      <dgm:prSet/>
      <dgm:spPr/>
      <dgm:t>
        <a:bodyPr/>
        <a:lstStyle/>
        <a:p>
          <a:endParaRPr lang="en-US"/>
        </a:p>
      </dgm:t>
    </dgm:pt>
    <dgm:pt modelId="{3F3AAB79-FAD7-4DEB-8C23-B44C867CBA53}" type="sibTrans" cxnId="{42F54137-95A6-44BB-A5F9-6D2ADDB96B78}">
      <dgm:prSet/>
      <dgm:spPr/>
      <dgm:t>
        <a:bodyPr/>
        <a:lstStyle/>
        <a:p>
          <a:endParaRPr lang="en-US"/>
        </a:p>
      </dgm:t>
    </dgm:pt>
    <dgm:pt modelId="{BF28FAB2-4F1F-49EE-BA31-137CA851B57E}">
      <dgm:prSet/>
      <dgm:spPr/>
      <dgm:t>
        <a:bodyPr/>
        <a:lstStyle/>
        <a:p>
          <a:pPr rtl="0"/>
          <a:r>
            <a:rPr lang="en-US" dirty="0" smtClean="0"/>
            <a:t>Basic Concepts in React</a:t>
          </a:r>
          <a:endParaRPr lang="en-US" dirty="0"/>
        </a:p>
      </dgm:t>
    </dgm:pt>
    <dgm:pt modelId="{E8DC921E-3731-42DB-B050-1DA951EC16C0}" type="parTrans" cxnId="{2410FBB4-4024-4F40-93B7-ACB175E42077}">
      <dgm:prSet/>
      <dgm:spPr/>
      <dgm:t>
        <a:bodyPr/>
        <a:lstStyle/>
        <a:p>
          <a:endParaRPr lang="en-US"/>
        </a:p>
      </dgm:t>
    </dgm:pt>
    <dgm:pt modelId="{0E89A2D1-EC2C-493F-B862-B3121AD595DC}" type="sibTrans" cxnId="{2410FBB4-4024-4F40-93B7-ACB175E42077}">
      <dgm:prSet/>
      <dgm:spPr/>
      <dgm:t>
        <a:bodyPr/>
        <a:lstStyle/>
        <a:p>
          <a:endParaRPr lang="en-US"/>
        </a:p>
      </dgm:t>
    </dgm:pt>
    <dgm:pt modelId="{49E87A80-611E-45C9-B194-7DAE97ED2188}">
      <dgm:prSet/>
      <dgm:spPr/>
      <dgm:t>
        <a:bodyPr/>
        <a:lstStyle/>
        <a:p>
          <a:pPr rtl="0"/>
          <a:r>
            <a:rPr lang="en-US" dirty="0" smtClean="0"/>
            <a:t>What are React Hooks?</a:t>
          </a:r>
          <a:endParaRPr lang="en-US" dirty="0"/>
        </a:p>
      </dgm:t>
    </dgm:pt>
    <dgm:pt modelId="{FEF2C122-4ECE-42F8-B398-D0F3926A59D4}" type="parTrans" cxnId="{4BA80FFE-C370-4273-9E10-834D8EF19C5F}">
      <dgm:prSet/>
      <dgm:spPr/>
      <dgm:t>
        <a:bodyPr/>
        <a:lstStyle/>
        <a:p>
          <a:endParaRPr lang="en-US"/>
        </a:p>
      </dgm:t>
    </dgm:pt>
    <dgm:pt modelId="{F254DCF4-438A-47D5-AC37-EE2935929152}" type="sibTrans" cxnId="{4BA80FFE-C370-4273-9E10-834D8EF19C5F}">
      <dgm:prSet/>
      <dgm:spPr/>
      <dgm:t>
        <a:bodyPr/>
        <a:lstStyle/>
        <a:p>
          <a:endParaRPr lang="en-US"/>
        </a:p>
      </dgm:t>
    </dgm:pt>
    <dgm:pt modelId="{81736F79-9C30-459D-9F1D-7B35FEEC5CB9}">
      <dgm:prSet/>
      <dgm:spPr/>
      <dgm:t>
        <a:bodyPr/>
        <a:lstStyle/>
        <a:p>
          <a:pPr rtl="0"/>
          <a:r>
            <a:rPr lang="en-US" dirty="0" smtClean="0"/>
            <a:t>Why React Hooks?</a:t>
          </a:r>
          <a:endParaRPr lang="en-US" dirty="0"/>
        </a:p>
      </dgm:t>
    </dgm:pt>
    <dgm:pt modelId="{07CE3C8E-D4F8-4DEE-8BA0-5268FFE8B09B}" type="parTrans" cxnId="{CA23C607-CE3B-433A-9527-5C63C387DF23}">
      <dgm:prSet/>
      <dgm:spPr/>
      <dgm:t>
        <a:bodyPr/>
        <a:lstStyle/>
        <a:p>
          <a:endParaRPr lang="en-US"/>
        </a:p>
      </dgm:t>
    </dgm:pt>
    <dgm:pt modelId="{22501333-E80B-42F6-8894-08BFD4649AD3}" type="sibTrans" cxnId="{CA23C607-CE3B-433A-9527-5C63C387DF23}">
      <dgm:prSet/>
      <dgm:spPr/>
      <dgm:t>
        <a:bodyPr/>
        <a:lstStyle/>
        <a:p>
          <a:endParaRPr lang="en-US"/>
        </a:p>
      </dgm:t>
    </dgm:pt>
    <dgm:pt modelId="{2D6E73EB-052D-4026-9EB8-634D4E64CCE6}">
      <dgm:prSet/>
      <dgm:spPr/>
      <dgm:t>
        <a:bodyPr/>
        <a:lstStyle/>
        <a:p>
          <a:pPr rtl="0"/>
          <a:r>
            <a:rPr lang="en-US" dirty="0" smtClean="0"/>
            <a:t>Pros and Cons of React Hooks</a:t>
          </a:r>
          <a:endParaRPr lang="en-US" dirty="0"/>
        </a:p>
      </dgm:t>
    </dgm:pt>
    <dgm:pt modelId="{B0FF85E3-1B85-48E9-B301-2A59351E81DB}" type="parTrans" cxnId="{0BAB0111-042B-409F-894D-2749F31132AB}">
      <dgm:prSet/>
      <dgm:spPr/>
      <dgm:t>
        <a:bodyPr/>
        <a:lstStyle/>
        <a:p>
          <a:endParaRPr lang="en-US"/>
        </a:p>
      </dgm:t>
    </dgm:pt>
    <dgm:pt modelId="{B43DC0FC-66BF-43A7-8251-279FADFD2EE3}" type="sibTrans" cxnId="{0BAB0111-042B-409F-894D-2749F31132AB}">
      <dgm:prSet/>
      <dgm:spPr/>
      <dgm:t>
        <a:bodyPr/>
        <a:lstStyle/>
        <a:p>
          <a:endParaRPr lang="en-US"/>
        </a:p>
      </dgm:t>
    </dgm:pt>
    <dgm:pt modelId="{C0187B59-FD54-4894-A30A-84B0C0810B13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A4B34958-A420-4933-B335-30331856E1AA}" type="parTrans" cxnId="{9F1A1A56-4BBA-41CA-A2AE-BE890767E4B8}">
      <dgm:prSet/>
      <dgm:spPr/>
      <dgm:t>
        <a:bodyPr/>
        <a:lstStyle/>
        <a:p>
          <a:endParaRPr lang="en-US"/>
        </a:p>
      </dgm:t>
    </dgm:pt>
    <dgm:pt modelId="{8F48F539-A176-4E7E-B95C-75777DC0D905}" type="sibTrans" cxnId="{9F1A1A56-4BBA-41CA-A2AE-BE890767E4B8}">
      <dgm:prSet/>
      <dgm:spPr/>
      <dgm:t>
        <a:bodyPr/>
        <a:lstStyle/>
        <a:p>
          <a:endParaRPr lang="en-US"/>
        </a:p>
      </dgm:t>
    </dgm:pt>
    <dgm:pt modelId="{8093AB5A-CFCE-4BA1-A67F-9878818995EA}" type="pres">
      <dgm:prSet presAssocID="{03EE8B99-1901-4DDD-A48F-135B34F6E1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356D5-E8EA-4315-9AF6-D58616DE4FBD}" type="pres">
      <dgm:prSet presAssocID="{12F16F7B-5083-4EF7-957B-967F8EF5EA9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87776-8812-4C31-9432-51C865B0D956}" type="pres">
      <dgm:prSet presAssocID="{3F3AAB79-FAD7-4DEB-8C23-B44C867CBA53}" presName="spacer" presStyleCnt="0"/>
      <dgm:spPr/>
    </dgm:pt>
    <dgm:pt modelId="{C893C7E3-36E8-4BD5-8879-0259B8F0F1CB}" type="pres">
      <dgm:prSet presAssocID="{BF28FAB2-4F1F-49EE-BA31-137CA851B57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265F-0923-4E72-B4F3-2FB859375BCE}" type="pres">
      <dgm:prSet presAssocID="{0E89A2D1-EC2C-493F-B862-B3121AD595DC}" presName="spacer" presStyleCnt="0"/>
      <dgm:spPr/>
    </dgm:pt>
    <dgm:pt modelId="{7994F819-6AEA-4F81-8910-EBE62E36B1E3}" type="pres">
      <dgm:prSet presAssocID="{49E87A80-611E-45C9-B194-7DAE97ED218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93A4-C51F-456E-8F03-3D849052F75C}" type="pres">
      <dgm:prSet presAssocID="{F254DCF4-438A-47D5-AC37-EE2935929152}" presName="spacer" presStyleCnt="0"/>
      <dgm:spPr/>
    </dgm:pt>
    <dgm:pt modelId="{2FB728F6-B290-4B16-96C1-EDCCA59F8B7D}" type="pres">
      <dgm:prSet presAssocID="{81736F79-9C30-459D-9F1D-7B35FEEC5CB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5AC40-1C98-45B8-AA56-A201D4E03EC1}" type="pres">
      <dgm:prSet presAssocID="{22501333-E80B-42F6-8894-08BFD4649AD3}" presName="spacer" presStyleCnt="0"/>
      <dgm:spPr/>
    </dgm:pt>
    <dgm:pt modelId="{F4167CC0-A049-421C-B25D-E169603F4321}" type="pres">
      <dgm:prSet presAssocID="{2D6E73EB-052D-4026-9EB8-634D4E64CCE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DFC33-0351-4012-96CB-0B4A1F686A6D}" type="pres">
      <dgm:prSet presAssocID="{B43DC0FC-66BF-43A7-8251-279FADFD2EE3}" presName="spacer" presStyleCnt="0"/>
      <dgm:spPr/>
    </dgm:pt>
    <dgm:pt modelId="{1B50CAE9-E67A-4FFD-8151-FCFDD9364F18}" type="pres">
      <dgm:prSet presAssocID="{C0187B59-FD54-4894-A30A-84B0C0810B1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C15A4-90D5-4B25-B011-179532D0C8D1}" type="presOf" srcId="{49E87A80-611E-45C9-B194-7DAE97ED2188}" destId="{7994F819-6AEA-4F81-8910-EBE62E36B1E3}" srcOrd="0" destOrd="0" presId="urn:microsoft.com/office/officeart/2005/8/layout/vList2"/>
    <dgm:cxn modelId="{2C046D23-1F1C-4314-9D68-97DE584A6BC0}" type="presOf" srcId="{81736F79-9C30-459D-9F1D-7B35FEEC5CB9}" destId="{2FB728F6-B290-4B16-96C1-EDCCA59F8B7D}" srcOrd="0" destOrd="0" presId="urn:microsoft.com/office/officeart/2005/8/layout/vList2"/>
    <dgm:cxn modelId="{2410FBB4-4024-4F40-93B7-ACB175E42077}" srcId="{03EE8B99-1901-4DDD-A48F-135B34F6E1B9}" destId="{BF28FAB2-4F1F-49EE-BA31-137CA851B57E}" srcOrd="1" destOrd="0" parTransId="{E8DC921E-3731-42DB-B050-1DA951EC16C0}" sibTransId="{0E89A2D1-EC2C-493F-B862-B3121AD595DC}"/>
    <dgm:cxn modelId="{2E6EA315-4DE8-4403-AF1F-25E864FEB24E}" type="presOf" srcId="{C0187B59-FD54-4894-A30A-84B0C0810B13}" destId="{1B50CAE9-E67A-4FFD-8151-FCFDD9364F18}" srcOrd="0" destOrd="0" presId="urn:microsoft.com/office/officeart/2005/8/layout/vList2"/>
    <dgm:cxn modelId="{0BAB0111-042B-409F-894D-2749F31132AB}" srcId="{03EE8B99-1901-4DDD-A48F-135B34F6E1B9}" destId="{2D6E73EB-052D-4026-9EB8-634D4E64CCE6}" srcOrd="4" destOrd="0" parTransId="{B0FF85E3-1B85-48E9-B301-2A59351E81DB}" sibTransId="{B43DC0FC-66BF-43A7-8251-279FADFD2EE3}"/>
    <dgm:cxn modelId="{261BCCB5-B455-4B9B-A02A-FC79F7D45B7C}" type="presOf" srcId="{03EE8B99-1901-4DDD-A48F-135B34F6E1B9}" destId="{8093AB5A-CFCE-4BA1-A67F-9878818995EA}" srcOrd="0" destOrd="0" presId="urn:microsoft.com/office/officeart/2005/8/layout/vList2"/>
    <dgm:cxn modelId="{4BA80FFE-C370-4273-9E10-834D8EF19C5F}" srcId="{03EE8B99-1901-4DDD-A48F-135B34F6E1B9}" destId="{49E87A80-611E-45C9-B194-7DAE97ED2188}" srcOrd="2" destOrd="0" parTransId="{FEF2C122-4ECE-42F8-B398-D0F3926A59D4}" sibTransId="{F254DCF4-438A-47D5-AC37-EE2935929152}"/>
    <dgm:cxn modelId="{9DE8FD16-4875-4BD4-8CEF-539E17CBA9B4}" type="presOf" srcId="{12F16F7B-5083-4EF7-957B-967F8EF5EA94}" destId="{6D5356D5-E8EA-4315-9AF6-D58616DE4FBD}" srcOrd="0" destOrd="0" presId="urn:microsoft.com/office/officeart/2005/8/layout/vList2"/>
    <dgm:cxn modelId="{9A42AB32-D273-4F43-B0DA-5C608DE1EF3A}" type="presOf" srcId="{2D6E73EB-052D-4026-9EB8-634D4E64CCE6}" destId="{F4167CC0-A049-421C-B25D-E169603F4321}" srcOrd="0" destOrd="0" presId="urn:microsoft.com/office/officeart/2005/8/layout/vList2"/>
    <dgm:cxn modelId="{CA23C607-CE3B-433A-9527-5C63C387DF23}" srcId="{03EE8B99-1901-4DDD-A48F-135B34F6E1B9}" destId="{81736F79-9C30-459D-9F1D-7B35FEEC5CB9}" srcOrd="3" destOrd="0" parTransId="{07CE3C8E-D4F8-4DEE-8BA0-5268FFE8B09B}" sibTransId="{22501333-E80B-42F6-8894-08BFD4649AD3}"/>
    <dgm:cxn modelId="{42F54137-95A6-44BB-A5F9-6D2ADDB96B78}" srcId="{03EE8B99-1901-4DDD-A48F-135B34F6E1B9}" destId="{12F16F7B-5083-4EF7-957B-967F8EF5EA94}" srcOrd="0" destOrd="0" parTransId="{2A1045A6-0766-4C80-B39A-691FA718ED3E}" sibTransId="{3F3AAB79-FAD7-4DEB-8C23-B44C867CBA53}"/>
    <dgm:cxn modelId="{D18D1663-9C49-4F4D-886E-471110D0919E}" type="presOf" srcId="{BF28FAB2-4F1F-49EE-BA31-137CA851B57E}" destId="{C893C7E3-36E8-4BD5-8879-0259B8F0F1CB}" srcOrd="0" destOrd="0" presId="urn:microsoft.com/office/officeart/2005/8/layout/vList2"/>
    <dgm:cxn modelId="{9F1A1A56-4BBA-41CA-A2AE-BE890767E4B8}" srcId="{03EE8B99-1901-4DDD-A48F-135B34F6E1B9}" destId="{C0187B59-FD54-4894-A30A-84B0C0810B13}" srcOrd="5" destOrd="0" parTransId="{A4B34958-A420-4933-B335-30331856E1AA}" sibTransId="{8F48F539-A176-4E7E-B95C-75777DC0D905}"/>
    <dgm:cxn modelId="{BAF11075-C24D-48FA-B7BF-DA7F7A319666}" type="presParOf" srcId="{8093AB5A-CFCE-4BA1-A67F-9878818995EA}" destId="{6D5356D5-E8EA-4315-9AF6-D58616DE4FBD}" srcOrd="0" destOrd="0" presId="urn:microsoft.com/office/officeart/2005/8/layout/vList2"/>
    <dgm:cxn modelId="{7E02DDE6-EF2B-4C92-BB0A-D65CC447124F}" type="presParOf" srcId="{8093AB5A-CFCE-4BA1-A67F-9878818995EA}" destId="{E1587776-8812-4C31-9432-51C865B0D956}" srcOrd="1" destOrd="0" presId="urn:microsoft.com/office/officeart/2005/8/layout/vList2"/>
    <dgm:cxn modelId="{4E9058C0-47CE-4583-8000-513607D8C40D}" type="presParOf" srcId="{8093AB5A-CFCE-4BA1-A67F-9878818995EA}" destId="{C893C7E3-36E8-4BD5-8879-0259B8F0F1CB}" srcOrd="2" destOrd="0" presId="urn:microsoft.com/office/officeart/2005/8/layout/vList2"/>
    <dgm:cxn modelId="{73C65D00-C31A-4231-8008-ABBACF00CD88}" type="presParOf" srcId="{8093AB5A-CFCE-4BA1-A67F-9878818995EA}" destId="{CF3F265F-0923-4E72-B4F3-2FB859375BCE}" srcOrd="3" destOrd="0" presId="urn:microsoft.com/office/officeart/2005/8/layout/vList2"/>
    <dgm:cxn modelId="{BE989B71-AFDE-45F3-A1A0-AF4B360E21A0}" type="presParOf" srcId="{8093AB5A-CFCE-4BA1-A67F-9878818995EA}" destId="{7994F819-6AEA-4F81-8910-EBE62E36B1E3}" srcOrd="4" destOrd="0" presId="urn:microsoft.com/office/officeart/2005/8/layout/vList2"/>
    <dgm:cxn modelId="{4E70D38C-09BC-46AD-B917-1FADE6B03FA0}" type="presParOf" srcId="{8093AB5A-CFCE-4BA1-A67F-9878818995EA}" destId="{0C5B93A4-C51F-456E-8F03-3D849052F75C}" srcOrd="5" destOrd="0" presId="urn:microsoft.com/office/officeart/2005/8/layout/vList2"/>
    <dgm:cxn modelId="{C8873F50-D89B-49EE-A978-0ECE1B48A60F}" type="presParOf" srcId="{8093AB5A-CFCE-4BA1-A67F-9878818995EA}" destId="{2FB728F6-B290-4B16-96C1-EDCCA59F8B7D}" srcOrd="6" destOrd="0" presId="urn:microsoft.com/office/officeart/2005/8/layout/vList2"/>
    <dgm:cxn modelId="{C2AFFCE5-DF9F-4CAA-9184-E7C9DD7200C2}" type="presParOf" srcId="{8093AB5A-CFCE-4BA1-A67F-9878818995EA}" destId="{B3F5AC40-1C98-45B8-AA56-A201D4E03EC1}" srcOrd="7" destOrd="0" presId="urn:microsoft.com/office/officeart/2005/8/layout/vList2"/>
    <dgm:cxn modelId="{5F013355-4E66-42B6-A0D4-86327162E0E9}" type="presParOf" srcId="{8093AB5A-CFCE-4BA1-A67F-9878818995EA}" destId="{F4167CC0-A049-421C-B25D-E169603F4321}" srcOrd="8" destOrd="0" presId="urn:microsoft.com/office/officeart/2005/8/layout/vList2"/>
    <dgm:cxn modelId="{87CE8945-E69F-41EC-800A-47415CDAEF54}" type="presParOf" srcId="{8093AB5A-CFCE-4BA1-A67F-9878818995EA}" destId="{97BDFC33-0351-4012-96CB-0B4A1F686A6D}" srcOrd="9" destOrd="0" presId="urn:microsoft.com/office/officeart/2005/8/layout/vList2"/>
    <dgm:cxn modelId="{2AE0A7C0-E474-4BA5-921B-F270A2B7D600}" type="presParOf" srcId="{8093AB5A-CFCE-4BA1-A67F-9878818995EA}" destId="{1B50CAE9-E67A-4FFD-8151-FCFDD9364F1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3CD6B-8153-40F5-BEB7-D12495AED3F1}" type="doc">
      <dgm:prSet loTypeId="urn:microsoft.com/office/officeart/2005/8/layout/vList2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29F95D3-82A7-426C-8315-3E7FF23A93D4}">
      <dgm:prSet/>
      <dgm:spPr/>
      <dgm:t>
        <a:bodyPr/>
        <a:lstStyle/>
        <a:p>
          <a:pPr rtl="0"/>
          <a:r>
            <a:rPr lang="en-US" dirty="0" smtClean="0"/>
            <a:t>Component</a:t>
          </a:r>
          <a:endParaRPr lang="en-US" dirty="0"/>
        </a:p>
      </dgm:t>
    </dgm:pt>
    <dgm:pt modelId="{4481891D-ABF1-4A95-AF9C-24EC1D6D4803}" type="parTrans" cxnId="{C6F3508F-2C01-4564-A326-8A638CEFC554}">
      <dgm:prSet/>
      <dgm:spPr/>
      <dgm:t>
        <a:bodyPr/>
        <a:lstStyle/>
        <a:p>
          <a:endParaRPr lang="en-US"/>
        </a:p>
      </dgm:t>
    </dgm:pt>
    <dgm:pt modelId="{5C81C848-640A-48E4-84D5-978692A8FD37}" type="sibTrans" cxnId="{C6F3508F-2C01-4564-A326-8A638CEFC554}">
      <dgm:prSet/>
      <dgm:spPr/>
      <dgm:t>
        <a:bodyPr/>
        <a:lstStyle/>
        <a:p>
          <a:endParaRPr lang="en-US"/>
        </a:p>
      </dgm:t>
    </dgm:pt>
    <dgm:pt modelId="{6321D3E0-6572-4556-8719-A94F1063E4BB}">
      <dgm:prSet/>
      <dgm:spPr/>
      <dgm:t>
        <a:bodyPr/>
        <a:lstStyle/>
        <a:p>
          <a:pPr rtl="0"/>
          <a:r>
            <a:rPr lang="en-US" smtClean="0"/>
            <a:t>State</a:t>
          </a:r>
          <a:endParaRPr lang="en-US"/>
        </a:p>
      </dgm:t>
    </dgm:pt>
    <dgm:pt modelId="{52C5305C-662E-40FC-AC55-076121D4F958}" type="parTrans" cxnId="{F43CC99F-B8B0-44DB-9D3B-04AD2975C82B}">
      <dgm:prSet/>
      <dgm:spPr/>
      <dgm:t>
        <a:bodyPr/>
        <a:lstStyle/>
        <a:p>
          <a:endParaRPr lang="en-US"/>
        </a:p>
      </dgm:t>
    </dgm:pt>
    <dgm:pt modelId="{92A0C875-D203-45B2-AE12-37A3A35B031C}" type="sibTrans" cxnId="{F43CC99F-B8B0-44DB-9D3B-04AD2975C82B}">
      <dgm:prSet/>
      <dgm:spPr/>
      <dgm:t>
        <a:bodyPr/>
        <a:lstStyle/>
        <a:p>
          <a:endParaRPr lang="en-US"/>
        </a:p>
      </dgm:t>
    </dgm:pt>
    <dgm:pt modelId="{9FBEA2C9-093B-4FF8-829A-E2A2F64A260C}">
      <dgm:prSet/>
      <dgm:spPr/>
      <dgm:t>
        <a:bodyPr/>
        <a:lstStyle/>
        <a:p>
          <a:pPr rtl="0"/>
          <a:r>
            <a:rPr lang="en-US" dirty="0" smtClean="0"/>
            <a:t>Lifecycle Methods</a:t>
          </a:r>
          <a:endParaRPr lang="en-US" dirty="0"/>
        </a:p>
      </dgm:t>
    </dgm:pt>
    <dgm:pt modelId="{A7D8FE68-9A1C-4740-A889-545DC4B17177}" type="parTrans" cxnId="{AF27DCD0-63D5-4529-8921-1BFBB0F51770}">
      <dgm:prSet/>
      <dgm:spPr/>
      <dgm:t>
        <a:bodyPr/>
        <a:lstStyle/>
        <a:p>
          <a:endParaRPr lang="en-US"/>
        </a:p>
      </dgm:t>
    </dgm:pt>
    <dgm:pt modelId="{70391B31-51E8-4D63-9220-A77736E7E66C}" type="sibTrans" cxnId="{AF27DCD0-63D5-4529-8921-1BFBB0F51770}">
      <dgm:prSet/>
      <dgm:spPr/>
      <dgm:t>
        <a:bodyPr/>
        <a:lstStyle/>
        <a:p>
          <a:endParaRPr lang="en-US"/>
        </a:p>
      </dgm:t>
    </dgm:pt>
    <dgm:pt modelId="{C5CC8AC1-12B6-421F-9ACB-9C37A2E0D0C4}">
      <dgm:prSet/>
      <dgm:spPr/>
      <dgm:t>
        <a:bodyPr/>
        <a:lstStyle/>
        <a:p>
          <a:pPr rtl="0"/>
          <a:r>
            <a:rPr lang="en-US" smtClean="0"/>
            <a:t>Context</a:t>
          </a:r>
          <a:endParaRPr lang="en-US"/>
        </a:p>
      </dgm:t>
    </dgm:pt>
    <dgm:pt modelId="{66FFCE77-3EA3-4657-8F80-5570D8918DE0}" type="parTrans" cxnId="{ADAB4990-9CE9-45EA-9C13-F3C7D2296154}">
      <dgm:prSet/>
      <dgm:spPr/>
      <dgm:t>
        <a:bodyPr/>
        <a:lstStyle/>
        <a:p>
          <a:endParaRPr lang="en-US"/>
        </a:p>
      </dgm:t>
    </dgm:pt>
    <dgm:pt modelId="{CB396B8C-2587-4C50-BE8C-BA5B4480F310}" type="sibTrans" cxnId="{ADAB4990-9CE9-45EA-9C13-F3C7D2296154}">
      <dgm:prSet/>
      <dgm:spPr/>
      <dgm:t>
        <a:bodyPr/>
        <a:lstStyle/>
        <a:p>
          <a:endParaRPr lang="en-US"/>
        </a:p>
      </dgm:t>
    </dgm:pt>
    <dgm:pt modelId="{BAAA5686-500E-4608-A6D1-86E696610662}" type="pres">
      <dgm:prSet presAssocID="{B683CD6B-8153-40F5-BEB7-D12495AED3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EFE468-BCCF-4393-B020-1F54BFDD5C52}" type="pres">
      <dgm:prSet presAssocID="{529F95D3-82A7-426C-8315-3E7FF23A93D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F0A54-0230-40CA-A1EC-649DE7634C26}" type="pres">
      <dgm:prSet presAssocID="{5C81C848-640A-48E4-84D5-978692A8FD37}" presName="spacer" presStyleCnt="0"/>
      <dgm:spPr/>
    </dgm:pt>
    <dgm:pt modelId="{7A75F8AB-FCF3-4203-B065-B3DDB88048A7}" type="pres">
      <dgm:prSet presAssocID="{6321D3E0-6572-4556-8719-A94F1063E4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4B58C-3B1D-4300-A3F4-E770B2806A6E}" type="pres">
      <dgm:prSet presAssocID="{92A0C875-D203-45B2-AE12-37A3A35B031C}" presName="spacer" presStyleCnt="0"/>
      <dgm:spPr/>
    </dgm:pt>
    <dgm:pt modelId="{FF7CB105-4EDD-43ED-B8C5-0961AB4D0898}" type="pres">
      <dgm:prSet presAssocID="{9FBEA2C9-093B-4FF8-829A-E2A2F64A260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16F9F-8127-4B0C-A7EC-977C25823116}" type="pres">
      <dgm:prSet presAssocID="{70391B31-51E8-4D63-9220-A77736E7E66C}" presName="spacer" presStyleCnt="0"/>
      <dgm:spPr/>
    </dgm:pt>
    <dgm:pt modelId="{8BBAF3DF-C359-454D-A20C-97DDDFE8304C}" type="pres">
      <dgm:prSet presAssocID="{C5CC8AC1-12B6-421F-9ACB-9C37A2E0D0C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AB4990-9CE9-45EA-9C13-F3C7D2296154}" srcId="{B683CD6B-8153-40F5-BEB7-D12495AED3F1}" destId="{C5CC8AC1-12B6-421F-9ACB-9C37A2E0D0C4}" srcOrd="3" destOrd="0" parTransId="{66FFCE77-3EA3-4657-8F80-5570D8918DE0}" sibTransId="{CB396B8C-2587-4C50-BE8C-BA5B4480F310}"/>
    <dgm:cxn modelId="{C6F3508F-2C01-4564-A326-8A638CEFC554}" srcId="{B683CD6B-8153-40F5-BEB7-D12495AED3F1}" destId="{529F95D3-82A7-426C-8315-3E7FF23A93D4}" srcOrd="0" destOrd="0" parTransId="{4481891D-ABF1-4A95-AF9C-24EC1D6D4803}" sibTransId="{5C81C848-640A-48E4-84D5-978692A8FD37}"/>
    <dgm:cxn modelId="{F2EDE78C-564D-40AF-A08B-B483960611A6}" type="presOf" srcId="{529F95D3-82A7-426C-8315-3E7FF23A93D4}" destId="{29EFE468-BCCF-4393-B020-1F54BFDD5C52}" srcOrd="0" destOrd="0" presId="urn:microsoft.com/office/officeart/2005/8/layout/vList2"/>
    <dgm:cxn modelId="{4658F4D4-BB55-4D26-8247-A16004336E26}" type="presOf" srcId="{B683CD6B-8153-40F5-BEB7-D12495AED3F1}" destId="{BAAA5686-500E-4608-A6D1-86E696610662}" srcOrd="0" destOrd="0" presId="urn:microsoft.com/office/officeart/2005/8/layout/vList2"/>
    <dgm:cxn modelId="{AF27DCD0-63D5-4529-8921-1BFBB0F51770}" srcId="{B683CD6B-8153-40F5-BEB7-D12495AED3F1}" destId="{9FBEA2C9-093B-4FF8-829A-E2A2F64A260C}" srcOrd="2" destOrd="0" parTransId="{A7D8FE68-9A1C-4740-A889-545DC4B17177}" sibTransId="{70391B31-51E8-4D63-9220-A77736E7E66C}"/>
    <dgm:cxn modelId="{E5DFDC0B-E5DF-4A71-8BA8-C6297D99EFB6}" type="presOf" srcId="{C5CC8AC1-12B6-421F-9ACB-9C37A2E0D0C4}" destId="{8BBAF3DF-C359-454D-A20C-97DDDFE8304C}" srcOrd="0" destOrd="0" presId="urn:microsoft.com/office/officeart/2005/8/layout/vList2"/>
    <dgm:cxn modelId="{9FCDB200-B637-40AB-AD09-9EEE74427439}" type="presOf" srcId="{6321D3E0-6572-4556-8719-A94F1063E4BB}" destId="{7A75F8AB-FCF3-4203-B065-B3DDB88048A7}" srcOrd="0" destOrd="0" presId="urn:microsoft.com/office/officeart/2005/8/layout/vList2"/>
    <dgm:cxn modelId="{F43CC99F-B8B0-44DB-9D3B-04AD2975C82B}" srcId="{B683CD6B-8153-40F5-BEB7-D12495AED3F1}" destId="{6321D3E0-6572-4556-8719-A94F1063E4BB}" srcOrd="1" destOrd="0" parTransId="{52C5305C-662E-40FC-AC55-076121D4F958}" sibTransId="{92A0C875-D203-45B2-AE12-37A3A35B031C}"/>
    <dgm:cxn modelId="{858B4A5C-88D0-4E75-9AAB-3B38A0767B85}" type="presOf" srcId="{9FBEA2C9-093B-4FF8-829A-E2A2F64A260C}" destId="{FF7CB105-4EDD-43ED-B8C5-0961AB4D0898}" srcOrd="0" destOrd="0" presId="urn:microsoft.com/office/officeart/2005/8/layout/vList2"/>
    <dgm:cxn modelId="{A98BA1C2-00CA-4284-8217-7A8CDF52401B}" type="presParOf" srcId="{BAAA5686-500E-4608-A6D1-86E696610662}" destId="{29EFE468-BCCF-4393-B020-1F54BFDD5C52}" srcOrd="0" destOrd="0" presId="urn:microsoft.com/office/officeart/2005/8/layout/vList2"/>
    <dgm:cxn modelId="{691237F6-B4D0-4C2B-A031-0112732F0D01}" type="presParOf" srcId="{BAAA5686-500E-4608-A6D1-86E696610662}" destId="{0DEF0A54-0230-40CA-A1EC-649DE7634C26}" srcOrd="1" destOrd="0" presId="urn:microsoft.com/office/officeart/2005/8/layout/vList2"/>
    <dgm:cxn modelId="{39FEC9C2-FDB5-40D5-A202-590AB86D2E91}" type="presParOf" srcId="{BAAA5686-500E-4608-A6D1-86E696610662}" destId="{7A75F8AB-FCF3-4203-B065-B3DDB88048A7}" srcOrd="2" destOrd="0" presId="urn:microsoft.com/office/officeart/2005/8/layout/vList2"/>
    <dgm:cxn modelId="{E6B13246-5178-466C-846B-554668008A57}" type="presParOf" srcId="{BAAA5686-500E-4608-A6D1-86E696610662}" destId="{3B24B58C-3B1D-4300-A3F4-E770B2806A6E}" srcOrd="3" destOrd="0" presId="urn:microsoft.com/office/officeart/2005/8/layout/vList2"/>
    <dgm:cxn modelId="{397A9364-0FE4-4DAB-BCFE-926E0BDA05BE}" type="presParOf" srcId="{BAAA5686-500E-4608-A6D1-86E696610662}" destId="{FF7CB105-4EDD-43ED-B8C5-0961AB4D0898}" srcOrd="4" destOrd="0" presId="urn:microsoft.com/office/officeart/2005/8/layout/vList2"/>
    <dgm:cxn modelId="{111A0C91-ED44-4BFE-B50D-922261E15A5A}" type="presParOf" srcId="{BAAA5686-500E-4608-A6D1-86E696610662}" destId="{5E316F9F-8127-4B0C-A7EC-977C25823116}" srcOrd="5" destOrd="0" presId="urn:microsoft.com/office/officeart/2005/8/layout/vList2"/>
    <dgm:cxn modelId="{F7ED0C8D-EADF-4E49-A3F4-AB971E39240C}" type="presParOf" srcId="{BAAA5686-500E-4608-A6D1-86E696610662}" destId="{8BBAF3DF-C359-454D-A20C-97DDDFE830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356D5-E8EA-4315-9AF6-D58616DE4FBD}">
      <dsp:nvSpPr>
        <dsp:cNvPr id="0" name=""/>
        <dsp:cNvSpPr/>
      </dsp:nvSpPr>
      <dsp:spPr>
        <a:xfrm>
          <a:off x="0" y="51841"/>
          <a:ext cx="9905999" cy="7072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Brief Introduction to React</a:t>
          </a:r>
          <a:endParaRPr lang="en-US" sz="3100" kern="1200" dirty="0"/>
        </a:p>
      </dsp:txBody>
      <dsp:txXfrm>
        <a:off x="34526" y="86367"/>
        <a:ext cx="9836947" cy="638212"/>
      </dsp:txXfrm>
    </dsp:sp>
    <dsp:sp modelId="{C893C7E3-36E8-4BD5-8879-0259B8F0F1CB}">
      <dsp:nvSpPr>
        <dsp:cNvPr id="0" name=""/>
        <dsp:cNvSpPr/>
      </dsp:nvSpPr>
      <dsp:spPr>
        <a:xfrm>
          <a:off x="0" y="848386"/>
          <a:ext cx="9905999" cy="7072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8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8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Basic Concepts in React</a:t>
          </a:r>
          <a:endParaRPr lang="en-US" sz="3100" kern="1200" dirty="0"/>
        </a:p>
      </dsp:txBody>
      <dsp:txXfrm>
        <a:off x="34526" y="882912"/>
        <a:ext cx="9836947" cy="638212"/>
      </dsp:txXfrm>
    </dsp:sp>
    <dsp:sp modelId="{7994F819-6AEA-4F81-8910-EBE62E36B1E3}">
      <dsp:nvSpPr>
        <dsp:cNvPr id="0" name=""/>
        <dsp:cNvSpPr/>
      </dsp:nvSpPr>
      <dsp:spPr>
        <a:xfrm>
          <a:off x="0" y="1644931"/>
          <a:ext cx="9905999" cy="7072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6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6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What are React Hooks?</a:t>
          </a:r>
          <a:endParaRPr lang="en-US" sz="3100" kern="1200" dirty="0"/>
        </a:p>
      </dsp:txBody>
      <dsp:txXfrm>
        <a:off x="34526" y="1679457"/>
        <a:ext cx="9836947" cy="638212"/>
      </dsp:txXfrm>
    </dsp:sp>
    <dsp:sp modelId="{2FB728F6-B290-4B16-96C1-EDCCA59F8B7D}">
      <dsp:nvSpPr>
        <dsp:cNvPr id="0" name=""/>
        <dsp:cNvSpPr/>
      </dsp:nvSpPr>
      <dsp:spPr>
        <a:xfrm>
          <a:off x="0" y="2441476"/>
          <a:ext cx="9905999" cy="7072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4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4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Why React Hooks?</a:t>
          </a:r>
          <a:endParaRPr lang="en-US" sz="3100" kern="1200" dirty="0"/>
        </a:p>
      </dsp:txBody>
      <dsp:txXfrm>
        <a:off x="34526" y="2476002"/>
        <a:ext cx="9836947" cy="638212"/>
      </dsp:txXfrm>
    </dsp:sp>
    <dsp:sp modelId="{F4167CC0-A049-421C-B25D-E169603F4321}">
      <dsp:nvSpPr>
        <dsp:cNvPr id="0" name=""/>
        <dsp:cNvSpPr/>
      </dsp:nvSpPr>
      <dsp:spPr>
        <a:xfrm>
          <a:off x="0" y="3238021"/>
          <a:ext cx="9905999" cy="7072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2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2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Pros and Cons of React Hooks</a:t>
          </a:r>
          <a:endParaRPr lang="en-US" sz="3100" kern="1200" dirty="0"/>
        </a:p>
      </dsp:txBody>
      <dsp:txXfrm>
        <a:off x="34526" y="3272547"/>
        <a:ext cx="9836947" cy="638212"/>
      </dsp:txXfrm>
    </dsp:sp>
    <dsp:sp modelId="{1B50CAE9-E67A-4FFD-8151-FCFDD9364F18}">
      <dsp:nvSpPr>
        <dsp:cNvPr id="0" name=""/>
        <dsp:cNvSpPr/>
      </dsp:nvSpPr>
      <dsp:spPr>
        <a:xfrm>
          <a:off x="0" y="4034566"/>
          <a:ext cx="9905999" cy="70726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Demo</a:t>
          </a:r>
          <a:endParaRPr lang="en-US" sz="3100" kern="1200" dirty="0"/>
        </a:p>
      </dsp:txBody>
      <dsp:txXfrm>
        <a:off x="34526" y="4069092"/>
        <a:ext cx="9836947" cy="638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FE468-BCCF-4393-B020-1F54BFDD5C52}">
      <dsp:nvSpPr>
        <dsp:cNvPr id="0" name=""/>
        <dsp:cNvSpPr/>
      </dsp:nvSpPr>
      <dsp:spPr>
        <a:xfrm>
          <a:off x="0" y="22607"/>
          <a:ext cx="9905999" cy="79852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Component</a:t>
          </a:r>
          <a:endParaRPr lang="en-US" sz="3500" kern="1200" dirty="0"/>
        </a:p>
      </dsp:txBody>
      <dsp:txXfrm>
        <a:off x="38981" y="61588"/>
        <a:ext cx="9828037" cy="720562"/>
      </dsp:txXfrm>
    </dsp:sp>
    <dsp:sp modelId="{7A75F8AB-FCF3-4203-B065-B3DDB88048A7}">
      <dsp:nvSpPr>
        <dsp:cNvPr id="0" name=""/>
        <dsp:cNvSpPr/>
      </dsp:nvSpPr>
      <dsp:spPr>
        <a:xfrm>
          <a:off x="0" y="921932"/>
          <a:ext cx="9905999" cy="79852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State</a:t>
          </a:r>
          <a:endParaRPr lang="en-US" sz="3500" kern="1200"/>
        </a:p>
      </dsp:txBody>
      <dsp:txXfrm>
        <a:off x="38981" y="960913"/>
        <a:ext cx="9828037" cy="720562"/>
      </dsp:txXfrm>
    </dsp:sp>
    <dsp:sp modelId="{FF7CB105-4EDD-43ED-B8C5-0961AB4D0898}">
      <dsp:nvSpPr>
        <dsp:cNvPr id="0" name=""/>
        <dsp:cNvSpPr/>
      </dsp:nvSpPr>
      <dsp:spPr>
        <a:xfrm>
          <a:off x="0" y="1821257"/>
          <a:ext cx="9905999" cy="79852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Lifecycle Methods</a:t>
          </a:r>
          <a:endParaRPr lang="en-US" sz="3500" kern="1200" dirty="0"/>
        </a:p>
      </dsp:txBody>
      <dsp:txXfrm>
        <a:off x="38981" y="1860238"/>
        <a:ext cx="9828037" cy="720562"/>
      </dsp:txXfrm>
    </dsp:sp>
    <dsp:sp modelId="{8BBAF3DF-C359-454D-A20C-97DDDFE8304C}">
      <dsp:nvSpPr>
        <dsp:cNvPr id="0" name=""/>
        <dsp:cNvSpPr/>
      </dsp:nvSpPr>
      <dsp:spPr>
        <a:xfrm>
          <a:off x="0" y="2720581"/>
          <a:ext cx="9905999" cy="798524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Context</a:t>
          </a:r>
          <a:endParaRPr lang="en-US" sz="3500" kern="1200"/>
        </a:p>
      </dsp:txBody>
      <dsp:txXfrm>
        <a:off x="38981" y="2759562"/>
        <a:ext cx="9828037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4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58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4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3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70A0-4F53-453B-9EB5-5EDA1EE7A84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BC3D-30FC-4FE1-9C39-A0EC4242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hooked on react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8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Provides </a:t>
            </a:r>
            <a:r>
              <a:rPr lang="en-US" sz="3200" dirty="0"/>
              <a:t>a way to share values </a:t>
            </a:r>
            <a:r>
              <a:rPr lang="en-US" sz="3200" dirty="0" smtClean="0"/>
              <a:t>between </a:t>
            </a:r>
            <a:r>
              <a:rPr lang="en-US" sz="3200" dirty="0"/>
              <a:t>components without having to explicitly pass a prop through every level of the tree</a:t>
            </a:r>
          </a:p>
        </p:txBody>
      </p:sp>
    </p:spTree>
    <p:extLst>
      <p:ext uri="{BB962C8B-B14F-4D97-AF65-F5344CB8AC3E}">
        <p14:creationId xmlns:p14="http://schemas.microsoft.com/office/powerpoint/2010/main" val="49295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3" y="1042986"/>
            <a:ext cx="4982071" cy="1617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4" y="4003964"/>
            <a:ext cx="4982071" cy="156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95" y="2310894"/>
            <a:ext cx="5991236" cy="23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react hooks?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96152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Javascript</a:t>
            </a:r>
            <a:r>
              <a:rPr lang="en-US" sz="3200" dirty="0" smtClean="0"/>
              <a:t> functions which let you “hook into” React state and lifecycle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Naming convention: use{Something}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97085" y="2249487"/>
            <a:ext cx="499615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useState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useEffect</a:t>
            </a:r>
            <a:r>
              <a:rPr lang="en-US" sz="32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useContext</a:t>
            </a:r>
            <a:r>
              <a:rPr lang="en-US" sz="32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818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using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ONLY CALL HOOKS AT THE TOP LEVEL! </a:t>
            </a:r>
            <a:endParaRPr lang="en-US" sz="32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ONLY </a:t>
            </a:r>
            <a:r>
              <a:rPr lang="en-US" sz="3200" b="1" dirty="0"/>
              <a:t>CALL HOOKS FROM REACT FUNCTIONS!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39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 hooks?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92"/>
            <a:ext cx="10288588" cy="4696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3 major problems faced by react developers: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 smtClean="0"/>
              <a:t>stateful</a:t>
            </a:r>
            <a:r>
              <a:rPr lang="en-US" sz="2800" dirty="0" smtClean="0"/>
              <a:t> logic is hard to reuse and leads to complex nesting (components, providers, consumers, higher order components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some components are becoming really huge and hard to manage, and sometimes it’s really hard or even impossible to split them into smaller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JavaScript </a:t>
            </a:r>
            <a:r>
              <a:rPr lang="en-US" sz="2800" dirty="0"/>
              <a:t>classes are confusing for people (just think about the usage of “this” in JavaScript classes)</a:t>
            </a:r>
          </a:p>
        </p:txBody>
      </p:sp>
    </p:spTree>
    <p:extLst>
      <p:ext uri="{BB962C8B-B14F-4D97-AF65-F5344CB8AC3E}">
        <p14:creationId xmlns:p14="http://schemas.microsoft.com/office/powerpoint/2010/main" val="161012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5174"/>
            <a:ext cx="9905998" cy="1085590"/>
          </a:xfrm>
        </p:spPr>
        <p:txBody>
          <a:bodyPr/>
          <a:lstStyle/>
          <a:p>
            <a:r>
              <a:rPr lang="en-US" dirty="0" smtClean="0"/>
              <a:t>Pros and cons of react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136073"/>
            <a:ext cx="5692629" cy="5430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Pros: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Functional programming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Smaller and simpler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Less lines of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Reusable code with custom hooks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Less levels of nesting in the DOM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No need to use “this”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No need for binding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Non-breaking change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2" y="1260763"/>
            <a:ext cx="5500254" cy="530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Functional programming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Another feature that needs to be learned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New feature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Less examples available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Lack of support from some popular packages</a:t>
            </a:r>
          </a:p>
        </p:txBody>
      </p:sp>
    </p:spTree>
    <p:extLst>
      <p:ext uri="{BB962C8B-B14F-4D97-AF65-F5344CB8AC3E}">
        <p14:creationId xmlns:p14="http://schemas.microsoft.com/office/powerpoint/2010/main" val="4326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ensenadaonline.net/wp-content/uploads/2018/04/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72" y="1332057"/>
            <a:ext cx="8728481" cy="432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6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49" y="1745673"/>
            <a:ext cx="9545571" cy="4017818"/>
          </a:xfrm>
        </p:spPr>
      </p:pic>
    </p:spTree>
    <p:extLst>
      <p:ext uri="{BB962C8B-B14F-4D97-AF65-F5344CB8AC3E}">
        <p14:creationId xmlns:p14="http://schemas.microsoft.com/office/powerpoint/2010/main" val="391222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5" y="1939636"/>
            <a:ext cx="7889913" cy="4049691"/>
          </a:xfrm>
        </p:spPr>
      </p:pic>
    </p:spTree>
    <p:extLst>
      <p:ext uri="{BB962C8B-B14F-4D97-AF65-F5344CB8AC3E}">
        <p14:creationId xmlns:p14="http://schemas.microsoft.com/office/powerpoint/2010/main" val="35921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Topics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872153"/>
              </p:ext>
            </p:extLst>
          </p:nvPr>
        </p:nvGraphicFramePr>
        <p:xfrm>
          <a:off x="1141412" y="1607126"/>
          <a:ext cx="9905999" cy="479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1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 to react</a:t>
            </a:r>
            <a:endParaRPr lang="en-US" dirty="0"/>
          </a:p>
        </p:txBody>
      </p:sp>
      <p:pic>
        <p:nvPicPr>
          <p:cNvPr id="1028" name="Picture 4" descr="https://cdn-images-1.medium.com/max/1200/1*3SVfBkNZI2f-sspiq59x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5" y="1786854"/>
            <a:ext cx="5888181" cy="483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react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57082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37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JavaScript function or class that optionally accepts inputs (or so called props), and returns a React element that describes how a section of the UI should appear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Independent, reusable pieces of code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 smtClean="0"/>
              <a:t>Building block of the UI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83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0" y="1326400"/>
            <a:ext cx="4871462" cy="14785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component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554" y="1326400"/>
            <a:ext cx="501000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Class-based component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78727"/>
            <a:ext cx="4566661" cy="1911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28" y="2978727"/>
            <a:ext cx="4566661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/>
              <a:t>O</a:t>
            </a:r>
            <a:r>
              <a:rPr lang="en-US" sz="3600" dirty="0" smtClean="0"/>
              <a:t>bject </a:t>
            </a:r>
            <a:r>
              <a:rPr lang="en-US" sz="3600" dirty="0"/>
              <a:t>that determines how </a:t>
            </a:r>
            <a:r>
              <a:rPr lang="en-US" sz="3600" dirty="0" smtClean="0"/>
              <a:t>the specific </a:t>
            </a:r>
            <a:r>
              <a:rPr lang="en-US" sz="3600" dirty="0"/>
              <a:t>component renders &amp; </a:t>
            </a:r>
            <a:r>
              <a:rPr lang="en-US" sz="3600" dirty="0" smtClean="0"/>
              <a:t>behaves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24" y="4253346"/>
            <a:ext cx="5904287" cy="202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10025351" cy="4059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Every component </a:t>
            </a:r>
            <a:r>
              <a:rPr lang="en-US" sz="3600" dirty="0"/>
              <a:t>follows a cycle from when it’s created and mounted on the DOM to when it is unmounted and destroyed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Methods that get called at a certain point in the lifecycle of the component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438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358" y="1265814"/>
            <a:ext cx="3790806" cy="43037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4 types: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Mounting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Updating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Unmounting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Errors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80" y="1161131"/>
            <a:ext cx="4612265" cy="45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81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812</TotalTime>
  <Words>360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Tw Cen MT</vt:lpstr>
      <vt:lpstr>Wingdings</vt:lpstr>
      <vt:lpstr>Circuit</vt:lpstr>
      <vt:lpstr>Get hooked on react hooks</vt:lpstr>
      <vt:lpstr>Topics</vt:lpstr>
      <vt:lpstr>Brief introduction to react</vt:lpstr>
      <vt:lpstr>Basic Concepts in react</vt:lpstr>
      <vt:lpstr>Component</vt:lpstr>
      <vt:lpstr>Functional component</vt:lpstr>
      <vt:lpstr>State</vt:lpstr>
      <vt:lpstr>Lifecycle Methods</vt:lpstr>
      <vt:lpstr>PowerPoint Presentation</vt:lpstr>
      <vt:lpstr>Context</vt:lpstr>
      <vt:lpstr>PowerPoint Presentation</vt:lpstr>
      <vt:lpstr>What are react hooks?</vt:lpstr>
      <vt:lpstr>Rules of using hooks</vt:lpstr>
      <vt:lpstr>Why React hooks?</vt:lpstr>
      <vt:lpstr>Pros and cons of react hooks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hooked on react hooks</dc:title>
  <dc:creator>Hristijan Boshkovski</dc:creator>
  <cp:lastModifiedBy>Hristijan Boshkovski</cp:lastModifiedBy>
  <cp:revision>39</cp:revision>
  <dcterms:created xsi:type="dcterms:W3CDTF">2019-03-11T09:22:09Z</dcterms:created>
  <dcterms:modified xsi:type="dcterms:W3CDTF">2019-04-22T10:04:50Z</dcterms:modified>
</cp:coreProperties>
</file>