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0" r:id="rId12"/>
    <p:sldId id="271" r:id="rId13"/>
    <p:sldId id="273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EB95-37EB-49FC-91D9-9A35DD0B018D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E2F0-C993-49E3-A114-7872F3C6EE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B364-D7DB-49F3-A51D-95F86244EB6B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8EC2-2F59-41BF-826A-E8A2D9B4AD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4E19-2DF1-480D-8EFB-C74E12D16525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04044-4BF5-4661-912F-1D31BF2F731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C1E45-6EE7-4AEC-AC24-2B0DB17EBB1F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E065-D75B-459E-834D-0B3DF13FB7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59BB-E57B-4648-A9EF-962302A6BB42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B013-BCCE-4063-A08B-1AECD6650F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1FA8-36A8-48F9-9D66-18AA4DA21D9E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D027-F20A-4DB2-9A53-C400794DAF9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2BC9-22C9-462D-99B9-AE82501A77AF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DE40-828A-45A2-B49C-6270EB7348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1C64-A87A-485B-A9F8-ECEA27037552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9754-7839-4A8C-874B-7F629940DCC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A574-5DB0-4717-A9D0-425E6885BBBF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FDFF1-5581-4B43-A0FC-63945BACE2A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6179-6EB4-46FA-8B54-B151AC657EE9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389C-43FE-43CC-B48B-C24B9F5861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67B4-6E2B-4A35-942A-F7057F173176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FE9-2011-4C61-9335-555C26F5D68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EDB8CC-6502-4A84-9AD6-C9F7E6D58511}" type="datetimeFigureOut">
              <a:rPr lang="fr-FR"/>
              <a:pPr>
                <a:defRPr/>
              </a:pPr>
              <a:t>13/04/2014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23B991-22CB-429E-88C5-3C2C53A22C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643042" y="4786339"/>
            <a:ext cx="6143625" cy="655627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STAR SALADS</a:t>
            </a:r>
            <a:endParaRPr lang="fr-CA" sz="40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57422" y="5286388"/>
            <a:ext cx="4643470" cy="842963"/>
          </a:xfrm>
        </p:spPr>
        <p:txBody>
          <a:bodyPr/>
          <a:lstStyle/>
          <a:p>
            <a:r>
              <a:rPr lang="fr-CA" sz="2800" dirty="0"/>
              <a:t>A long time </a:t>
            </a:r>
            <a:r>
              <a:rPr lang="fr-CA" sz="2800" dirty="0" err="1"/>
              <a:t>ago</a:t>
            </a:r>
            <a:r>
              <a:rPr lang="fr-CA" sz="2800" dirty="0"/>
              <a:t>, in a </a:t>
            </a:r>
            <a:r>
              <a:rPr lang="fr-CA" sz="2800" dirty="0" err="1"/>
              <a:t>contest</a:t>
            </a:r>
            <a:r>
              <a:rPr lang="fr-CA" sz="2800" dirty="0"/>
              <a:t> far, far </a:t>
            </a:r>
            <a:r>
              <a:rPr lang="fr-CA" sz="2800" dirty="0" err="1"/>
              <a:t>away</a:t>
            </a:r>
            <a:r>
              <a:rPr lang="fr-CA" sz="2800" dirty="0"/>
              <a:t>…</a:t>
            </a:r>
            <a:endParaRPr lang="fr-CA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</a:t>
            </a:r>
          </a:p>
          <a:p>
            <a:pPr lvl="2"/>
            <a:r>
              <a:rPr lang="en-US" dirty="0" smtClean="0"/>
              <a:t>Inflatable</a:t>
            </a:r>
            <a:endParaRPr lang="en-US" dirty="0"/>
          </a:p>
          <a:p>
            <a:pPr lvl="3"/>
            <a:r>
              <a:rPr lang="en-US" dirty="0" smtClean="0"/>
              <a:t>Light, and easy to transport</a:t>
            </a:r>
          </a:p>
          <a:p>
            <a:pPr lvl="2"/>
            <a:r>
              <a:rPr lang="en-US" dirty="0" smtClean="0"/>
              <a:t>Indestructible</a:t>
            </a:r>
          </a:p>
          <a:p>
            <a:pPr lvl="3"/>
            <a:r>
              <a:rPr lang="en-US" dirty="0" smtClean="0"/>
              <a:t>Space-grade NASA polymer</a:t>
            </a:r>
          </a:p>
          <a:p>
            <a:pPr lvl="3"/>
            <a:r>
              <a:rPr lang="en-US" dirty="0" smtClean="0"/>
              <a:t>Ultra-thin, yet withstands pressures of 2 tons per cm sq.</a:t>
            </a:r>
          </a:p>
          <a:p>
            <a:pPr lvl="4"/>
            <a:r>
              <a:rPr lang="en-US" dirty="0" smtClean="0"/>
              <a:t>And great at preserving heat!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Bouncy Ball of Doom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A Smart car parked on top of a thick piece of NASA's new polymer aerogel (Photo: NASA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" y="0"/>
            <a:ext cx="9131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Powered</a:t>
            </a:r>
            <a:r>
              <a:rPr lang="fr-CA" dirty="0" smtClean="0">
                <a:solidFill>
                  <a:schemeClr val="bg1"/>
                </a:solidFill>
              </a:rPr>
              <a:t> by… </a:t>
            </a:r>
            <a:r>
              <a:rPr lang="fr-CA" dirty="0" err="1" smtClean="0">
                <a:solidFill>
                  <a:schemeClr val="bg1"/>
                </a:solidFill>
              </a:rPr>
              <a:t>electricity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Utilizes both solar and wind energies</a:t>
            </a:r>
          </a:p>
          <a:p>
            <a:r>
              <a:rPr lang="en-US" dirty="0" smtClean="0"/>
              <a:t>Generates over 5,000 kilowatt hours</a:t>
            </a:r>
          </a:p>
          <a:p>
            <a:pPr lvl="2"/>
            <a:r>
              <a:rPr lang="en-US" dirty="0" smtClean="0"/>
              <a:t>Per module!</a:t>
            </a:r>
          </a:p>
          <a:p>
            <a:pPr lvl="2"/>
            <a:r>
              <a:rPr lang="en-US" dirty="0" smtClean="0"/>
              <a:t>Withstands winds of over 140 km/h!</a:t>
            </a:r>
          </a:p>
          <a:p>
            <a:endParaRPr lang="en-US" dirty="0"/>
          </a:p>
        </p:txBody>
      </p:sp>
      <p:pic>
        <p:nvPicPr>
          <p:cNvPr id="18434" name="Picture 2" descr="http://2.bp.blogspot.com/_sztCMNFK1K4/S_6RfLTle3I/AAAAAAAAEyQ/jQbhkUsompI/s400/get+ideas+search+ins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fbcdn-sphotos-h-a.akamaihd.net/hphotos-ak-prn2/v/t35.0-12/10174247_10203616279390230_59936716_o.jpg?oh=27455d8402e308acfa44044455c252c0&amp;oe=534CBB3F&amp;__gda__=1397529018_ddbb4816014e2212f7a11fab3cab7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fbcdn-sphotos-h-a.akamaihd.net/hphotos-ak-prn2/v/t35.0-12/10262512_10203616322511308_650473400_o.jpg?oh=1af3d67f865a61005fa137e4852a2775&amp;oe=534CFF2B&amp;__gda__=1397528900_d7806ff10329ef2d91ba1d62e30a87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snoutypig.com/wp-content/uploads/2013/04/snouty-pride-thats-not-all-folks-snoutyp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pbs.twimg.com/profile_images/2244453654/justkidding_logo_whi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06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0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dirty="0" smtClean="0"/>
              <a:t>To </a:t>
            </a:r>
            <a:r>
              <a:rPr lang="fr-CA" dirty="0" err="1" smtClean="0"/>
              <a:t>Boldly</a:t>
            </a:r>
            <a:r>
              <a:rPr lang="fr-CA" dirty="0" smtClean="0"/>
              <a:t> </a:t>
            </a:r>
            <a:r>
              <a:rPr lang="fr-CA" dirty="0" err="1" smtClean="0"/>
              <a:t>Grow</a:t>
            </a:r>
            <a:endParaRPr lang="fr-CA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1"/>
            <a:ext cx="6615112" cy="1905000"/>
          </a:xfrm>
        </p:spPr>
        <p:txBody>
          <a:bodyPr/>
          <a:lstStyle/>
          <a:p>
            <a:pPr marL="0" indent="0">
              <a:buNone/>
            </a:pPr>
            <a:r>
              <a:rPr lang="fr-CA" dirty="0" err="1" smtClean="0"/>
              <a:t>We’re</a:t>
            </a:r>
            <a:r>
              <a:rPr lang="fr-CA" dirty="0" smtClean="0"/>
              <a:t> </a:t>
            </a:r>
            <a:r>
              <a:rPr lang="fr-CA" dirty="0" err="1" smtClean="0"/>
              <a:t>going</a:t>
            </a:r>
            <a:r>
              <a:rPr lang="fr-CA" dirty="0" smtClean="0"/>
              <a:t> to Mars!</a:t>
            </a:r>
            <a:endParaRPr lang="fr-CA" dirty="0"/>
          </a:p>
          <a:p>
            <a:pPr lvl="2"/>
            <a:r>
              <a:rPr lang="fr-CA" dirty="0" smtClean="0"/>
              <a:t>But, </a:t>
            </a:r>
            <a:r>
              <a:rPr lang="fr-CA" dirty="0" err="1" smtClean="0"/>
              <a:t>it’s</a:t>
            </a:r>
            <a:r>
              <a:rPr lang="fr-CA" dirty="0" smtClean="0"/>
              <a:t> a long trip.</a:t>
            </a:r>
          </a:p>
          <a:p>
            <a:pPr lvl="2"/>
            <a:r>
              <a:rPr lang="fr-CA" dirty="0" err="1" smtClean="0"/>
              <a:t>We’ll</a:t>
            </a:r>
            <a:r>
              <a:rPr lang="fr-CA" dirty="0" smtClean="0"/>
              <a:t> </a:t>
            </a:r>
            <a:r>
              <a:rPr lang="fr-CA" dirty="0" err="1" smtClean="0"/>
              <a:t>get</a:t>
            </a:r>
            <a:r>
              <a:rPr lang="fr-CA" dirty="0" smtClean="0"/>
              <a:t> </a:t>
            </a:r>
            <a:r>
              <a:rPr lang="fr-CA" dirty="0" err="1" smtClean="0"/>
              <a:t>hungry</a:t>
            </a:r>
            <a:r>
              <a:rPr lang="fr-CA" dirty="0" smtClean="0"/>
              <a:t> </a:t>
            </a:r>
            <a:r>
              <a:rPr lang="fr-CA" dirty="0" err="1" smtClean="0"/>
              <a:t>before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get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!</a:t>
            </a:r>
          </a:p>
          <a:p>
            <a:pPr lvl="4"/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also</a:t>
            </a:r>
            <a:r>
              <a:rPr lang="fr-CA" dirty="0" smtClean="0"/>
              <a:t> </a:t>
            </a:r>
            <a:r>
              <a:rPr lang="fr-CA" dirty="0" err="1" smtClean="0"/>
              <a:t>may</a:t>
            </a:r>
            <a:r>
              <a:rPr lang="fr-CA" dirty="0" smtClean="0"/>
              <a:t> </a:t>
            </a:r>
            <a:r>
              <a:rPr lang="fr-CA" dirty="0" err="1" smtClean="0"/>
              <a:t>dehydrate</a:t>
            </a:r>
            <a:r>
              <a:rPr lang="fr-CA" dirty="0" smtClean="0"/>
              <a:t> a bit.</a:t>
            </a:r>
            <a:endParaRPr lang="fr-CA" dirty="0"/>
          </a:p>
          <a:p>
            <a:pPr lvl="4"/>
            <a:endParaRPr lang="fr-CA" dirty="0" smtClean="0"/>
          </a:p>
          <a:p>
            <a:pPr marL="1828800" lvl="4" indent="0">
              <a:buNone/>
            </a:pPr>
            <a:endParaRPr lang="fr-CA" dirty="0" smtClean="0"/>
          </a:p>
        </p:txBody>
      </p:sp>
      <p:pic>
        <p:nvPicPr>
          <p:cNvPr id="1032" name="Picture 8" descr="http://www.tvacres.com/images/marvin_martia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64" y="4217675"/>
            <a:ext cx="1890712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miling Planet Ear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06" y="4217675"/>
            <a:ext cx="2209800" cy="150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kapowband.files.wordpress.com/2010/08/kapow-logo-web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6313">
            <a:off x="5113894" y="3974076"/>
            <a:ext cx="1597025" cy="7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To </a:t>
            </a:r>
            <a:r>
              <a:rPr lang="fr-CA" dirty="0" err="1" smtClean="0">
                <a:solidFill>
                  <a:schemeClr val="bg1"/>
                </a:solidFill>
              </a:rPr>
              <a:t>Boldly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Grow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no McDonald’s around!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2054" name="Picture 6" descr="http://newgirlonthepeninsula.files.wordpress.com/2012/10/mcdonald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82874"/>
            <a:ext cx="3810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To </a:t>
            </a:r>
            <a:r>
              <a:rPr lang="fr-CA" dirty="0" err="1" smtClean="0">
                <a:solidFill>
                  <a:schemeClr val="bg1"/>
                </a:solidFill>
              </a:rPr>
              <a:t>Boldly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Grow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lvl="2"/>
            <a:r>
              <a:rPr lang="en-US" dirty="0" smtClean="0"/>
              <a:t>Grow our own food!</a:t>
            </a:r>
          </a:p>
          <a:p>
            <a:pPr lvl="2"/>
            <a:r>
              <a:rPr lang="en-US" dirty="0" smtClean="0"/>
              <a:t>With </a:t>
            </a:r>
            <a:r>
              <a:rPr lang="en-US" i="1" dirty="0" smtClean="0"/>
              <a:t>lots</a:t>
            </a:r>
            <a:r>
              <a:rPr lang="en-US" dirty="0" smtClean="0"/>
              <a:t> to spare.</a:t>
            </a:r>
          </a:p>
          <a:p>
            <a:pPr lvl="4"/>
            <a:r>
              <a:rPr lang="en-US" dirty="0" smtClean="0"/>
              <a:t>Don’t forget to </a:t>
            </a:r>
            <a:r>
              <a:rPr lang="en-US" i="1" dirty="0" smtClean="0"/>
              <a:t>keep breathing</a:t>
            </a:r>
            <a:r>
              <a:rPr lang="en-US" dirty="0" smtClean="0"/>
              <a:t>!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3078" name="Picture 6" descr="http://www.theredbodyguard.co.uk/tomato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44870"/>
            <a:ext cx="240420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nefesh.com.au/wp-content/uploads/2012/04/romainelettuc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03103"/>
            <a:ext cx="1708937" cy="19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fordevillediaries.com/wp-content/uploads/2013/03/ear-of-cor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295608"/>
            <a:ext cx="136522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Hoooold</a:t>
            </a:r>
            <a:r>
              <a:rPr lang="fr-CA" dirty="0" smtClean="0">
                <a:solidFill>
                  <a:schemeClr val="bg1"/>
                </a:solidFill>
              </a:rPr>
              <a:t> It!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5122" name="Picture 2" descr="Fourth in the series of Fred ye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9144000" cy="55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Isn’t</a:t>
            </a:r>
            <a:r>
              <a:rPr lang="fr-CA" dirty="0" smtClean="0">
                <a:solidFill>
                  <a:schemeClr val="bg1"/>
                </a:solidFill>
              </a:rPr>
              <a:t> Mars </a:t>
            </a:r>
            <a:r>
              <a:rPr lang="fr-CA" dirty="0" err="1" smtClean="0">
                <a:solidFill>
                  <a:schemeClr val="bg1"/>
                </a:solidFill>
              </a:rPr>
              <a:t>kinda</a:t>
            </a:r>
            <a:r>
              <a:rPr lang="fr-CA" dirty="0" smtClean="0">
                <a:solidFill>
                  <a:schemeClr val="bg1"/>
                </a:solidFill>
              </a:rPr>
              <a:t>… </a:t>
            </a:r>
            <a:r>
              <a:rPr lang="fr-CA" i="1" dirty="0" err="1" smtClean="0">
                <a:solidFill>
                  <a:schemeClr val="bg1"/>
                </a:solidFill>
              </a:rPr>
              <a:t>dangerous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05609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has: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temperature range from -153 C to 23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Constant wind at ~120 km/h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95% carbon dioxide atmosphere composition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encrypted-tbn3.gstatic.com/images?q=tbn:ANd9GcQ-x8R4L48SG8guSe4EkotL84C1gAUDfd7U75kV13RQVq-QeSRu10Mck4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So… how do </a:t>
            </a:r>
            <a:r>
              <a:rPr lang="fr-CA" dirty="0" err="1" smtClean="0">
                <a:solidFill>
                  <a:schemeClr val="bg1"/>
                </a:solidFill>
              </a:rPr>
              <a:t>we</a:t>
            </a:r>
            <a:r>
              <a:rPr lang="fr-CA" dirty="0" smtClean="0">
                <a:solidFill>
                  <a:schemeClr val="bg1"/>
                </a:solidFill>
              </a:rPr>
              <a:t> do </a:t>
            </a:r>
            <a:r>
              <a:rPr lang="fr-CA" dirty="0" err="1" smtClean="0">
                <a:solidFill>
                  <a:schemeClr val="bg1"/>
                </a:solidFill>
              </a:rPr>
              <a:t>this</a:t>
            </a:r>
            <a:r>
              <a:rPr lang="fr-CA" dirty="0" smtClean="0">
                <a:solidFill>
                  <a:schemeClr val="bg1"/>
                </a:solidFill>
              </a:rPr>
              <a:t>, </a:t>
            </a:r>
            <a:r>
              <a:rPr lang="fr-CA" dirty="0" err="1" smtClean="0">
                <a:solidFill>
                  <a:schemeClr val="bg1"/>
                </a:solidFill>
              </a:rPr>
              <a:t>again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056090"/>
            <a:ext cx="342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make glass houses!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fancy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But, glass is heavy…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…and breaks a 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So, how about balloons?</a:t>
            </a:r>
            <a:endParaRPr lang="en-US" dirty="0"/>
          </a:p>
        </p:txBody>
      </p:sp>
      <p:pic>
        <p:nvPicPr>
          <p:cNvPr id="6148" name="Picture 4" descr="http://www.cninflatable.com/uploadfile/20101019/201010191626586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1"/>
            <a:ext cx="44958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ute Astronaut Color Cartoon boy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334315"/>
            <a:ext cx="1175482" cy="15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8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So… how do </a:t>
            </a:r>
            <a:r>
              <a:rPr lang="fr-CA" dirty="0" err="1" smtClean="0">
                <a:solidFill>
                  <a:schemeClr val="bg1"/>
                </a:solidFill>
              </a:rPr>
              <a:t>we</a:t>
            </a:r>
            <a:r>
              <a:rPr lang="fr-CA" dirty="0" smtClean="0">
                <a:solidFill>
                  <a:schemeClr val="bg1"/>
                </a:solidFill>
              </a:rPr>
              <a:t> do </a:t>
            </a:r>
            <a:r>
              <a:rPr lang="fr-CA" dirty="0" err="1" smtClean="0">
                <a:solidFill>
                  <a:schemeClr val="bg1"/>
                </a:solidFill>
              </a:rPr>
              <a:t>this</a:t>
            </a:r>
            <a:r>
              <a:rPr lang="fr-CA" dirty="0" smtClean="0">
                <a:solidFill>
                  <a:schemeClr val="bg1"/>
                </a:solidFill>
              </a:rPr>
              <a:t>, </a:t>
            </a:r>
            <a:r>
              <a:rPr lang="fr-CA" dirty="0" err="1" smtClean="0">
                <a:solidFill>
                  <a:schemeClr val="bg1"/>
                </a:solidFill>
              </a:rPr>
              <a:t>again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056090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grow: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Grains, like oats and corn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grow and store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 of proteins and minerals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Lasts forever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Salads, like lettuce and spinach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Tasty and packed with vitamins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perishable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on Martian temperatures, though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4958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Fruits, like apples and figs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Sweet and delicious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Loads of sugar and fibers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Plenty of water, too</a:t>
            </a:r>
          </a:p>
        </p:txBody>
      </p:sp>
    </p:spTree>
    <p:extLst>
      <p:ext uri="{BB962C8B-B14F-4D97-AF65-F5344CB8AC3E}">
        <p14:creationId xmlns:p14="http://schemas.microsoft.com/office/powerpoint/2010/main" val="21145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fbcdn-sphotos-h-a.akamaihd.net/hphotos-ak-prn1/v/t35.0-12/10260519_10203616278710213_966124197_o.jpg?oh=897a2afd3e0ebd5016779cbb2bfe26ed&amp;oe=534C9674&amp;__gda__=1397562539_cd2100b0cd56e521424689a9793264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76600"/>
            <a:ext cx="9144000" cy="10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E55DA1-C17C-4486-BE4A-62CC3A37E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Space presentation</Template>
  <TotalTime>810</TotalTime>
  <Words>275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Thème Office</vt:lpstr>
      <vt:lpstr>STAR SALADS</vt:lpstr>
      <vt:lpstr>To Boldly Grow</vt:lpstr>
      <vt:lpstr>To Boldly Grow</vt:lpstr>
      <vt:lpstr>To Boldly Grow</vt:lpstr>
      <vt:lpstr>Hoooold It!</vt:lpstr>
      <vt:lpstr>Isn’t Mars kinda… dangerous?</vt:lpstr>
      <vt:lpstr>So… how do we do this, again?</vt:lpstr>
      <vt:lpstr>So… how do we do this, again?</vt:lpstr>
      <vt:lpstr>PowerPoint Presentation</vt:lpstr>
      <vt:lpstr>Bouncy Ball of Doom</vt:lpstr>
      <vt:lpstr>PowerPoint Presentation</vt:lpstr>
      <vt:lpstr>Powered by… electricity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SALADS</dc:title>
  <dc:creator>Dino Bojadjievski</dc:creator>
  <cp:keywords/>
  <cp:lastModifiedBy>Dino Bojadjievski</cp:lastModifiedBy>
  <cp:revision>66</cp:revision>
  <dcterms:created xsi:type="dcterms:W3CDTF">2014-04-12T23:57:31Z</dcterms:created>
  <dcterms:modified xsi:type="dcterms:W3CDTF">2014-04-13T13:27:38Z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TC103814969990</vt:lpwstr>
  </property>
</Properties>
</file>