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AA7D-0F41-49EE-B2FA-1CFC48769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C8FF-0298-455E-B9EC-3633F8C45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632F-559C-4096-B439-544DB8B4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AEBD-4F57-4AD4-98C3-C20A406F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A5C4-5FC4-4B13-B17D-76277F01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A39-6295-4DE8-8780-854A15B9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1F02B-897D-4275-A419-2AE499DF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FAFE-6C18-46F3-97C2-A0710B4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05FF-2933-4BCE-BBFE-D6F0594B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0DFC-ACA5-40F2-92B4-747CBE51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B0788-F29C-4984-86AF-570A8FB5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AEBA2-53EE-4DDB-851E-E2E63425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53DD-46B1-4790-845C-F7DDED57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DA1C-944E-4D66-9F0D-404BCD1C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98C3-63E6-4F31-98E3-CC84DBC6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C60-C434-443A-8EAD-88A96C23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E1C8-80EB-4A15-8566-B193C964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D928-FAB1-40FD-9D1B-AF5ADECB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D27F-313A-4065-8E0B-66007D10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EE78-9374-4740-A912-C863B70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BA51-0421-44D5-8148-E7C88813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07F5-1058-4120-AF63-666184EE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2760-0806-4CC0-8EA0-9BD984CE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23F9-255E-4265-979E-498C91EF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5267-3B18-4AB2-A8DF-72D6584A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5424-7BCA-4AE4-B185-B48D301A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8FEA-6532-4F6A-B191-E4E02B1F5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A3CDD-2F51-427E-878E-014B5246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BFC0-F245-4ED6-91A3-3BA93689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4860-F7A2-43FC-8219-D430D286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A0B5-2073-4C48-8EEC-4DFD94C0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B941-72C8-47C7-B8F3-37050CEF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F38A-9349-4B22-B15C-4F3FA0C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BA7A-387C-4D88-856D-940139C1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17E34-192B-45C1-BDE8-1605FBDC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2A998-8ADC-434F-BBB5-E56B2F6D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5C0A4-496C-4381-BE3F-0B05A8D3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81C74-361A-48D4-9B21-F456F468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441EB-6E29-4901-A2FA-94CC9084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7B5F-2A53-4C1D-8096-1A86C4C4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61DEF-20BE-4FED-9542-8075DCCE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4912B-B3D8-47EE-8C33-6C260529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43ED5-E869-41C4-83B4-49D18726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71657-55B4-4744-BA42-75434B12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E9120-BB22-4B66-A216-62D17F8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BCDE-4B3A-4945-9992-B933B4E6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7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B726-47E5-48DC-B5F8-ECBE6C67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5AB2-DB4B-4D15-B05F-125E4814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F7D0-BA80-4F6A-8A24-5668B3DC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A204-F929-4370-A4E4-7C1D1A4D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ED218-8FB1-4C17-A0E4-4F834B65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6B32-0815-4B50-8DC9-07FB5121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6DA4-E797-4F1D-974C-CBBC24E9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127A-4BFE-410A-A896-EF8D3B2D4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2EC1-11C6-4E55-92CA-1B8B7B09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687E-7507-4B8F-AD1A-8A227E16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7FFE-F6A9-4989-94F9-5DF872C1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B276-CC31-4242-84B5-E87D6B7C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FBD7E-8763-4902-A616-6AFD0B03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3B09-E3D6-46FE-9CF7-ABE236DC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7669-FD12-4B84-B8C9-A005FBB80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41E6-34A2-4EB5-92F0-E17626CAF37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66B2-56A7-44A1-8E9D-CDF4315F2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B75A-62B6-40CE-873E-3B954959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77F4-2BA1-4B04-85F9-039C467E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DE2A-9BF5-4A32-8A09-74063B56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3"/>
          <a:stretch/>
        </p:blipFill>
        <p:spPr>
          <a:xfrm>
            <a:off x="1840131" y="0"/>
            <a:ext cx="810041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A75314-460E-4F11-A13D-302BE18D56BF}"/>
              </a:ext>
            </a:extLst>
          </p:cNvPr>
          <p:cNvSpPr/>
          <p:nvPr/>
        </p:nvSpPr>
        <p:spPr>
          <a:xfrm>
            <a:off x="2330824" y="885832"/>
            <a:ext cx="2070847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5512F9-6744-4D2D-A548-DB6BB2D47461}"/>
              </a:ext>
            </a:extLst>
          </p:cNvPr>
          <p:cNvGrpSpPr/>
          <p:nvPr/>
        </p:nvGrpSpPr>
        <p:grpSpPr>
          <a:xfrm>
            <a:off x="6940103" y="1056400"/>
            <a:ext cx="344509" cy="461665"/>
            <a:chOff x="4757499" y="1458687"/>
            <a:chExt cx="437111" cy="58575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76FDA-36F0-46C0-8369-1B224944DBDB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extBox 78">
              <a:extLst>
                <a:ext uri="{FF2B5EF4-FFF2-40B4-BE49-F238E27FC236}">
                  <a16:creationId xmlns:a16="http://schemas.microsoft.com/office/drawing/2014/main" id="{98A29A95-9E79-446D-9582-6DC4092D4617}"/>
                </a:ext>
              </a:extLst>
            </p:cNvPr>
            <p:cNvSpPr txBox="1"/>
            <p:nvPr/>
          </p:nvSpPr>
          <p:spPr>
            <a:xfrm>
              <a:off x="4757499" y="1458687"/>
              <a:ext cx="437111" cy="58575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5512F9-6744-4D2D-A548-DB6BB2D47461}"/>
              </a:ext>
            </a:extLst>
          </p:cNvPr>
          <p:cNvGrpSpPr/>
          <p:nvPr/>
        </p:nvGrpSpPr>
        <p:grpSpPr>
          <a:xfrm>
            <a:off x="7814954" y="3945943"/>
            <a:ext cx="344509" cy="461665"/>
            <a:chOff x="4757499" y="1458687"/>
            <a:chExt cx="437111" cy="5857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F76FDA-36F0-46C0-8369-1B224944DBDB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78">
              <a:extLst>
                <a:ext uri="{FF2B5EF4-FFF2-40B4-BE49-F238E27FC236}">
                  <a16:creationId xmlns:a16="http://schemas.microsoft.com/office/drawing/2014/main" id="{98A29A95-9E79-446D-9582-6DC4092D4617}"/>
                </a:ext>
              </a:extLst>
            </p:cNvPr>
            <p:cNvSpPr txBox="1"/>
            <p:nvPr/>
          </p:nvSpPr>
          <p:spPr>
            <a:xfrm>
              <a:off x="4757499" y="1458687"/>
              <a:ext cx="437111" cy="58575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512F9-6744-4D2D-A548-DB6BB2D47461}"/>
              </a:ext>
            </a:extLst>
          </p:cNvPr>
          <p:cNvGrpSpPr/>
          <p:nvPr/>
        </p:nvGrpSpPr>
        <p:grpSpPr>
          <a:xfrm>
            <a:off x="7814954" y="5310838"/>
            <a:ext cx="344509" cy="461665"/>
            <a:chOff x="4757499" y="1458687"/>
            <a:chExt cx="437111" cy="5857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6FDA-36F0-46C0-8369-1B224944DBDB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Box 78">
              <a:extLst>
                <a:ext uri="{FF2B5EF4-FFF2-40B4-BE49-F238E27FC236}">
                  <a16:creationId xmlns:a16="http://schemas.microsoft.com/office/drawing/2014/main" id="{98A29A95-9E79-446D-9582-6DC4092D4617}"/>
                </a:ext>
              </a:extLst>
            </p:cNvPr>
            <p:cNvSpPr txBox="1"/>
            <p:nvPr/>
          </p:nvSpPr>
          <p:spPr>
            <a:xfrm>
              <a:off x="4757499" y="1458687"/>
              <a:ext cx="437111" cy="58575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512F9-6744-4D2D-A548-DB6BB2D47461}"/>
              </a:ext>
            </a:extLst>
          </p:cNvPr>
          <p:cNvGrpSpPr/>
          <p:nvPr/>
        </p:nvGrpSpPr>
        <p:grpSpPr>
          <a:xfrm>
            <a:off x="9513120" y="5925926"/>
            <a:ext cx="344509" cy="461665"/>
            <a:chOff x="4757499" y="1458687"/>
            <a:chExt cx="437111" cy="5857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F76FDA-36F0-46C0-8369-1B224944DBDB}"/>
                </a:ext>
              </a:extLst>
            </p:cNvPr>
            <p:cNvSpPr/>
            <p:nvPr/>
          </p:nvSpPr>
          <p:spPr bwMode="auto">
            <a:xfrm>
              <a:off x="4818087" y="1593598"/>
              <a:ext cx="315935" cy="315935"/>
            </a:xfrm>
            <a:prstGeom prst="ellipse">
              <a:avLst/>
            </a:prstGeom>
            <a:solidFill>
              <a:srgbClr val="E6A400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78">
              <a:extLst>
                <a:ext uri="{FF2B5EF4-FFF2-40B4-BE49-F238E27FC236}">
                  <a16:creationId xmlns:a16="http://schemas.microsoft.com/office/drawing/2014/main" id="{98A29A95-9E79-446D-9582-6DC4092D4617}"/>
                </a:ext>
              </a:extLst>
            </p:cNvPr>
            <p:cNvSpPr txBox="1"/>
            <p:nvPr/>
          </p:nvSpPr>
          <p:spPr>
            <a:xfrm>
              <a:off x="4757499" y="1458687"/>
              <a:ext cx="437111" cy="58575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6D3B8-B955-4085-BEF5-0F4BD04361ED}"/>
              </a:ext>
            </a:extLst>
          </p:cNvPr>
          <p:cNvSpPr/>
          <p:nvPr/>
        </p:nvSpPr>
        <p:spPr>
          <a:xfrm>
            <a:off x="2338951" y="1761944"/>
            <a:ext cx="1655962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83CC92-C34F-4C10-A874-1DA3883772F1}"/>
              </a:ext>
            </a:extLst>
          </p:cNvPr>
          <p:cNvSpPr/>
          <p:nvPr/>
        </p:nvSpPr>
        <p:spPr>
          <a:xfrm>
            <a:off x="2662039" y="3527552"/>
            <a:ext cx="1336938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183C40-CC0F-4055-AC51-1C042A9C7976}"/>
              </a:ext>
            </a:extLst>
          </p:cNvPr>
          <p:cNvSpPr/>
          <p:nvPr/>
        </p:nvSpPr>
        <p:spPr>
          <a:xfrm>
            <a:off x="2662039" y="4926583"/>
            <a:ext cx="1336938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271573-25C4-475D-8110-6E63197F9118}"/>
              </a:ext>
            </a:extLst>
          </p:cNvPr>
          <p:cNvSpPr/>
          <p:nvPr/>
        </p:nvSpPr>
        <p:spPr>
          <a:xfrm>
            <a:off x="3930008" y="3164193"/>
            <a:ext cx="2775592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D8E157-F36F-413A-811D-5BF4E05AFED0}"/>
              </a:ext>
            </a:extLst>
          </p:cNvPr>
          <p:cNvSpPr/>
          <p:nvPr/>
        </p:nvSpPr>
        <p:spPr>
          <a:xfrm>
            <a:off x="3930008" y="4573584"/>
            <a:ext cx="3600584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ACDD55-8BC3-486A-9861-B9B781666981}"/>
              </a:ext>
            </a:extLst>
          </p:cNvPr>
          <p:cNvSpPr/>
          <p:nvPr/>
        </p:nvSpPr>
        <p:spPr>
          <a:xfrm>
            <a:off x="3930008" y="5982007"/>
            <a:ext cx="3600584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F919E-B60C-4DFB-BAFB-0BDDA31715E6}"/>
              </a:ext>
            </a:extLst>
          </p:cNvPr>
          <p:cNvSpPr/>
          <p:nvPr/>
        </p:nvSpPr>
        <p:spPr>
          <a:xfrm>
            <a:off x="3994913" y="6328386"/>
            <a:ext cx="2487167" cy="174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6E9046D-C9B2-462D-99CC-34B24E4852DA}"/>
              </a:ext>
            </a:extLst>
          </p:cNvPr>
          <p:cNvCxnSpPr>
            <a:stCxn id="6" idx="3"/>
            <a:endCxn id="28" idx="3"/>
          </p:cNvCxnSpPr>
          <p:nvPr/>
        </p:nvCxnSpPr>
        <p:spPr>
          <a:xfrm>
            <a:off x="4401671" y="973208"/>
            <a:ext cx="2303929" cy="2278361"/>
          </a:xfrm>
          <a:prstGeom prst="bentConnector3">
            <a:avLst>
              <a:gd name="adj1" fmla="val 10992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844DD06-3735-4185-88BC-14122BD9F485}"/>
              </a:ext>
            </a:extLst>
          </p:cNvPr>
          <p:cNvCxnSpPr>
            <a:cxnSpLocks/>
            <a:stCxn id="22" idx="3"/>
            <a:endCxn id="34" idx="3"/>
          </p:cNvCxnSpPr>
          <p:nvPr/>
        </p:nvCxnSpPr>
        <p:spPr>
          <a:xfrm>
            <a:off x="3994913" y="1849320"/>
            <a:ext cx="2487167" cy="4566442"/>
          </a:xfrm>
          <a:prstGeom prst="bentConnector3">
            <a:avLst>
              <a:gd name="adj1" fmla="val 21915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2E80F4-5BEB-416F-AC54-28D1446D57EC}"/>
              </a:ext>
            </a:extLst>
          </p:cNvPr>
          <p:cNvCxnSpPr>
            <a:cxnSpLocks/>
            <a:stCxn id="24" idx="3"/>
            <a:endCxn id="30" idx="3"/>
          </p:cNvCxnSpPr>
          <p:nvPr/>
        </p:nvCxnSpPr>
        <p:spPr>
          <a:xfrm>
            <a:off x="3998977" y="3614928"/>
            <a:ext cx="3531615" cy="1046032"/>
          </a:xfrm>
          <a:prstGeom prst="bentConnector3">
            <a:avLst>
              <a:gd name="adj1" fmla="val 1064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4C9349-B38F-446B-9CB7-79A7E84C0519}"/>
              </a:ext>
            </a:extLst>
          </p:cNvPr>
          <p:cNvCxnSpPr>
            <a:cxnSpLocks/>
            <a:stCxn id="26" idx="3"/>
            <a:endCxn id="32" idx="3"/>
          </p:cNvCxnSpPr>
          <p:nvPr/>
        </p:nvCxnSpPr>
        <p:spPr>
          <a:xfrm>
            <a:off x="3998977" y="5013959"/>
            <a:ext cx="3531615" cy="1055424"/>
          </a:xfrm>
          <a:prstGeom prst="bentConnector3">
            <a:avLst>
              <a:gd name="adj1" fmla="val 1064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9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Botsikas</dc:creator>
  <cp:lastModifiedBy>Andreas Botsikas</cp:lastModifiedBy>
  <cp:revision>1</cp:revision>
  <dcterms:created xsi:type="dcterms:W3CDTF">2022-02-09T12:02:50Z</dcterms:created>
  <dcterms:modified xsi:type="dcterms:W3CDTF">2022-02-09T12:12:59Z</dcterms:modified>
</cp:coreProperties>
</file>