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sldIdLst>
    <p:sldId id="256" r:id="rId2"/>
    <p:sldId id="257" r:id="rId3"/>
    <p:sldId id="263" r:id="rId4"/>
    <p:sldId id="259" r:id="rId5"/>
    <p:sldId id="262" r:id="rId6"/>
    <p:sldId id="264" r:id="rId7"/>
    <p:sldId id="260" r:id="rId8"/>
    <p:sldId id="267" r:id="rId9"/>
    <p:sldId id="268" r:id="rId10"/>
    <p:sldId id="261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лавна страница" id="{A2E2707B-FD25-4AC1-BE1C-BA70CDE50360}">
          <p14:sldIdLst>
            <p14:sldId id="256"/>
          </p14:sldIdLst>
        </p14:section>
        <p14:section name="Съдържание" id="{7BA7818C-667D-4764-AD12-447E99E50578}">
          <p14:sldIdLst>
            <p14:sldId id="257"/>
          </p14:sldIdLst>
        </p14:section>
        <p14:section name="Описание на проекта" id="{92CB9D1A-AD93-4F87-88C0-83BC35FD7AF0}">
          <p14:sldIdLst>
            <p14:sldId id="263"/>
            <p14:sldId id="259"/>
            <p14:sldId id="262"/>
            <p14:sldId id="264"/>
          </p14:sldIdLst>
        </p14:section>
        <p14:section name="Блокова схема" id="{187ADC2A-1887-4D93-BA80-EC4D419AFC14}">
          <p14:sldIdLst>
            <p14:sldId id="260"/>
            <p14:sldId id="267"/>
          </p14:sldIdLst>
        </p14:section>
        <p14:section name="Основни етапи при разработката" id="{CDDE236F-7C43-45FC-8D03-29CDF7FEA133}">
          <p14:sldIdLst>
            <p14:sldId id="268"/>
          </p14:sldIdLst>
        </p14:section>
        <p14:section name="Списък съставни части" id="{21ABF1DF-B59E-4679-B0C1-27D198AD4149}">
          <p14:sldIdLst>
            <p14:sldId id="261"/>
          </p14:sldIdLst>
        </p14:section>
        <p14:section name="Заключение" id="{9774A50D-F11C-4AB3-9308-7EC1F3B3D551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2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0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1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ristiyanchou/Super_Marto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9669" y="5303519"/>
            <a:ext cx="4328160" cy="79248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“Super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</a:rPr>
              <a:t>Marto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38" y="174170"/>
            <a:ext cx="7968345" cy="44413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Модул 8 – Въведение в операционни и вградени системи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17" y="852804"/>
            <a:ext cx="10515600" cy="653779"/>
          </a:xfrm>
          <a:solidFill>
            <a:schemeClr val="accent4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СПИСЪК СЪСТАВНИ ЧАСТИ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7" y="2078280"/>
            <a:ext cx="10515600" cy="27603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410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7776"/>
            <a:ext cx="10515600" cy="1325563"/>
          </a:xfr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3934"/>
            <a:ext cx="10515600" cy="3364684"/>
          </a:xfr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“Super </a:t>
            </a:r>
            <a:r>
              <a:rPr lang="en-US" sz="2400" u="sng" dirty="0" err="1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bg-BG" sz="2400" u="sn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“</a:t>
            </a:r>
            <a:r>
              <a:rPr lang="bg-BG" sz="2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 е играта, с която ще можете да развиете способностите си да се справяте по – лесно с трудностите по пътя към върха. Чрез нея можете да се съревновавате с вашите приятели и да разберете кой е по – добрият играч. Тя ще бъде вашето спасение в моментите, в които се чудите какво да правите.</a:t>
            </a:r>
          </a:p>
          <a:p>
            <a:pPr marL="0" indent="0">
              <a:buNone/>
            </a:pPr>
            <a:endParaRPr lang="bg-BG" dirty="0">
              <a:solidFill>
                <a:schemeClr val="accent2">
                  <a:lumMod val="5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ctr">
              <a:buNone/>
            </a:pPr>
            <a:r>
              <a:rPr lang="bg-BG" sz="36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НЕ СПИРАЙТЕ ДА СЕ ЗАБАВЛЯВАТЕ! </a:t>
            </a:r>
            <a:endParaRPr lang="en-US" sz="3600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2432050"/>
            <a:ext cx="10515600" cy="1325563"/>
          </a:xfrm>
          <a:solidFill>
            <a:schemeClr val="accent4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5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БЛАГОДАРИМ ЗА ВНИМАНИЕТО!!!</a:t>
            </a:r>
            <a:endParaRPr lang="en-US" sz="5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4777" y="4110446"/>
            <a:ext cx="58461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>
                    <a:lumMod val="50000"/>
                  </a:schemeClr>
                </a:solidFill>
              </a:rPr>
              <a:t>Линк към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GitHub: </a:t>
            </a:r>
            <a:r>
              <a:rPr lang="en-US" dirty="0" err="1">
                <a:hlinkClick r:id="rId2"/>
              </a:rPr>
              <a:t>Hristiyanchou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Super_Marto</a:t>
            </a:r>
            <a:r>
              <a:rPr lang="en-US" dirty="0">
                <a:hlinkClick r:id="rId2"/>
              </a:rPr>
              <a:t> (github.com)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57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СЪДЪРЖАНИЕ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Описание на проекта</a:t>
            </a:r>
          </a:p>
          <a:p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Блокова схема</a:t>
            </a:r>
          </a:p>
          <a:p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Основни етапи при разработката</a:t>
            </a:r>
          </a:p>
          <a:p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Списък съставни части</a:t>
            </a:r>
          </a:p>
          <a:p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Заключение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7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08" y="2359390"/>
            <a:ext cx="10515600" cy="1325563"/>
          </a:xfr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5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ОПИСАНИЕ НА ПРОЕКТА</a:t>
            </a:r>
            <a:endParaRPr lang="en-US" sz="54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366" y="1442448"/>
            <a:ext cx="5181600" cy="319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u="sng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“Super </a:t>
            </a:r>
            <a:r>
              <a:rPr lang="en-US" u="sng" dirty="0" err="1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en-US" u="sn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”</a:t>
            </a:r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bg-BG" sz="2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е развлекателна игра, с която, със сигурност, няма да ви е скучно. Тя може да се играе както с Интернет, така и без Интернет. Целта на играта е да оцелееш колкото се може повече без да се блъскаш.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ndara Light" panose="020E0502030303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5411" y="2955561"/>
            <a:ext cx="5181600" cy="31926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bg-BG" sz="2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Играта позволява на играчите да се забавляват и да развиват своята бързина за преодоляване на препятствия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. “Super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” </a:t>
            </a:r>
            <a:r>
              <a:rPr lang="bg-BG" sz="2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е подходяща за хора на всякаква възраст, които просто искат да разнообразят ежедневието си.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98" y="1442448"/>
            <a:ext cx="2594202" cy="2594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1755">
            <a:off x="154106" y="3978311"/>
            <a:ext cx="1888781" cy="189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366" y="1276985"/>
            <a:ext cx="5181600" cy="2877004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“Super </a:t>
            </a:r>
            <a:r>
              <a:rPr lang="en-US" sz="2400" u="sng" dirty="0" err="1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”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се управлява от бутон, който се използва за преодоляване на препятствията по трасето. При стартирането на самата игра светва лампичка, която се изключва самостоятелно в момента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,</a:t>
            </a:r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 когато играта приключи. 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35" y="2946264"/>
            <a:ext cx="5181600" cy="2415449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През определен период от време прозвучава аларма, която продължава няколко секунди (от 9 до 11 позиция). Краят на играта настъпва, когато човечето се блъсне в дадено препятствие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78" y="0"/>
            <a:ext cx="4713514" cy="2576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9" y="4345578"/>
            <a:ext cx="4334784" cy="21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9" y="1555659"/>
            <a:ext cx="5181600" cy="272895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Самата игра е направена в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Tinkercad</a:t>
            </a:r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 – програма, която позволява да се правят различни вградени системи с различни компоненти, свързани помежду си по специален начин.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829" y="2920138"/>
            <a:ext cx="5181600" cy="2415450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“Super </a:t>
            </a:r>
            <a:r>
              <a:rPr lang="en-US" u="sng" dirty="0" err="1">
                <a:solidFill>
                  <a:schemeClr val="accent4">
                    <a:lumMod val="50000"/>
                  </a:schemeClr>
                </a:solidFill>
              </a:rPr>
              <a:t>Marto</a:t>
            </a:r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”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</a:rPr>
              <a:t>е изработена от Ванеса </a:t>
            </a:r>
            <a:r>
              <a:rPr lang="bg-BG" dirty="0" err="1">
                <a:solidFill>
                  <a:schemeClr val="accent4">
                    <a:lumMod val="50000"/>
                  </a:schemeClr>
                </a:solidFill>
              </a:rPr>
              <a:t>Годжанова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</a:rPr>
              <a:t>, Ерхан </a:t>
            </a:r>
            <a:r>
              <a:rPr lang="bg-BG" dirty="0" err="1">
                <a:solidFill>
                  <a:schemeClr val="accent4">
                    <a:lumMod val="50000"/>
                  </a:schemeClr>
                </a:solidFill>
              </a:rPr>
              <a:t>Неби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</a:rPr>
              <a:t> и Християн Илиев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</a:rPr>
              <a:t>ученици в 11 клас от ППМГ „Никола Обрешков“ град Казанлък.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8801">
            <a:off x="7130817" y="41221"/>
            <a:ext cx="2769645" cy="3028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3998411"/>
            <a:ext cx="3315788" cy="33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27" y="161561"/>
            <a:ext cx="8847909" cy="639628"/>
          </a:xfr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БЛОКОВА СХЕМА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bg-BG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Хардуер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74" y="990898"/>
            <a:ext cx="7308213" cy="56773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535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27" y="161561"/>
            <a:ext cx="8847909" cy="639628"/>
          </a:xfr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БЛОКОВА СХЕМА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bg-BG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Софтуер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1105" y="992918"/>
            <a:ext cx="7772401" cy="606158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45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27" y="161561"/>
            <a:ext cx="8847909" cy="639628"/>
          </a:xfr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Основни етапи при разработката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D7E7B-55B6-EF18-DBDF-C0608F7BFD47}"/>
              </a:ext>
            </a:extLst>
          </p:cNvPr>
          <p:cNvSpPr txBox="1"/>
          <p:nvPr/>
        </p:nvSpPr>
        <p:spPr>
          <a:xfrm>
            <a:off x="879764" y="2282536"/>
            <a:ext cx="10432472" cy="2968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n w="6604" cap="flat" cmpd="sng" algn="ctr">
                  <a:solidFill>
                    <a:srgbClr val="843C0C"/>
                  </a:solidFill>
                  <a:prstDash val="solid"/>
                  <a:round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Както при всяко ново начинание се сблъскваш с трудности, така и ние се сблъскахме с доста трудности.  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n w="6604" cap="flat" cmpd="sng" algn="ctr">
                  <a:solidFill>
                    <a:srgbClr val="843C0C"/>
                  </a:solidFill>
                  <a:prstDash val="solid"/>
                  <a:round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разработването на играта срещнахме трудности при правилното свързване на компонентите към платката. (Най-трудно ни беше да свържем дисплея.)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n w="6604" cap="flat" cmpd="sng" algn="ctr">
                  <a:solidFill>
                    <a:srgbClr val="843C0C"/>
                  </a:solidFill>
                  <a:prstDash val="solid"/>
                  <a:round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Срещнахме трудности и при писането на кода.</a:t>
            </a:r>
            <a:endParaRPr lang="bg-BG" sz="2400" dirty="0"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24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254</TotalTime>
  <Words>397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Candara Light</vt:lpstr>
      <vt:lpstr>Georgia</vt:lpstr>
      <vt:lpstr>Office Theme</vt:lpstr>
      <vt:lpstr>“Super Marto”</vt:lpstr>
      <vt:lpstr>СЪДЪРЖАНИЕ</vt:lpstr>
      <vt:lpstr>ОПИСАНИЕ НА ПРОЕКТА</vt:lpstr>
      <vt:lpstr>PowerPoint Presentation</vt:lpstr>
      <vt:lpstr>PowerPoint Presentation</vt:lpstr>
      <vt:lpstr>PowerPoint Presentation</vt:lpstr>
      <vt:lpstr>БЛОКОВА СХЕМА(Хардуер)</vt:lpstr>
      <vt:lpstr>БЛОКОВА СХЕМА(Софтуер)</vt:lpstr>
      <vt:lpstr>Основни етапи при разработката</vt:lpstr>
      <vt:lpstr>СПИСЪК СЪСТАВНИ ЧАСТИ</vt:lpstr>
      <vt:lpstr>ЗАКЛЮЧЕНИЕ</vt:lpstr>
      <vt:lpstr>БЛАГОДАРИМ ЗА ВНИМАНИЕТО!!!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ИТ кариера 11</dc:creator>
  <cp:lastModifiedBy>Ерхан Неби 06</cp:lastModifiedBy>
  <cp:revision>24</cp:revision>
  <dcterms:created xsi:type="dcterms:W3CDTF">2024-04-16T12:38:42Z</dcterms:created>
  <dcterms:modified xsi:type="dcterms:W3CDTF">2024-04-20T16:04:47Z</dcterms:modified>
</cp:coreProperties>
</file>