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63" r:id="rId4"/>
    <p:sldId id="259" r:id="rId5"/>
    <p:sldId id="262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на страница" id="{A2E2707B-FD25-4AC1-BE1C-BA70CDE50360}">
          <p14:sldIdLst>
            <p14:sldId id="256"/>
          </p14:sldIdLst>
        </p14:section>
        <p14:section name="Съдържание" id="{7BA7818C-667D-4764-AD12-447E99E50578}">
          <p14:sldIdLst>
            <p14:sldId id="257"/>
          </p14:sldIdLst>
        </p14:section>
        <p14:section name="Описание на проекта" id="{92CB9D1A-AD93-4F87-88C0-83BC35FD7AF0}">
          <p14:sldIdLst>
            <p14:sldId id="263"/>
            <p14:sldId id="259"/>
            <p14:sldId id="262"/>
            <p14:sldId id="264"/>
          </p14:sldIdLst>
        </p14:section>
        <p14:section name="Блокова схема" id="{187ADC2A-1887-4D93-BA80-EC4D419AFC14}">
          <p14:sldIdLst>
            <p14:sldId id="260"/>
          </p14:sldIdLst>
        </p14:section>
        <p14:section name="Списък съставни части" id="{21ABF1DF-B59E-4679-B0C1-27D198AD4149}">
          <p14:sldIdLst>
            <p14:sldId id="261"/>
          </p14:sldIdLst>
        </p14:section>
        <p14:section name="Заключение" id="{9774A50D-F11C-4AB3-9308-7EC1F3B3D55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stiyanchou/Super_Marto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669" y="5303519"/>
            <a:ext cx="4328160" cy="79248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“Super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Marto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38" y="174170"/>
            <a:ext cx="7968345" cy="4441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Модул 8 – Въведение в операционни и вградени системи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32050"/>
            <a:ext cx="10515600" cy="1325563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ВНИМАНИЕТО!!!</a:t>
            </a:r>
            <a:endParaRPr lang="en-US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4777" y="4110446"/>
            <a:ext cx="58461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Линк към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GitHub: </a:t>
            </a:r>
            <a:r>
              <a:rPr lang="en-US" dirty="0" err="1">
                <a:hlinkClick r:id="rId2"/>
              </a:rPr>
              <a:t>Hristiyanchou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Super_Marto</a:t>
            </a:r>
            <a:r>
              <a:rPr lang="en-US" dirty="0">
                <a:hlinkClick r:id="rId2"/>
              </a:rPr>
              <a:t> (github.com)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СЪДЪРЖАНИЕ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Описание на проекта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Блокова схема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Списък съставни части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Заключение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8" y="2359390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ОПИСАНИЕ НА ПРОЕКТА</a:t>
            </a:r>
            <a:endParaRPr lang="en-US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442448"/>
            <a:ext cx="5181600" cy="319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u="sng" dirty="0" smtClean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u="sng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развлекателна игра, с която, със сигурност, няма да ви е скучно. Тя може да се играе както с Интернет, така и без Интернет. Целта на играта е да оцелееш колкото се може повече без да се блъскаш.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5411" y="2955561"/>
            <a:ext cx="5181600" cy="31926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Играта позволява на играчите да се забавляват и да развиват своята бързина за преодоляване на препятствия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. “Super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подходяща за хора на всякаква възраст, които просто искат да разнообразят ежедневието си.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98" y="1442448"/>
            <a:ext cx="2594202" cy="2594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51755">
            <a:off x="154106" y="3978311"/>
            <a:ext cx="1888781" cy="189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276985"/>
            <a:ext cx="5181600" cy="287700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”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се управлява от бутон, който се използва за преодоляване на препятствията по трасето. При стартирането на самата игра светва лампичка, която се изключва самостоятелно в момента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,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когато играта приключи.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35" y="2946264"/>
            <a:ext cx="5181600" cy="2415449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През определен период от време прозвучава аларма, която продължава няколко секунди (от 9 до 11 позиция). Краят на играта настъпва, когато човечето се блъсне в дадено препятствие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078" y="0"/>
            <a:ext cx="4713514" cy="25761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9" y="4345578"/>
            <a:ext cx="4334784" cy="219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9" y="1555659"/>
            <a:ext cx="5181600" cy="272895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Самата игра е направена в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Tinkercad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– програма, която позволява да се правят различни вградени си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теми с различни компоненти, свързани помежду си по специален начин.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29" y="2920138"/>
            <a:ext cx="5181600" cy="2415450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“Super </a:t>
            </a:r>
            <a:r>
              <a:rPr lang="en-US" u="sng" dirty="0" err="1" smtClean="0">
                <a:solidFill>
                  <a:schemeClr val="accent4">
                    <a:lumMod val="50000"/>
                  </a:schemeClr>
                </a:solidFill>
              </a:rPr>
              <a:t>Marto</a:t>
            </a:r>
            <a:r>
              <a:rPr lang="en-US" u="sng" dirty="0" smtClean="0">
                <a:solidFill>
                  <a:schemeClr val="accent4">
                    <a:lumMod val="50000"/>
                  </a:schemeClr>
                </a:solidFill>
              </a:rPr>
              <a:t>”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е изработена от Ванеса </a:t>
            </a:r>
            <a:r>
              <a:rPr lang="bg-BG" dirty="0" err="1" smtClean="0">
                <a:solidFill>
                  <a:schemeClr val="accent4">
                    <a:lumMod val="50000"/>
                  </a:schemeClr>
                </a:solidFill>
              </a:rPr>
              <a:t>Годжанова</a:t>
            </a:r>
            <a:r>
              <a:rPr lang="bg-BG" dirty="0">
                <a:solidFill>
                  <a:schemeClr val="accent4">
                    <a:lumMod val="50000"/>
                  </a:schemeClr>
                </a:solidFill>
              </a:rPr>
              <a:t>, Ерхан </a:t>
            </a:r>
            <a:r>
              <a:rPr lang="bg-BG" dirty="0" err="1" smtClean="0">
                <a:solidFill>
                  <a:schemeClr val="accent4">
                    <a:lumMod val="50000"/>
                  </a:schemeClr>
                </a:solidFill>
              </a:rPr>
              <a:t>Неби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 и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Християн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Илиев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ученици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в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11 клас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от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ППМГ „Никола Обрешков“ град Казанлък.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18801">
            <a:off x="7130817" y="41221"/>
            <a:ext cx="2769645" cy="3028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3998411"/>
            <a:ext cx="3315788" cy="33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74" y="990898"/>
            <a:ext cx="7308213" cy="56773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3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852804"/>
            <a:ext cx="10515600" cy="653779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СПИСЪК СЪСТАВНИ ЧАСТИ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" y="2078280"/>
            <a:ext cx="10515600" cy="27603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1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776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3934"/>
            <a:ext cx="10515600" cy="3364684"/>
          </a:xfr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bg-BG" sz="2400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 е играта, с която ще можете да развиете способностите си да се справяте по – лесно с трудностите по пътя към върха. Чрез нея можете да се съревновавате с вашите приятели и да разберете кой е по – добрият играч. Тя ще бъде вашето спасение в моментите, в които се чудите какво да правите.</a:t>
            </a:r>
          </a:p>
          <a:p>
            <a:pPr marL="0" indent="0">
              <a:buNone/>
            </a:pPr>
            <a:endParaRPr lang="bg-BG" dirty="0"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bg-BG" sz="36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НЕ СПИРАЙТЕ ДА СЕ ЗАБАВЛЯВАТЕ! </a:t>
            </a:r>
            <a:endParaRPr lang="en-US" sz="36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215</TotalTime>
  <Words>326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 Light</vt:lpstr>
      <vt:lpstr>Georgia</vt:lpstr>
      <vt:lpstr>Office Theme</vt:lpstr>
      <vt:lpstr>“Super Marto”</vt:lpstr>
      <vt:lpstr>СЪДЪРЖАНИЕ</vt:lpstr>
      <vt:lpstr>ОПИСАНИЕ НА ПРОЕКТА</vt:lpstr>
      <vt:lpstr>PowerPoint Presentation</vt:lpstr>
      <vt:lpstr>PowerPoint Presentation</vt:lpstr>
      <vt:lpstr>PowerPoint Presentation</vt:lpstr>
      <vt:lpstr>БЛОКОВА СХЕМА</vt:lpstr>
      <vt:lpstr>СПИСЪК СЪСТАВНИ ЧАСТИ</vt:lpstr>
      <vt:lpstr>ЗАКЛЮЧЕНИЕ</vt:lpstr>
      <vt:lpstr>БЛАГОДАРИМ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ИТ кариера 11</dc:creator>
  <cp:lastModifiedBy>ИТ кариера 11</cp:lastModifiedBy>
  <cp:revision>23</cp:revision>
  <dcterms:created xsi:type="dcterms:W3CDTF">2024-04-16T12:38:42Z</dcterms:created>
  <dcterms:modified xsi:type="dcterms:W3CDTF">2024-04-20T10:21:08Z</dcterms:modified>
</cp:coreProperties>
</file>