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7" r:id="rId1"/>
  </p:sldMasterIdLst>
  <p:sldIdLst>
    <p:sldId id="256" r:id="rId2"/>
    <p:sldId id="257" r:id="rId3"/>
    <p:sldId id="263" r:id="rId4"/>
    <p:sldId id="259" r:id="rId5"/>
    <p:sldId id="262" r:id="rId6"/>
    <p:sldId id="264" r:id="rId7"/>
    <p:sldId id="260" r:id="rId8"/>
    <p:sldId id="261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Заглавна страница" id="{A2E2707B-FD25-4AC1-BE1C-BA70CDE50360}">
          <p14:sldIdLst>
            <p14:sldId id="256"/>
          </p14:sldIdLst>
        </p14:section>
        <p14:section name="Съдържание" id="{7BA7818C-667D-4764-AD12-447E99E50578}">
          <p14:sldIdLst>
            <p14:sldId id="257"/>
          </p14:sldIdLst>
        </p14:section>
        <p14:section name="Описание на проекта" id="{92CB9D1A-AD93-4F87-88C0-83BC35FD7AF0}">
          <p14:sldIdLst>
            <p14:sldId id="263"/>
            <p14:sldId id="259"/>
            <p14:sldId id="262"/>
            <p14:sldId id="264"/>
          </p14:sldIdLst>
        </p14:section>
        <p14:section name="Блокова схема" id="{187ADC2A-1887-4D93-BA80-EC4D419AFC14}">
          <p14:sldIdLst>
            <p14:sldId id="260"/>
          </p14:sldIdLst>
        </p14:section>
        <p14:section name="Списък съставни части" id="{21ABF1DF-B59E-4679-B0C1-27D198AD4149}">
          <p14:sldIdLst>
            <p14:sldId id="261"/>
          </p14:sldIdLst>
        </p14:section>
        <p14:section name="Заключение" id="{9774A50D-F11C-4AB3-9308-7EC1F3B3D551}">
          <p14:sldIdLst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8BC-5109-45A9-80CE-C9D9B0F17ED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38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8BC-5109-45A9-80CE-C9D9B0F17ED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0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8BC-5109-45A9-80CE-C9D9B0F17ED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0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8BC-5109-45A9-80CE-C9D9B0F17ED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8BC-5109-45A9-80CE-C9D9B0F17ED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6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8BC-5109-45A9-80CE-C9D9B0F17ED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53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8BC-5109-45A9-80CE-C9D9B0F17ED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8BC-5109-45A9-80CE-C9D9B0F17ED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8BC-5109-45A9-80CE-C9D9B0F17ED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17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8BC-5109-45A9-80CE-C9D9B0F17ED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7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88BC-5109-45A9-80CE-C9D9B0F17ED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8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A88BC-5109-45A9-80CE-C9D9B0F17ED7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207DA-7C7A-452D-A95F-83E9107B9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7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ristiyanchou/Super_Marto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9669" y="5303519"/>
            <a:ext cx="4328160" cy="792481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</a:rPr>
              <a:t>“Super </a:t>
            </a:r>
            <a:r>
              <a:rPr lang="en-US" sz="4800" dirty="0" err="1" smtClean="0">
                <a:solidFill>
                  <a:schemeClr val="accent2">
                    <a:lumMod val="75000"/>
                  </a:schemeClr>
                </a:solidFill>
              </a:rPr>
              <a:t>Marto</a:t>
            </a:r>
            <a:r>
              <a:rPr lang="en-US" sz="4800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  <a:endParaRPr lang="en-US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38" y="174170"/>
            <a:ext cx="7968345" cy="444139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2">
                    <a:lumMod val="75000"/>
                  </a:schemeClr>
                </a:solidFill>
              </a:rPr>
              <a:t>Модул 8 – Въведение в операционни и вградени системи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24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5350" y="2432050"/>
            <a:ext cx="10515600" cy="1325563"/>
          </a:xfrm>
          <a:solidFill>
            <a:schemeClr val="accent4">
              <a:lumMod val="40000"/>
              <a:lumOff val="60000"/>
            </a:schemeClr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bg-BG" sz="5400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БЛАГОДАРИМ ЗА ВНИМАНИЕТО!!!</a:t>
            </a:r>
            <a:endParaRPr lang="en-US" sz="5400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64777" y="4110446"/>
            <a:ext cx="58461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accent4">
                    <a:lumMod val="50000"/>
                  </a:schemeClr>
                </a:solidFill>
              </a:rPr>
              <a:t>Линк към 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GitHub: </a:t>
            </a:r>
            <a:r>
              <a:rPr lang="en-US" dirty="0" err="1">
                <a:hlinkClick r:id="rId2"/>
              </a:rPr>
              <a:t>Hristiyanchou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Super_Marto</a:t>
            </a:r>
            <a:r>
              <a:rPr lang="en-US" dirty="0">
                <a:hlinkClick r:id="rId2"/>
              </a:rPr>
              <a:t> (github.com)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4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bg-BG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СЪДЪРЖАНИЕ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Описание на проекта</a:t>
            </a:r>
          </a:p>
          <a:p>
            <a:r>
              <a:rPr lang="bg-BG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Блокова схема</a:t>
            </a:r>
          </a:p>
          <a:p>
            <a:r>
              <a:rPr lang="bg-BG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Списък съставни части</a:t>
            </a:r>
          </a:p>
          <a:p>
            <a:r>
              <a:rPr lang="bg-BG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Заключение</a:t>
            </a:r>
          </a:p>
          <a:p>
            <a:pPr marL="0" indent="0">
              <a:buNone/>
            </a:pPr>
            <a:endParaRPr lang="en-US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77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908" y="2359390"/>
            <a:ext cx="10515600" cy="1325563"/>
          </a:xfrm>
          <a:solidFill>
            <a:schemeClr val="accent2">
              <a:lumMod val="40000"/>
              <a:lumOff val="60000"/>
            </a:schemeClr>
          </a:solidFill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bg-BG" sz="5400" b="1" u="sng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ОПИСАНИЕ НА ПРОЕКТА</a:t>
            </a:r>
            <a:endParaRPr lang="en-US" sz="5400" b="1" u="sng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352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366" y="1442448"/>
            <a:ext cx="5181600" cy="319051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u="sng" dirty="0" smtClean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r>
              <a:rPr lang="en-US" u="sng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“Super </a:t>
            </a:r>
            <a:r>
              <a:rPr lang="en-US" u="sng" dirty="0" err="1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Marto</a:t>
            </a:r>
            <a:r>
              <a:rPr lang="en-US" u="sng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” </a:t>
            </a:r>
            <a:r>
              <a:rPr lang="bg-BG" sz="24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е развлекателна игра, с която, със сигурност, няма да ви е скучно. Тя може да се играе както с Интернет, така и без Интернет. Целта на играта е да оцелееш колкото се може повече без да се блъскаш.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Candara Light" panose="020E0502030303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5411" y="2955561"/>
            <a:ext cx="5181600" cy="319268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sz="2400" dirty="0" smtClean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  <a:p>
            <a:r>
              <a:rPr lang="bg-BG" sz="24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Играта позволява на играчите да се забавляват и да развиват своята бързина за преодоляване на препятствия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. “Super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Marto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” </a:t>
            </a:r>
            <a:r>
              <a:rPr lang="bg-BG" sz="24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е подходяща за хора на всякаква възраст, които просто искат да разнообразят ежедневието си.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606" y="1670186"/>
            <a:ext cx="1658984" cy="16589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2" y="4390571"/>
            <a:ext cx="1529806" cy="152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2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366" y="1276985"/>
            <a:ext cx="5181600" cy="2877004"/>
          </a:xfr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u="sng" dirty="0" smtClean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“Super </a:t>
            </a:r>
            <a:r>
              <a:rPr lang="en-US" sz="2400" u="sng" dirty="0" err="1" smtClean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Marto</a:t>
            </a:r>
            <a:r>
              <a:rPr lang="en-US" sz="2400" u="sng" dirty="0" smtClean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” </a:t>
            </a:r>
            <a:r>
              <a:rPr lang="bg-BG" sz="2400" dirty="0" smtClean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се управлява от бутон, който се използва за преодоляване на препятствията по трасето. При </a:t>
            </a:r>
            <a:r>
              <a:rPr lang="bg-BG" sz="2400" dirty="0" smtClean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стартирането </a:t>
            </a:r>
            <a:r>
              <a:rPr lang="bg-BG" sz="2400" dirty="0" smtClean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на самата игра светва лампичка, която се изключва самостоятелно в </a:t>
            </a:r>
            <a:r>
              <a:rPr lang="bg-BG" sz="2400" dirty="0" smtClean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момента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,</a:t>
            </a:r>
            <a:r>
              <a:rPr lang="bg-BG" sz="2400" dirty="0" smtClean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bg-BG" sz="2400" dirty="0" smtClean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когато играта приключи. 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035" y="2946264"/>
            <a:ext cx="5181600" cy="2415449"/>
          </a:xfr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bg-BG" sz="2400" dirty="0" smtClean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През определен период от време прозвучава аларма, която продължава няколко секунди (от 9 до 11 позиция). Краят на играта настъпва, когато човечето се блъсне в дадено препятствие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.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49" y="4489954"/>
            <a:ext cx="3439341" cy="17435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376" y="670558"/>
            <a:ext cx="3926841" cy="193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0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949" y="1555659"/>
            <a:ext cx="5181600" cy="2728958"/>
          </a:xfr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bg-BG" sz="2400" dirty="0" smtClean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Самата игра е направена в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Tinkercad</a:t>
            </a:r>
            <a:r>
              <a:rPr lang="bg-BG" sz="2400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bg-BG" sz="2400" dirty="0" smtClean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– програма, която позволява да се правят различни вградени </a:t>
            </a:r>
            <a:r>
              <a:rPr lang="bg-BG" sz="2400" dirty="0" smtClean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си</a:t>
            </a:r>
            <a:r>
              <a:rPr lang="bg-BG" sz="2400" dirty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с</a:t>
            </a:r>
            <a:r>
              <a:rPr lang="bg-BG" sz="2400" dirty="0" smtClean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теми </a:t>
            </a:r>
            <a:r>
              <a:rPr lang="bg-BG" sz="2400" dirty="0" smtClean="0">
                <a:solidFill>
                  <a:schemeClr val="accent4">
                    <a:lumMod val="50000"/>
                  </a:schemeClr>
                </a:solidFill>
                <a:latin typeface="Georgia" panose="02040502050405020303" pitchFamily="18" charset="0"/>
              </a:rPr>
              <a:t>с различни компоненти, свързани помежду си по специален начин.</a:t>
            </a:r>
            <a:endParaRPr lang="en-US" sz="2400" dirty="0">
              <a:solidFill>
                <a:schemeClr val="accent4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829" y="2920138"/>
            <a:ext cx="5181600" cy="2415450"/>
          </a:xfr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“Super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Marto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” </a:t>
            </a:r>
            <a:r>
              <a:rPr lang="bg-BG" dirty="0" smtClean="0">
                <a:solidFill>
                  <a:schemeClr val="accent4">
                    <a:lumMod val="50000"/>
                  </a:schemeClr>
                </a:solidFill>
              </a:rPr>
              <a:t>е изработена от Ванеса Годжанова, Християн Илиев и Ерхан Неби</a:t>
            </a:r>
            <a:r>
              <a:rPr lang="en-US" dirty="0" smtClean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bg-BG" dirty="0" smtClean="0">
                <a:solidFill>
                  <a:schemeClr val="accent4">
                    <a:lumMod val="50000"/>
                  </a:schemeClr>
                </a:solidFill>
              </a:rPr>
              <a:t>ученици от 11 клас към ППМГ „Никола Обрешков“ град Казанлък.</a:t>
            </a:r>
            <a:endParaRPr lang="en-US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829" y="812164"/>
            <a:ext cx="1765663" cy="17656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483" y="4658502"/>
            <a:ext cx="1239066" cy="135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0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4627" y="161561"/>
            <a:ext cx="8847909" cy="639628"/>
          </a:xfrm>
          <a:solidFill>
            <a:schemeClr val="accent2">
              <a:lumMod val="40000"/>
              <a:lumOff val="60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bg-BG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БЛОКОВА СХЕМА</a:t>
            </a:r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474" y="990898"/>
            <a:ext cx="7308213" cy="5677392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85353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17" y="852804"/>
            <a:ext cx="10515600" cy="653779"/>
          </a:xfrm>
          <a:solidFill>
            <a:schemeClr val="accent4">
              <a:lumMod val="40000"/>
              <a:lumOff val="60000"/>
            </a:schemeClr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bg-BG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СПИСЪК СЪСТАВНИ ЧАСТИ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17" y="2078280"/>
            <a:ext cx="10515600" cy="2760345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4105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7776"/>
            <a:ext cx="10515600" cy="1325563"/>
          </a:xfrm>
          <a:solidFill>
            <a:schemeClr val="accent2">
              <a:lumMod val="40000"/>
              <a:lumOff val="60000"/>
            </a:schemeClr>
          </a:solidFill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bg-BG" sz="4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ЗАКЛЮЧЕНИЕ</a:t>
            </a:r>
            <a:endParaRPr lang="en-US" sz="4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43934"/>
            <a:ext cx="10515600" cy="3364684"/>
          </a:xfrm>
          <a:solidFill>
            <a:schemeClr val="accent4">
              <a:lumMod val="20000"/>
              <a:lumOff val="80000"/>
            </a:schemeClr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“Super </a:t>
            </a:r>
            <a:r>
              <a:rPr lang="en-US" sz="2400" dirty="0" err="1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Marto</a:t>
            </a:r>
            <a:r>
              <a:rPr lang="bg-BG" sz="24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“ е играта, с която ще можете да развиете </a:t>
            </a:r>
            <a:r>
              <a:rPr lang="bg-BG" sz="240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способностите </a:t>
            </a:r>
            <a:r>
              <a:rPr lang="bg-BG" sz="240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си да </a:t>
            </a:r>
            <a:r>
              <a:rPr lang="bg-BG" sz="2400" dirty="0" smtClean="0">
                <a:solidFill>
                  <a:schemeClr val="accent2">
                    <a:lumMod val="50000"/>
                  </a:schemeClr>
                </a:solidFill>
                <a:latin typeface="Georgia" panose="02040502050405020303" pitchFamily="18" charset="0"/>
              </a:rPr>
              <a:t>се справяте по – лесно с трудностите по пътя към върха. Чрез нея можете да се съревновавате с вашите приятели и да разберете кой е по – добрият играч. Тя ще бъде вашето спасение в моментите, в които се чудите какво да правите.</a:t>
            </a:r>
          </a:p>
          <a:p>
            <a:pPr marL="0" indent="0">
              <a:buNone/>
            </a:pPr>
            <a:endParaRPr lang="bg-BG" dirty="0">
              <a:solidFill>
                <a:schemeClr val="accent2">
                  <a:lumMod val="50000"/>
                </a:schemeClr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pPr marL="0" indent="0" algn="ctr">
              <a:buNone/>
            </a:pPr>
            <a:r>
              <a:rPr lang="bg-BG" sz="3600" i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НЕ СПИРАЙТЕ ДА СЕ ЗАБАВЛЯВАТЕ! </a:t>
            </a:r>
            <a:endParaRPr lang="en-US" sz="3600" i="1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7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149</TotalTime>
  <Words>326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Candara Light</vt:lpstr>
      <vt:lpstr>Georgia</vt:lpstr>
      <vt:lpstr>Office Theme</vt:lpstr>
      <vt:lpstr>“Super Marto”</vt:lpstr>
      <vt:lpstr>СЪДЪРЖАНИЕ</vt:lpstr>
      <vt:lpstr>ОПИСАНИЕ НА ПРОЕКТА</vt:lpstr>
      <vt:lpstr>PowerPoint Presentation</vt:lpstr>
      <vt:lpstr>PowerPoint Presentation</vt:lpstr>
      <vt:lpstr>PowerPoint Presentation</vt:lpstr>
      <vt:lpstr>БЛОКОВА СХЕМА</vt:lpstr>
      <vt:lpstr>СПИСЪК СЪСТАВНИ ЧАСТИ</vt:lpstr>
      <vt:lpstr>ЗАКЛЮЧЕНИЕ</vt:lpstr>
      <vt:lpstr>БЛАГОДАРИМ ЗА ВНИМАНИЕТО!!!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ИТ кариера 11</dc:creator>
  <cp:lastModifiedBy>ИТ кариера 11</cp:lastModifiedBy>
  <cp:revision>19</cp:revision>
  <dcterms:created xsi:type="dcterms:W3CDTF">2024-04-16T12:38:42Z</dcterms:created>
  <dcterms:modified xsi:type="dcterms:W3CDTF">2024-04-20T08:47:56Z</dcterms:modified>
</cp:coreProperties>
</file>