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5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1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8757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24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7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4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6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2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9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8BC-5109-45A9-80CE-C9D9B0F17ED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  <p:sldLayoutId id="2147483987" r:id="rId12"/>
    <p:sldLayoutId id="2147483988" r:id="rId13"/>
    <p:sldLayoutId id="2147483989" r:id="rId14"/>
    <p:sldLayoutId id="2147483990" r:id="rId15"/>
    <p:sldLayoutId id="2147483991" r:id="rId16"/>
    <p:sldLayoutId id="21474839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Модул 8 – Въведение в операционните и вградени системи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42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ИТ кариера 11</dc:creator>
  <cp:lastModifiedBy>ИТ кариера 11</cp:lastModifiedBy>
  <cp:revision>2</cp:revision>
  <dcterms:created xsi:type="dcterms:W3CDTF">2024-04-16T12:38:42Z</dcterms:created>
  <dcterms:modified xsi:type="dcterms:W3CDTF">2024-04-16T12:49:59Z</dcterms:modified>
</cp:coreProperties>
</file>