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ppt/_rels/presentation.xml.rels" ContentType="application/vnd.openxmlformats-package.relationships+xml"/>
  <Override PartName="/ppt/notesSlides/_rels/notesSlide30.xml.rels" ContentType="application/vnd.openxmlformats-package.relationships+xml"/>
  <Override PartName="/ppt/notesSlides/_rels/notesSlide29.xml.rels" ContentType="application/vnd.openxmlformats-package.relationships+xml"/>
  <Override PartName="/ppt/notesSlides/_rels/notesSlide28.xml.rels" ContentType="application/vnd.openxmlformats-package.relationships+xml"/>
  <Override PartName="/ppt/notesSlides/_rels/notesSlide26.xml.rels" ContentType="application/vnd.openxmlformats-package.relationships+xml"/>
  <Override PartName="/ppt/notesSlides/_rels/notesSlide12.xml.rels" ContentType="application/vnd.openxmlformats-package.relationships+xml"/>
  <Override PartName="/ppt/notesSlides/_rels/notesSlide11.xml.rels" ContentType="application/vnd.openxmlformats-package.relationships+xml"/>
  <Override PartName="/ppt/notesSlides/_rels/notesSlide10.xml.rels" ContentType="application/vnd.openxmlformats-package.relationships+xml"/>
  <Override PartName="/ppt/notesSlides/_rels/notesSlide27.xml.rels" ContentType="application/vnd.openxmlformats-package.relationships+xml"/>
  <Override PartName="/ppt/notesSlides/_rels/notesSlide5.xml.rels" ContentType="application/vnd.openxmlformats-package.relationships+xml"/>
  <Override PartName="/ppt/notesSlides/_rels/notesSlide24.xml.rels" ContentType="application/vnd.openxmlformats-package.relationships+xml"/>
  <Override PartName="/ppt/notesSlides/_rels/notesSlide18.xml.rels" ContentType="application/vnd.openxmlformats-package.relationships+xml"/>
  <Override PartName="/ppt/notesSlides/_rels/notesSlide2.xml.rels" ContentType="application/vnd.openxmlformats-package.relationships+xml"/>
  <Override PartName="/ppt/notesSlides/_rels/notesSlide31.xml.rels" ContentType="application/vnd.openxmlformats-package.relationships+xml"/>
  <Override PartName="/ppt/notesSlides/_rels/notesSlide4.xml.rels" ContentType="application/vnd.openxmlformats-package.relationships+xml"/>
  <Override PartName="/ppt/notesSlides/_rels/notesSlide17.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16.xml.rels" ContentType="application/vnd.openxmlformats-package.relationships+xml"/>
  <Override PartName="/ppt/notesSlides/_rels/notesSlide25.xml.rels" ContentType="application/vnd.openxmlformats-package.relationships+xml"/>
  <Override PartName="/ppt/notesSlides/_rels/notesSlide19.xml.rels" ContentType="application/vnd.openxmlformats-package.relationships+xml"/>
  <Override PartName="/ppt/notesSlides/_rels/notesSlide15.xml.rels" ContentType="application/vnd.openxmlformats-package.relationships+xml"/>
  <Override PartName="/ppt/notesSlides/_rels/notesSlide20.xml.rels" ContentType="application/vnd.openxmlformats-package.relationships+xml"/>
  <Override PartName="/ppt/notesSlides/_rels/notesSlide21.xml.rels" ContentType="application/vnd.openxmlformats-package.relationships+xml"/>
  <Override PartName="/ppt/notesSlides/notesSlide5.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7.xml" ContentType="application/vnd.openxmlformats-officedocument.presentationml.notesSlide+xml"/>
  <Override PartName="/ppt/notesSlides/notesSlide24.xml" ContentType="application/vnd.openxmlformats-officedocument.presentationml.notesSlide+xml"/>
  <Override PartName="/ppt/notesSlides/notesSlide14.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notesSlides/notesSlide16.xml" ContentType="application/vnd.openxmlformats-officedocument.presentationml.notesSlide+xml"/>
  <Override PartName="/ppt/notesSlides/notesSlide13.xml" ContentType="application/vnd.openxmlformats-officedocument.presentationml.notesSlide+xml"/>
  <Override PartName="/ppt/notesSlides/notesSlide20.xml" ContentType="application/vnd.openxmlformats-officedocument.presentationml.notesSlide+xml"/>
  <Override PartName="/ppt/notesSlides/notesSlide15.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media/image40.png" ContentType="image/png"/>
  <Override PartName="/ppt/media/image15.png" ContentType="image/png"/>
  <Override PartName="/ppt/media/image38.png" ContentType="image/png"/>
  <Override PartName="/ppt/media/image13.png" ContentType="image/png"/>
  <Override PartName="/ppt/media/image37.png" ContentType="image/png"/>
  <Override PartName="/ppt/media/image12.png" ContentType="image/png"/>
  <Override PartName="/ppt/media/image9.jpeg" ContentType="image/jpeg"/>
  <Override PartName="/ppt/media/image2.jpeg" ContentType="image/jpeg"/>
  <Override PartName="/ppt/media/image1.jpeg" ContentType="image/jpeg"/>
  <Override PartName="/ppt/media/image39.png" ContentType="image/png"/>
  <Override PartName="/ppt/media/image14.png" ContentType="image/png"/>
  <Override PartName="/ppt/media/image4.jpeg" ContentType="image/jpeg"/>
  <Override PartName="/ppt/media/image16.png" ContentType="image/png"/>
  <Override PartName="/ppt/media/image6.jpeg" ContentType="image/jpeg"/>
  <Override PartName="/ppt/media/image17.png" ContentType="image/png"/>
  <Override PartName="/ppt/media/image18.png" ContentType="image/png"/>
  <Override PartName="/ppt/media/image19.png" ContentType="image/png"/>
  <Override PartName="/ppt/media/image20.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3.png" ContentType="image/png"/>
  <Override PartName="/ppt/media/image34.png" ContentType="image/png"/>
  <Override PartName="/ppt/media/image10.png" ContentType="image/png"/>
  <Override PartName="/ppt/media/image35.png" ContentType="image/png"/>
  <Override PartName="/ppt/media/image11.png" ContentType="image/png"/>
  <Override PartName="/ppt/media/image36.png" ContentType="image/png"/>
  <Override PartName="/ppt/media/image7.png" ContentType="image/png"/>
  <Override PartName="/ppt/media/image8.png" ContentType="image/png"/>
  <Override PartName="/ppt/media/image3.png" ContentType="image/png"/>
  <Override PartName="/ppt/media/image5.png" ContentType="image/png"/>
  <Override PartName="/ppt/media/image21.gif" ContentType="image/gif"/>
  <Override PartName="/ppt/media/image22.jpeg" ContentType="image/jpeg"/>
  <Override PartName="/ppt/media/image32.jpeg" ContentType="image/jpeg"/>
  <Override PartName="/ppt/slideMasters/slideMaster5.xml" ContentType="application/vnd.openxmlformats-officedocument.presentationml.slideMaster+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_rels/slide29.xml.rels" ContentType="application/vnd.openxmlformats-package.relationships+xml"/>
  <Override PartName="/ppt/slides/_rels/slide28.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31.xml.rels" ContentType="application/vnd.openxmlformats-package.relationships+xml"/>
  <Override PartName="/ppt/slides/_rels/slide25.xml.rels" ContentType="application/vnd.openxmlformats-package.relationships+xml"/>
  <Override PartName="/ppt/slides/_rels/slide30.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customXml/_rels/item1.xml.rels" ContentType="application/vnd.openxmlformats-package.relationships+xml"/>
  <Override PartName="/customXml/item1.xml" ContentType="application/xml"/>
  <Override PartName="/customXml/itemProps1.xml" ContentType="application/vnd.openxmlformats-officedocument.customXml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Lst>
  <p:sldSz cx="12188825"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PlaceHolder 1"/>
          <p:cNvSpPr>
            <a:spLocks noGrp="1"/>
          </p:cNvSpPr>
          <p:nvPr>
            <p:ph type="sldImg"/>
          </p:nvPr>
        </p:nvSpPr>
        <p:spPr>
          <a:xfrm>
            <a:off x="216000" y="812520"/>
            <a:ext cx="7127280" cy="4008960"/>
          </a:xfrm>
          <a:prstGeom prst="rect">
            <a:avLst/>
          </a:prstGeom>
        </p:spPr>
        <p:txBody>
          <a:bodyPr lIns="0" rIns="0" tIns="0" bIns="0" anchor="ctr"/>
          <a:p>
            <a:r>
              <a:rPr b="0" lang="en-US" sz="2400" spc="-1" strike="noStrike">
                <a:solidFill>
                  <a:srgbClr val="ffffff"/>
                </a:solidFill>
                <a:latin typeface="Calibri"/>
              </a:rPr>
              <a:t>Click to move the slide</a:t>
            </a:r>
            <a:endParaRPr b="0" lang="en-US" sz="2400" spc="-1" strike="noStrike">
              <a:solidFill>
                <a:srgbClr val="ffffff"/>
              </a:solidFill>
              <a:latin typeface="Calibri"/>
            </a:endParaRPr>
          </a:p>
        </p:txBody>
      </p:sp>
      <p:sp>
        <p:nvSpPr>
          <p:cNvPr id="213"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214" name="PlaceHolder 3"/>
          <p:cNvSpPr>
            <a:spLocks noGrp="1"/>
          </p:cNvSpPr>
          <p:nvPr>
            <p:ph type="hdr"/>
          </p:nvPr>
        </p:nvSpPr>
        <p:spPr>
          <a:xfrm>
            <a:off x="0" y="0"/>
            <a:ext cx="3280680" cy="534240"/>
          </a:xfrm>
          <a:prstGeom prst="rect">
            <a:avLst/>
          </a:prstGeom>
        </p:spPr>
        <p:txBody>
          <a:bodyPr lIns="0" rIns="0" tIns="0" bIns="0"/>
          <a:p>
            <a:r>
              <a:rPr b="0" lang="en-US" sz="1400" spc="-1" strike="noStrike">
                <a:latin typeface="Times New Roman"/>
              </a:rPr>
              <a:t>&lt;header&gt;</a:t>
            </a:r>
            <a:endParaRPr b="0" lang="en-US" sz="1400" spc="-1" strike="noStrike">
              <a:latin typeface="Times New Roman"/>
            </a:endParaRPr>
          </a:p>
        </p:txBody>
      </p:sp>
      <p:sp>
        <p:nvSpPr>
          <p:cNvPr id="215" name="PlaceHolder 4"/>
          <p:cNvSpPr>
            <a:spLocks noGrp="1"/>
          </p:cNvSpPr>
          <p:nvPr>
            <p:ph type="dt"/>
          </p:nvPr>
        </p:nvSpPr>
        <p:spPr>
          <a:xfrm>
            <a:off x="4278960" y="0"/>
            <a:ext cx="3280680" cy="534240"/>
          </a:xfrm>
          <a:prstGeom prst="rect">
            <a:avLst/>
          </a:prstGeom>
        </p:spPr>
        <p:txBody>
          <a:bodyPr lIns="0" rIns="0" tIns="0" bIns="0"/>
          <a:p>
            <a:pPr algn="r"/>
            <a:r>
              <a:rPr b="0" lang="en-US" sz="1400" spc="-1" strike="noStrike">
                <a:latin typeface="Times New Roman"/>
              </a:rPr>
              <a:t>&lt;date/time&gt;</a:t>
            </a:r>
            <a:endParaRPr b="0" lang="en-US" sz="1400" spc="-1" strike="noStrike">
              <a:latin typeface="Times New Roman"/>
            </a:endParaRPr>
          </a:p>
        </p:txBody>
      </p:sp>
      <p:sp>
        <p:nvSpPr>
          <p:cNvPr id="216" name="PlaceHolder 5"/>
          <p:cNvSpPr>
            <a:spLocks noGrp="1"/>
          </p:cNvSpPr>
          <p:nvPr>
            <p:ph type="ftr"/>
          </p:nvPr>
        </p:nvSpPr>
        <p:spPr>
          <a:xfrm>
            <a:off x="0" y="10157400"/>
            <a:ext cx="3280680" cy="534240"/>
          </a:xfrm>
          <a:prstGeom prst="rect">
            <a:avLst/>
          </a:prstGeom>
        </p:spPr>
        <p:txBody>
          <a:bodyPr lIns="0" rIns="0" tIns="0" bIns="0" anchor="b"/>
          <a:p>
            <a:r>
              <a:rPr b="0" lang="en-US" sz="1400" spc="-1" strike="noStrike">
                <a:latin typeface="Times New Roman"/>
              </a:rPr>
              <a:t>&lt;footer&gt;</a:t>
            </a:r>
            <a:endParaRPr b="0" lang="en-US" sz="1400" spc="-1" strike="noStrike">
              <a:latin typeface="Times New Roman"/>
            </a:endParaRPr>
          </a:p>
        </p:txBody>
      </p:sp>
      <p:sp>
        <p:nvSpPr>
          <p:cNvPr id="217" name="PlaceHolder 6"/>
          <p:cNvSpPr>
            <a:spLocks noGrp="1"/>
          </p:cNvSpPr>
          <p:nvPr>
            <p:ph type="sldNum"/>
          </p:nvPr>
        </p:nvSpPr>
        <p:spPr>
          <a:xfrm>
            <a:off x="4278960" y="10157400"/>
            <a:ext cx="3280680" cy="534240"/>
          </a:xfrm>
          <a:prstGeom prst="rect">
            <a:avLst/>
          </a:prstGeom>
        </p:spPr>
        <p:txBody>
          <a:bodyPr lIns="0" rIns="0" tIns="0" bIns="0" anchor="b"/>
          <a:p>
            <a:pPr algn="r"/>
            <a:fld id="{1AF7D888-5B62-4696-9119-F83458ADC59C}"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hyperlink" Target="http://softuni.org/" TargetMode="External"/><Relationship Id="rId2" Type="http://schemas.openxmlformats.org/officeDocument/2006/relationships/hyperlink" Target="http://creativecommons.org/licenses/by-nc-sa/4.0/" TargetMode="External"/><Relationship Id="rId3" Type="http://schemas.openxmlformats.org/officeDocument/2006/relationships/slide" Target="../slides/slide10.xml"/><Relationship Id="rId4"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hyperlink" Target="http://softuni.org/" TargetMode="External"/><Relationship Id="rId2" Type="http://schemas.openxmlformats.org/officeDocument/2006/relationships/hyperlink" Target="http://creativecommons.org/licenses/by-nc-sa/4.0/" TargetMode="External"/><Relationship Id="rId3" Type="http://schemas.openxmlformats.org/officeDocument/2006/relationships/slide" Target="../slides/slide11.xml"/><Relationship Id="rId4"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hyperlink" Target="http://softuni.org/" TargetMode="External"/><Relationship Id="rId2" Type="http://schemas.openxmlformats.org/officeDocument/2006/relationships/hyperlink" Target="http://creativecommons.org/licenses/by-nc-sa/4.0/" TargetMode="External"/><Relationship Id="rId3" Type="http://schemas.openxmlformats.org/officeDocument/2006/relationships/slide" Target="../slides/slide14.xml"/><Relationship Id="rId4"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hyperlink" Target="http://softuni.org/" TargetMode="External"/><Relationship Id="rId2" Type="http://schemas.openxmlformats.org/officeDocument/2006/relationships/hyperlink" Target="http://creativecommons.org/licenses/by-nc-sa/4.0/" TargetMode="External"/><Relationship Id="rId3" Type="http://schemas.openxmlformats.org/officeDocument/2006/relationships/slide" Target="../slides/slide15.xml"/><Relationship Id="rId4"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hyperlink" Target="http://softuni.org/" TargetMode="External"/><Relationship Id="rId2" Type="http://schemas.openxmlformats.org/officeDocument/2006/relationships/hyperlink" Target="http://creativecommons.org/licenses/by-nc-sa/4.0/" TargetMode="External"/><Relationship Id="rId3" Type="http://schemas.openxmlformats.org/officeDocument/2006/relationships/slide" Target="../slides/slide16.xml"/><Relationship Id="rId4"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hyperlink" Target="http://softuni.org/" TargetMode="External"/><Relationship Id="rId2" Type="http://schemas.openxmlformats.org/officeDocument/2006/relationships/hyperlink" Target="http://creativecommons.org/licenses/by-nc-sa/4.0/" TargetMode="External"/><Relationship Id="rId3" Type="http://schemas.openxmlformats.org/officeDocument/2006/relationships/slide" Target="../slides/slide19.xml"/><Relationship Id="rId4"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hyperlink" Target="http://softuni.org/" TargetMode="External"/><Relationship Id="rId2" Type="http://schemas.openxmlformats.org/officeDocument/2006/relationships/hyperlink" Target="http://creativecommons.org/licenses/by-nc-sa/4.0/" TargetMode="External"/><Relationship Id="rId3" Type="http://schemas.openxmlformats.org/officeDocument/2006/relationships/slide" Target="../slides/slide20.xml"/><Relationship Id="rId4"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hyperlink" Target="http://softuni.org/" TargetMode="External"/><Relationship Id="rId2" Type="http://schemas.openxmlformats.org/officeDocument/2006/relationships/hyperlink" Target="http://creativecommons.org/licenses/by-nc-sa/4.0/" TargetMode="External"/><Relationship Id="rId3" Type="http://schemas.openxmlformats.org/officeDocument/2006/relationships/slide" Target="../slides/slide21.xml"/><Relationship Id="rId4"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hyperlink" Target="http://softuni.org/" TargetMode="External"/><Relationship Id="rId2" Type="http://schemas.openxmlformats.org/officeDocument/2006/relationships/hyperlink" Target="http://creativecommons.org/licenses/by-nc-sa/4.0/" TargetMode="External"/><Relationship Id="rId3" Type="http://schemas.openxmlformats.org/officeDocument/2006/relationships/slide" Target="../slides/slide24.xml"/><Relationship Id="rId4"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hyperlink" Target="http://softuni.org/" TargetMode="External"/><Relationship Id="rId2" Type="http://schemas.openxmlformats.org/officeDocument/2006/relationships/hyperlink" Target="http://creativecommons.org/licenses/by-nc-sa/4.0/" TargetMode="External"/><Relationship Id="rId3" Type="http://schemas.openxmlformats.org/officeDocument/2006/relationships/slide" Target="../slides/slide30.xml"/><Relationship Id="rId4"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hyperlink" Target="http://softuni.org/" TargetMode="External"/><Relationship Id="rId2" Type="http://schemas.openxmlformats.org/officeDocument/2006/relationships/hyperlink" Target="http://creativecommons.org/licenses/by-nc-sa/4.0/" TargetMode="External"/><Relationship Id="rId3" Type="http://schemas.openxmlformats.org/officeDocument/2006/relationships/slide" Target="../slides/slide31.xml"/><Relationship Id="rId4"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hyperlink" Target="http://softuni.org/" TargetMode="External"/><Relationship Id="rId2" Type="http://schemas.openxmlformats.org/officeDocument/2006/relationships/hyperlink" Target="http://creativecommons.org/licenses/by-nc-sa/4.0/" TargetMode="External"/><Relationship Id="rId3" Type="http://schemas.openxmlformats.org/officeDocument/2006/relationships/slide" Target="../slides/slide4.xml"/><Relationship Id="rId4"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hyperlink" Target="http://softuni.org/" TargetMode="External"/><Relationship Id="rId2" Type="http://schemas.openxmlformats.org/officeDocument/2006/relationships/hyperlink" Target="http://creativecommons.org/licenses/by-nc-sa/4.0/" TargetMode="External"/><Relationship Id="rId3" Type="http://schemas.openxmlformats.org/officeDocument/2006/relationships/slide" Target="../slides/slide5.xml"/><Relationship Id="rId4"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3" name="PlaceHolder 1"/>
          <p:cNvSpPr>
            <a:spLocks noGrp="1"/>
          </p:cNvSpPr>
          <p:nvPr>
            <p:ph type="sldImg"/>
          </p:nvPr>
        </p:nvSpPr>
        <p:spPr>
          <a:xfrm>
            <a:off x="380880" y="685800"/>
            <a:ext cx="6095520" cy="3428640"/>
          </a:xfrm>
          <a:prstGeom prst="rect">
            <a:avLst/>
          </a:prstGeom>
        </p:spPr>
      </p:sp>
      <p:sp>
        <p:nvSpPr>
          <p:cNvPr id="414" name="PlaceHolder 2"/>
          <p:cNvSpPr>
            <a:spLocks noGrp="1"/>
          </p:cNvSpPr>
          <p:nvPr>
            <p:ph type="body"/>
          </p:nvPr>
        </p:nvSpPr>
        <p:spPr>
          <a:xfrm>
            <a:off x="380880" y="4343400"/>
            <a:ext cx="6095520" cy="4114440"/>
          </a:xfrm>
          <a:prstGeom prst="rect">
            <a:avLst/>
          </a:prstGeom>
        </p:spPr>
        <p:txBody>
          <a:bodyPr>
            <a:normAutofit/>
          </a:bodyPr>
          <a:p>
            <a:endParaRPr b="0" lang="en-US" sz="2000" spc="-1" strike="noStrike">
              <a:latin typeface="Arial"/>
            </a:endParaRPr>
          </a:p>
        </p:txBody>
      </p:sp>
      <p:sp>
        <p:nvSpPr>
          <p:cNvPr id="415" name="TextShape 3"/>
          <p:cNvSpPr txBox="1"/>
          <p:nvPr/>
        </p:nvSpPr>
        <p:spPr>
          <a:xfrm>
            <a:off x="0" y="8748000"/>
            <a:ext cx="6308640" cy="394200"/>
          </a:xfrm>
          <a:prstGeom prst="rect">
            <a:avLst/>
          </a:prstGeom>
          <a:noFill/>
          <a:ln>
            <a:noFill/>
          </a:ln>
        </p:spPr>
        <p:txBody>
          <a:bodyPr anchor="b"/>
          <a:p>
            <a:pPr>
              <a:lnSpc>
                <a:spcPct val="100000"/>
              </a:lnSpc>
            </a:pPr>
            <a:r>
              <a:rPr b="0" lang="en-US" sz="1000" spc="-1" strike="noStrike">
                <a:solidFill>
                  <a:srgbClr val="000000"/>
                </a:solidFill>
                <a:latin typeface="+mn-lt"/>
                <a:ea typeface="+mn-ea"/>
              </a:rPr>
              <a:t>© Software University Foundation – </a:t>
            </a:r>
            <a:r>
              <a:rPr b="0" lang="en-US" sz="1000" spc="-1" strike="noStrike" u="sng">
                <a:solidFill>
                  <a:srgbClr val="000000"/>
                </a:solidFill>
                <a:uFillTx/>
                <a:latin typeface="+mn-lt"/>
                <a:ea typeface="+mn-ea"/>
                <a:hlinkClick r:id="rId1"/>
              </a:rPr>
              <a:t>http://softuni.org</a:t>
            </a:r>
            <a:endParaRPr b="0" lang="en-US" sz="1000" spc="-1" strike="noStrike">
              <a:latin typeface="Times New Roman"/>
            </a:endParaRPr>
          </a:p>
          <a:p>
            <a:pPr>
              <a:lnSpc>
                <a:spcPct val="100000"/>
              </a:lnSpc>
            </a:pPr>
            <a:r>
              <a:rPr b="0" lang="en-US" sz="1000" spc="-1" strike="noStrike">
                <a:solidFill>
                  <a:srgbClr val="000000"/>
                </a:solidFill>
                <a:latin typeface="+mn-lt"/>
                <a:ea typeface="+mn-ea"/>
              </a:rPr>
              <a:t>This work is licensed under the </a:t>
            </a:r>
            <a:r>
              <a:rPr b="0" lang="en-US" sz="1000" spc="-1" strike="noStrike" u="sng">
                <a:solidFill>
                  <a:srgbClr val="000000"/>
                </a:solidFill>
                <a:uFillTx/>
                <a:latin typeface="+mn-lt"/>
                <a:ea typeface="+mn-ea"/>
                <a:hlinkClick r:id="rId2"/>
              </a:rPr>
              <a:t>Creative Commons Attribution-NonCommercial-ShareAlike</a:t>
            </a:r>
            <a:r>
              <a:rPr b="0" lang="en-US" sz="1000" spc="-1" strike="noStrike">
                <a:solidFill>
                  <a:srgbClr val="000000"/>
                </a:solidFill>
                <a:latin typeface="+mn-lt"/>
                <a:ea typeface="+mn-ea"/>
              </a:rPr>
              <a:t> license.</a:t>
            </a:r>
            <a:endParaRPr b="0" lang="en-US" sz="1000" spc="-1" strike="noStrike">
              <a:latin typeface="Times New Roman"/>
            </a:endParaRPr>
          </a:p>
        </p:txBody>
      </p:sp>
      <p:sp>
        <p:nvSpPr>
          <p:cNvPr id="416" name="TextShape 4"/>
          <p:cNvSpPr txBox="1"/>
          <p:nvPr/>
        </p:nvSpPr>
        <p:spPr>
          <a:xfrm>
            <a:off x="6309000" y="8748000"/>
            <a:ext cx="547200" cy="394200"/>
          </a:xfrm>
          <a:prstGeom prst="rect">
            <a:avLst/>
          </a:prstGeom>
          <a:noFill/>
          <a:ln>
            <a:noFill/>
          </a:ln>
        </p:spPr>
        <p:txBody>
          <a:bodyPr anchor="b"/>
          <a:p>
            <a:pPr algn="r">
              <a:lnSpc>
                <a:spcPct val="100000"/>
              </a:lnSpc>
            </a:pPr>
            <a:fld id="{FDA50451-AE0B-49DC-9E88-0AA636178B98}" type="slidenum">
              <a:rPr b="0" lang="en-US" sz="1000" spc="-1" strike="noStrike">
                <a:solidFill>
                  <a:srgbClr val="000000"/>
                </a:solidFill>
                <a:latin typeface="+mn-lt"/>
                <a:ea typeface="+mn-ea"/>
              </a:rPr>
              <a:t>&lt;number&gt;</a:t>
            </a:fld>
            <a:endParaRPr b="0" lang="en-US" sz="10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7" name="PlaceHolder 1"/>
          <p:cNvSpPr>
            <a:spLocks noGrp="1"/>
          </p:cNvSpPr>
          <p:nvPr>
            <p:ph type="sldImg"/>
          </p:nvPr>
        </p:nvSpPr>
        <p:spPr>
          <a:xfrm>
            <a:off x="380880" y="685800"/>
            <a:ext cx="6095520" cy="3428640"/>
          </a:xfrm>
          <a:prstGeom prst="rect">
            <a:avLst/>
          </a:prstGeom>
        </p:spPr>
      </p:sp>
      <p:sp>
        <p:nvSpPr>
          <p:cNvPr id="418" name="PlaceHolder 2"/>
          <p:cNvSpPr>
            <a:spLocks noGrp="1"/>
          </p:cNvSpPr>
          <p:nvPr>
            <p:ph type="body"/>
          </p:nvPr>
        </p:nvSpPr>
        <p:spPr>
          <a:xfrm>
            <a:off x="380880" y="4343400"/>
            <a:ext cx="6095520" cy="4114440"/>
          </a:xfrm>
          <a:prstGeom prst="rect">
            <a:avLst/>
          </a:prstGeom>
        </p:spPr>
        <p:txBody>
          <a:bodyPr>
            <a:normAutofit/>
          </a:bodyPr>
          <a:p>
            <a:endParaRPr b="0" lang="en-US" sz="2000" spc="-1" strike="noStrike">
              <a:latin typeface="Arial"/>
            </a:endParaRPr>
          </a:p>
        </p:txBody>
      </p:sp>
      <p:sp>
        <p:nvSpPr>
          <p:cNvPr id="419" name="TextShape 3"/>
          <p:cNvSpPr txBox="1"/>
          <p:nvPr/>
        </p:nvSpPr>
        <p:spPr>
          <a:xfrm>
            <a:off x="0" y="8748000"/>
            <a:ext cx="6308640" cy="394200"/>
          </a:xfrm>
          <a:prstGeom prst="rect">
            <a:avLst/>
          </a:prstGeom>
          <a:noFill/>
          <a:ln>
            <a:noFill/>
          </a:ln>
        </p:spPr>
        <p:txBody>
          <a:bodyPr anchor="b"/>
          <a:p>
            <a:pPr>
              <a:lnSpc>
                <a:spcPct val="100000"/>
              </a:lnSpc>
            </a:pPr>
            <a:r>
              <a:rPr b="0" lang="en-US" sz="1000" spc="-1" strike="noStrike">
                <a:solidFill>
                  <a:srgbClr val="000000"/>
                </a:solidFill>
                <a:latin typeface="+mn-lt"/>
                <a:ea typeface="+mn-ea"/>
              </a:rPr>
              <a:t>© Software University Foundation – </a:t>
            </a:r>
            <a:r>
              <a:rPr b="0" lang="en-US" sz="1000" spc="-1" strike="noStrike" u="sng">
                <a:solidFill>
                  <a:srgbClr val="000000"/>
                </a:solidFill>
                <a:uFillTx/>
                <a:latin typeface="+mn-lt"/>
                <a:ea typeface="+mn-ea"/>
                <a:hlinkClick r:id="rId1"/>
              </a:rPr>
              <a:t>http://softuni.org</a:t>
            </a:r>
            <a:endParaRPr b="0" lang="en-US" sz="1000" spc="-1" strike="noStrike">
              <a:latin typeface="Times New Roman"/>
            </a:endParaRPr>
          </a:p>
          <a:p>
            <a:pPr>
              <a:lnSpc>
                <a:spcPct val="100000"/>
              </a:lnSpc>
            </a:pPr>
            <a:r>
              <a:rPr b="0" lang="en-US" sz="1000" spc="-1" strike="noStrike">
                <a:solidFill>
                  <a:srgbClr val="000000"/>
                </a:solidFill>
                <a:latin typeface="+mn-lt"/>
                <a:ea typeface="+mn-ea"/>
              </a:rPr>
              <a:t>This work is licensed under the </a:t>
            </a:r>
            <a:r>
              <a:rPr b="0" lang="en-US" sz="1000" spc="-1" strike="noStrike" u="sng">
                <a:solidFill>
                  <a:srgbClr val="000000"/>
                </a:solidFill>
                <a:uFillTx/>
                <a:latin typeface="+mn-lt"/>
                <a:ea typeface="+mn-ea"/>
                <a:hlinkClick r:id="rId2"/>
              </a:rPr>
              <a:t>Creative Commons Attribution-NonCommercial-ShareAlike</a:t>
            </a:r>
            <a:r>
              <a:rPr b="0" lang="en-US" sz="1000" spc="-1" strike="noStrike">
                <a:solidFill>
                  <a:srgbClr val="000000"/>
                </a:solidFill>
                <a:latin typeface="+mn-lt"/>
                <a:ea typeface="+mn-ea"/>
              </a:rPr>
              <a:t> license.</a:t>
            </a:r>
            <a:endParaRPr b="0" lang="en-US" sz="1000" spc="-1" strike="noStrike">
              <a:latin typeface="Times New Roman"/>
            </a:endParaRPr>
          </a:p>
        </p:txBody>
      </p:sp>
      <p:sp>
        <p:nvSpPr>
          <p:cNvPr id="420" name="TextShape 4"/>
          <p:cNvSpPr txBox="1"/>
          <p:nvPr/>
        </p:nvSpPr>
        <p:spPr>
          <a:xfrm>
            <a:off x="6309000" y="8748000"/>
            <a:ext cx="547200" cy="394200"/>
          </a:xfrm>
          <a:prstGeom prst="rect">
            <a:avLst/>
          </a:prstGeom>
          <a:noFill/>
          <a:ln>
            <a:noFill/>
          </a:ln>
        </p:spPr>
        <p:txBody>
          <a:bodyPr anchor="b"/>
          <a:p>
            <a:pPr algn="r">
              <a:lnSpc>
                <a:spcPct val="100000"/>
              </a:lnSpc>
            </a:pPr>
            <a:fld id="{0FF8F57D-91AC-4503-8C46-FD5F1AB80480}" type="slidenum">
              <a:rPr b="0" lang="en-US" sz="1000" spc="-1" strike="noStrike">
                <a:solidFill>
                  <a:srgbClr val="000000"/>
                </a:solidFill>
                <a:latin typeface="+mn-lt"/>
                <a:ea typeface="+mn-ea"/>
              </a:rPr>
              <a:t>&lt;number&gt;</a:t>
            </a:fld>
            <a:endParaRPr b="0" lang="en-US" sz="10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1" name="TextShape 1"/>
          <p:cNvSpPr txBox="1"/>
          <p:nvPr/>
        </p:nvSpPr>
        <p:spPr>
          <a:xfrm>
            <a:off x="0" y="8748000"/>
            <a:ext cx="6308640" cy="394200"/>
          </a:xfrm>
          <a:prstGeom prst="rect">
            <a:avLst/>
          </a:prstGeom>
          <a:noFill/>
          <a:ln>
            <a:noFill/>
          </a:ln>
        </p:spPr>
        <p:txBody>
          <a:bodyPr anchor="b"/>
          <a:p>
            <a:pPr>
              <a:lnSpc>
                <a:spcPct val="100000"/>
              </a:lnSpc>
            </a:pPr>
            <a:r>
              <a:rPr b="0" lang="en-US" sz="1000" spc="-1" strike="noStrike">
                <a:latin typeface="Times New Roman"/>
              </a:rPr>
              <a:t>(c) 2005 National Academy for Software Development - http://academy.devbg.org. All rights reserved. Unauthorized copying or re-distribution is strictly prohibited.(c) 2006 National Academy for Software Development - http://academy.devbg.org*</a:t>
            </a:r>
            <a:endParaRPr b="0" lang="en-US" sz="1000" spc="-1" strike="noStrike">
              <a:latin typeface="Times New Roman"/>
            </a:endParaRPr>
          </a:p>
        </p:txBody>
      </p:sp>
      <p:sp>
        <p:nvSpPr>
          <p:cNvPr id="422" name="TextShape 2"/>
          <p:cNvSpPr txBox="1"/>
          <p:nvPr/>
        </p:nvSpPr>
        <p:spPr>
          <a:xfrm>
            <a:off x="6309000" y="8748000"/>
            <a:ext cx="547200" cy="394200"/>
          </a:xfrm>
          <a:prstGeom prst="rect">
            <a:avLst/>
          </a:prstGeom>
          <a:noFill/>
          <a:ln>
            <a:noFill/>
          </a:ln>
        </p:spPr>
        <p:txBody>
          <a:bodyPr anchor="b"/>
          <a:p>
            <a:pPr algn="r">
              <a:lnSpc>
                <a:spcPct val="100000"/>
              </a:lnSpc>
            </a:pPr>
            <a:fld id="{44DF043F-E71D-499E-B3B3-0CC6F9A66018}" type="slidenum">
              <a:rPr b="0" lang="en-US" sz="1000" spc="-1" strike="noStrike">
                <a:latin typeface="Times New Roman"/>
              </a:rPr>
              <a:t>&lt;number&gt;</a:t>
            </a:fld>
            <a:r>
              <a:rPr b="0" lang="en-US" sz="1000" spc="-1" strike="noStrike">
                <a:latin typeface="Times New Roman"/>
              </a:rPr>
              <a:t>##</a:t>
            </a:r>
            <a:endParaRPr b="0" lang="en-US" sz="1000" spc="-1" strike="noStrike">
              <a:latin typeface="Times New Roman"/>
            </a:endParaRPr>
          </a:p>
        </p:txBody>
      </p:sp>
      <p:sp>
        <p:nvSpPr>
          <p:cNvPr id="423" name="PlaceHolder 3"/>
          <p:cNvSpPr>
            <a:spLocks noGrp="1"/>
          </p:cNvSpPr>
          <p:nvPr>
            <p:ph type="sldImg"/>
          </p:nvPr>
        </p:nvSpPr>
        <p:spPr>
          <a:xfrm>
            <a:off x="382680" y="685800"/>
            <a:ext cx="6092640" cy="3428640"/>
          </a:xfrm>
          <a:prstGeom prst="rect">
            <a:avLst/>
          </a:prstGeom>
        </p:spPr>
      </p:sp>
      <p:sp>
        <p:nvSpPr>
          <p:cNvPr id="424" name="PlaceHolder 4"/>
          <p:cNvSpPr>
            <a:spLocks noGrp="1"/>
          </p:cNvSpPr>
          <p:nvPr>
            <p:ph type="body"/>
          </p:nvPr>
        </p:nvSpPr>
        <p:spPr>
          <a:xfrm>
            <a:off x="380880" y="4343400"/>
            <a:ext cx="6095520" cy="4114440"/>
          </a:xfrm>
          <a:prstGeom prst="rect">
            <a:avLst/>
          </a:prstGeom>
        </p:spPr>
        <p:txBody>
          <a:bodyPr/>
          <a:p>
            <a:pPr marL="216000" indent="-216000">
              <a:lnSpc>
                <a:spcPct val="100000"/>
              </a:lnSpc>
            </a:pPr>
            <a:r>
              <a:rPr b="0" lang="en-US" sz="2000" spc="-1" strike="noStrike">
                <a:latin typeface="Arial"/>
              </a:rPr>
              <a:t>Extensibility / Polymorphism: New functionality may be easily plugged in without changing existing classes as long the new plug-in classes extend given base classes.</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Reusability: For a set of similar applications a framework can be defined using a core set of classes that are to be extended by classes that fill in the application-dependent part.</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endParaRPr b="0" lang="en-US" sz="2000" spc="-1" strike="noStrike">
              <a:latin typeface="Arial"/>
            </a:endParaRPr>
          </a:p>
        </p:txBody>
      </p:sp>
      <p:sp>
        <p:nvSpPr>
          <p:cNvPr id="425" name="TextShape 5"/>
          <p:cNvSpPr txBox="1"/>
          <p:nvPr/>
        </p:nvSpPr>
        <p:spPr>
          <a:xfrm>
            <a:off x="0" y="0"/>
            <a:ext cx="2971440" cy="251640"/>
          </a:xfrm>
          <a:prstGeom prst="rect">
            <a:avLst/>
          </a:prstGeom>
          <a:noFill/>
          <a:ln>
            <a:noFill/>
          </a:ln>
        </p:spPr>
        <p:txBody>
          <a:bodyPr/>
          <a:p>
            <a:pPr>
              <a:lnSpc>
                <a:spcPct val="100000"/>
              </a:lnSpc>
            </a:pPr>
            <a:r>
              <a:rPr b="0" lang="en-US" sz="1000" spc="-1" strike="noStrike">
                <a:solidFill>
                  <a:srgbClr val="000000"/>
                </a:solidFill>
                <a:latin typeface="+mn-lt"/>
                <a:ea typeface="+mn-ea"/>
              </a:rPr>
              <a:t>*</a:t>
            </a:r>
            <a:endParaRPr b="0" lang="en-US" sz="1000" spc="-1" strike="noStrike">
              <a:latin typeface="Times New Roman"/>
            </a:endParaRPr>
          </a:p>
        </p:txBody>
      </p:sp>
      <p:sp>
        <p:nvSpPr>
          <p:cNvPr id="426" name="TextShape 6"/>
          <p:cNvSpPr txBox="1"/>
          <p:nvPr/>
        </p:nvSpPr>
        <p:spPr>
          <a:xfrm>
            <a:off x="3884760" y="0"/>
            <a:ext cx="2971440" cy="251640"/>
          </a:xfrm>
          <a:prstGeom prst="rect">
            <a:avLst/>
          </a:prstGeom>
          <a:noFill/>
          <a:ln>
            <a:noFill/>
          </a:ln>
        </p:spPr>
        <p:txBody>
          <a:bodyPr/>
          <a:p>
            <a:pPr algn="r">
              <a:lnSpc>
                <a:spcPct val="100000"/>
              </a:lnSpc>
            </a:pPr>
            <a:r>
              <a:rPr b="0" lang="en-US" sz="1000" spc="-1" strike="noStrike">
                <a:latin typeface="Times New Roman"/>
              </a:rPr>
              <a:t>07/16/96</a:t>
            </a:r>
            <a:endParaRPr b="0" lang="en-US" sz="1000" spc="-1" strike="noStrike">
              <a:latin typeface="Times New Roman"/>
            </a:endParaRPr>
          </a:p>
        </p:txBody>
      </p:sp>
      <p:sp>
        <p:nvSpPr>
          <p:cNvPr id="427" name="CustomShape 7"/>
          <p:cNvSpPr/>
          <p:nvPr/>
        </p:nvSpPr>
        <p:spPr>
          <a:xfrm>
            <a:off x="0" y="8687160"/>
            <a:ext cx="2971800" cy="456480"/>
          </a:xfrm>
          <a:prstGeom prst="rect">
            <a:avLst/>
          </a:prstGeom>
          <a:noFill/>
          <a:ln w="9360">
            <a:noFill/>
          </a:ln>
        </p:spPr>
        <p:style>
          <a:lnRef idx="0"/>
          <a:fillRef idx="0"/>
          <a:effectRef idx="0"/>
          <a:fontRef idx="minor"/>
        </p:style>
        <p:txBody>
          <a:bodyPr lIns="19080" rIns="19080" tIns="0" bIns="0" anchor="b"/>
          <a:p>
            <a:pPr>
              <a:lnSpc>
                <a:spcPct val="100000"/>
              </a:lnSpc>
            </a:pPr>
            <a:r>
              <a:rPr b="0" i="1" lang="en-US" sz="1000" spc="-1" strike="noStrike">
                <a:solidFill>
                  <a:srgbClr val="000000"/>
                </a:solidFill>
                <a:latin typeface="+mn-lt"/>
                <a:ea typeface="+mn-ea"/>
              </a:rPr>
              <a:t>(c) 2006 National Academy for Software Development - http://academy.devbg.org*</a:t>
            </a:r>
            <a:endParaRPr b="0" lang="en-US" sz="1000" spc="-1" strike="noStrike">
              <a:latin typeface="Arial"/>
            </a:endParaRPr>
          </a:p>
        </p:txBody>
      </p:sp>
      <p:sp>
        <p:nvSpPr>
          <p:cNvPr id="428" name="CustomShape 8"/>
          <p:cNvSpPr/>
          <p:nvPr/>
        </p:nvSpPr>
        <p:spPr>
          <a:xfrm>
            <a:off x="3885840" y="8687160"/>
            <a:ext cx="2971800" cy="456480"/>
          </a:xfrm>
          <a:prstGeom prst="rect">
            <a:avLst/>
          </a:prstGeom>
          <a:noFill/>
          <a:ln w="9360">
            <a:noFill/>
          </a:ln>
        </p:spPr>
        <p:style>
          <a:lnRef idx="0"/>
          <a:fillRef idx="0"/>
          <a:effectRef idx="0"/>
          <a:fontRef idx="minor"/>
        </p:style>
        <p:txBody>
          <a:bodyPr lIns="19080" rIns="19080" tIns="0" bIns="0" anchor="b"/>
          <a:p>
            <a:pPr algn="r">
              <a:lnSpc>
                <a:spcPct val="100000"/>
              </a:lnSpc>
            </a:pPr>
            <a:fld id="{CC5999B7-5721-42D9-8F89-7FCB08355500}" type="slidenum">
              <a:rPr b="0" i="1" lang="en-US" sz="1000" spc="-1" strike="noStrike">
                <a:solidFill>
                  <a:srgbClr val="000000"/>
                </a:solidFill>
                <a:latin typeface="+mn-lt"/>
                <a:ea typeface="+mn-ea"/>
              </a:rPr>
              <a:t>&lt;number&gt;</a:t>
            </a:fld>
            <a:r>
              <a:rPr b="0" i="1" lang="en-US" sz="1000" spc="-1" strike="noStrike">
                <a:solidFill>
                  <a:srgbClr val="000000"/>
                </a:solidFill>
                <a:latin typeface="+mn-lt"/>
                <a:ea typeface="+mn-ea"/>
              </a:rPr>
              <a:t>##</a:t>
            </a:r>
            <a:endParaRPr b="0" lang="en-US" sz="10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9" name="TextShape 1"/>
          <p:cNvSpPr txBox="1"/>
          <p:nvPr/>
        </p:nvSpPr>
        <p:spPr>
          <a:xfrm>
            <a:off x="0" y="8748000"/>
            <a:ext cx="6308640" cy="394200"/>
          </a:xfrm>
          <a:prstGeom prst="rect">
            <a:avLst/>
          </a:prstGeom>
          <a:noFill/>
          <a:ln>
            <a:noFill/>
          </a:ln>
        </p:spPr>
        <p:txBody>
          <a:bodyPr anchor="b"/>
          <a:p>
            <a:pPr>
              <a:lnSpc>
                <a:spcPct val="100000"/>
              </a:lnSpc>
            </a:pPr>
            <a:r>
              <a:rPr b="0" lang="en-US" sz="1000" spc="-1" strike="noStrike">
                <a:latin typeface="Times New Roman"/>
              </a:rPr>
              <a:t>(c) 2005 National Academy for Software Development - http://academy.devbg.org. All rights reserved. Unauthorized copying or re-distribution is strictly prohibited.(c) 2006 National Academy for Software Development - http://academy.devbg.org*</a:t>
            </a:r>
            <a:endParaRPr b="0" lang="en-US" sz="1000" spc="-1" strike="noStrike">
              <a:latin typeface="Times New Roman"/>
            </a:endParaRPr>
          </a:p>
        </p:txBody>
      </p:sp>
      <p:sp>
        <p:nvSpPr>
          <p:cNvPr id="430" name="TextShape 2"/>
          <p:cNvSpPr txBox="1"/>
          <p:nvPr/>
        </p:nvSpPr>
        <p:spPr>
          <a:xfrm>
            <a:off x="6309000" y="8748000"/>
            <a:ext cx="547200" cy="394200"/>
          </a:xfrm>
          <a:prstGeom prst="rect">
            <a:avLst/>
          </a:prstGeom>
          <a:noFill/>
          <a:ln>
            <a:noFill/>
          </a:ln>
        </p:spPr>
        <p:txBody>
          <a:bodyPr anchor="b"/>
          <a:p>
            <a:pPr algn="r">
              <a:lnSpc>
                <a:spcPct val="100000"/>
              </a:lnSpc>
            </a:pPr>
            <a:fld id="{08682581-5FA2-4F5C-BCEC-593BF85456D8}" type="slidenum">
              <a:rPr b="0" lang="en-US" sz="1000" spc="-1" strike="noStrike">
                <a:latin typeface="Times New Roman"/>
              </a:rPr>
              <a:t>&lt;number&gt;</a:t>
            </a:fld>
            <a:r>
              <a:rPr b="0" lang="en-US" sz="1000" spc="-1" strike="noStrike">
                <a:latin typeface="Times New Roman"/>
              </a:rPr>
              <a:t>##</a:t>
            </a:r>
            <a:endParaRPr b="0" lang="en-US" sz="1000" spc="-1" strike="noStrike">
              <a:latin typeface="Times New Roman"/>
            </a:endParaRPr>
          </a:p>
        </p:txBody>
      </p:sp>
      <p:sp>
        <p:nvSpPr>
          <p:cNvPr id="431" name="PlaceHolder 3"/>
          <p:cNvSpPr>
            <a:spLocks noGrp="1"/>
          </p:cNvSpPr>
          <p:nvPr>
            <p:ph type="sldImg"/>
          </p:nvPr>
        </p:nvSpPr>
        <p:spPr>
          <a:xfrm>
            <a:off x="382680" y="685800"/>
            <a:ext cx="6092640" cy="3428640"/>
          </a:xfrm>
          <a:prstGeom prst="rect">
            <a:avLst/>
          </a:prstGeom>
        </p:spPr>
      </p:sp>
      <p:sp>
        <p:nvSpPr>
          <p:cNvPr id="432" name="PlaceHolder 4"/>
          <p:cNvSpPr>
            <a:spLocks noGrp="1"/>
          </p:cNvSpPr>
          <p:nvPr>
            <p:ph type="body"/>
          </p:nvPr>
        </p:nvSpPr>
        <p:spPr>
          <a:xfrm>
            <a:off x="380880" y="4343400"/>
            <a:ext cx="6095520" cy="4114440"/>
          </a:xfrm>
          <a:prstGeom prst="rect">
            <a:avLst/>
          </a:prstGeom>
        </p:spPr>
        <p:txBody>
          <a:bodyPr/>
          <a:p>
            <a:pPr marL="216000" indent="-216000">
              <a:lnSpc>
                <a:spcPct val="100000"/>
              </a:lnSpc>
            </a:pPr>
            <a:r>
              <a:rPr b="0" lang="en-US" sz="2000" spc="-1" strike="noStrike">
                <a:latin typeface="Arial"/>
              </a:rPr>
              <a:t>Extensibility / Polymorphism: New functionality may be easily plugged in without changing existing classes as long the new plug-in classes extend given base classes.</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Reusability: For a set of similar applications a framework can be defined using a core set of classes that are to be extended by classes that fill in the application-dependent part.</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endParaRPr b="0" lang="en-US" sz="2000" spc="-1" strike="noStrike">
              <a:latin typeface="Arial"/>
            </a:endParaRPr>
          </a:p>
        </p:txBody>
      </p:sp>
      <p:sp>
        <p:nvSpPr>
          <p:cNvPr id="433" name="TextShape 5"/>
          <p:cNvSpPr txBox="1"/>
          <p:nvPr/>
        </p:nvSpPr>
        <p:spPr>
          <a:xfrm>
            <a:off x="0" y="0"/>
            <a:ext cx="2971440" cy="251640"/>
          </a:xfrm>
          <a:prstGeom prst="rect">
            <a:avLst/>
          </a:prstGeom>
          <a:noFill/>
          <a:ln>
            <a:noFill/>
          </a:ln>
        </p:spPr>
        <p:txBody>
          <a:bodyPr/>
          <a:p>
            <a:pPr>
              <a:lnSpc>
                <a:spcPct val="100000"/>
              </a:lnSpc>
            </a:pPr>
            <a:r>
              <a:rPr b="0" lang="en-US" sz="1000" spc="-1" strike="noStrike">
                <a:solidFill>
                  <a:srgbClr val="000000"/>
                </a:solidFill>
                <a:latin typeface="+mn-lt"/>
                <a:ea typeface="+mn-ea"/>
              </a:rPr>
              <a:t>*</a:t>
            </a:r>
            <a:endParaRPr b="0" lang="en-US" sz="1000" spc="-1" strike="noStrike">
              <a:latin typeface="Times New Roman"/>
            </a:endParaRPr>
          </a:p>
        </p:txBody>
      </p:sp>
      <p:sp>
        <p:nvSpPr>
          <p:cNvPr id="434" name="TextShape 6"/>
          <p:cNvSpPr txBox="1"/>
          <p:nvPr/>
        </p:nvSpPr>
        <p:spPr>
          <a:xfrm>
            <a:off x="3884760" y="0"/>
            <a:ext cx="2971440" cy="251640"/>
          </a:xfrm>
          <a:prstGeom prst="rect">
            <a:avLst/>
          </a:prstGeom>
          <a:noFill/>
          <a:ln>
            <a:noFill/>
          </a:ln>
        </p:spPr>
        <p:txBody>
          <a:bodyPr/>
          <a:p>
            <a:pPr algn="r">
              <a:lnSpc>
                <a:spcPct val="100000"/>
              </a:lnSpc>
            </a:pPr>
            <a:r>
              <a:rPr b="0" lang="en-US" sz="1000" spc="-1" strike="noStrike">
                <a:latin typeface="Times New Roman"/>
              </a:rPr>
              <a:t>07/16/96</a:t>
            </a:r>
            <a:endParaRPr b="0" lang="en-US" sz="1000" spc="-1" strike="noStrike">
              <a:latin typeface="Times New Roman"/>
            </a:endParaRPr>
          </a:p>
        </p:txBody>
      </p:sp>
      <p:sp>
        <p:nvSpPr>
          <p:cNvPr id="435" name="CustomShape 7"/>
          <p:cNvSpPr/>
          <p:nvPr/>
        </p:nvSpPr>
        <p:spPr>
          <a:xfrm>
            <a:off x="0" y="8687160"/>
            <a:ext cx="2971800" cy="456480"/>
          </a:xfrm>
          <a:prstGeom prst="rect">
            <a:avLst/>
          </a:prstGeom>
          <a:noFill/>
          <a:ln w="9360">
            <a:noFill/>
          </a:ln>
        </p:spPr>
        <p:style>
          <a:lnRef idx="0"/>
          <a:fillRef idx="0"/>
          <a:effectRef idx="0"/>
          <a:fontRef idx="minor"/>
        </p:style>
        <p:txBody>
          <a:bodyPr lIns="19080" rIns="19080" tIns="0" bIns="0" anchor="b"/>
          <a:p>
            <a:pPr>
              <a:lnSpc>
                <a:spcPct val="100000"/>
              </a:lnSpc>
            </a:pPr>
            <a:r>
              <a:rPr b="0" i="1" lang="en-US" sz="1000" spc="-1" strike="noStrike">
                <a:solidFill>
                  <a:srgbClr val="000000"/>
                </a:solidFill>
                <a:latin typeface="+mn-lt"/>
                <a:ea typeface="+mn-ea"/>
              </a:rPr>
              <a:t>(c) 2006 National Academy for Software Development - http://academy.devbg.org*</a:t>
            </a:r>
            <a:endParaRPr b="0" lang="en-US" sz="1000" spc="-1" strike="noStrike">
              <a:latin typeface="Arial"/>
            </a:endParaRPr>
          </a:p>
        </p:txBody>
      </p:sp>
      <p:sp>
        <p:nvSpPr>
          <p:cNvPr id="436" name="CustomShape 8"/>
          <p:cNvSpPr/>
          <p:nvPr/>
        </p:nvSpPr>
        <p:spPr>
          <a:xfrm>
            <a:off x="3885840" y="8687160"/>
            <a:ext cx="2971800" cy="456480"/>
          </a:xfrm>
          <a:prstGeom prst="rect">
            <a:avLst/>
          </a:prstGeom>
          <a:noFill/>
          <a:ln w="9360">
            <a:noFill/>
          </a:ln>
        </p:spPr>
        <p:style>
          <a:lnRef idx="0"/>
          <a:fillRef idx="0"/>
          <a:effectRef idx="0"/>
          <a:fontRef idx="minor"/>
        </p:style>
        <p:txBody>
          <a:bodyPr lIns="19080" rIns="19080" tIns="0" bIns="0" anchor="b"/>
          <a:p>
            <a:pPr algn="r">
              <a:lnSpc>
                <a:spcPct val="100000"/>
              </a:lnSpc>
            </a:pPr>
            <a:fld id="{D8DF6272-B54F-476C-928F-28AD4F240481}" type="slidenum">
              <a:rPr b="0" i="1" lang="en-US" sz="1000" spc="-1" strike="noStrike">
                <a:solidFill>
                  <a:srgbClr val="000000"/>
                </a:solidFill>
                <a:latin typeface="+mn-lt"/>
                <a:ea typeface="+mn-ea"/>
              </a:rPr>
              <a:t>&lt;number&gt;</a:t>
            </a:fld>
            <a:r>
              <a:rPr b="0" i="1" lang="en-US" sz="1000" spc="-1" strike="noStrike">
                <a:solidFill>
                  <a:srgbClr val="000000"/>
                </a:solidFill>
                <a:latin typeface="+mn-lt"/>
                <a:ea typeface="+mn-ea"/>
              </a:rPr>
              <a:t>##</a:t>
            </a:r>
            <a:endParaRPr b="0" lang="en-US" sz="10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7" name="PlaceHolder 1"/>
          <p:cNvSpPr>
            <a:spLocks noGrp="1"/>
          </p:cNvSpPr>
          <p:nvPr>
            <p:ph type="sldImg"/>
          </p:nvPr>
        </p:nvSpPr>
        <p:spPr>
          <a:xfrm>
            <a:off x="380880" y="685800"/>
            <a:ext cx="6095520" cy="3428640"/>
          </a:xfrm>
          <a:prstGeom prst="rect">
            <a:avLst/>
          </a:prstGeom>
        </p:spPr>
      </p:sp>
      <p:sp>
        <p:nvSpPr>
          <p:cNvPr id="438" name="PlaceHolder 2"/>
          <p:cNvSpPr>
            <a:spLocks noGrp="1"/>
          </p:cNvSpPr>
          <p:nvPr>
            <p:ph type="body"/>
          </p:nvPr>
        </p:nvSpPr>
        <p:spPr>
          <a:xfrm>
            <a:off x="380880" y="4343400"/>
            <a:ext cx="6095520" cy="4114440"/>
          </a:xfrm>
          <a:prstGeom prst="rect">
            <a:avLst/>
          </a:prstGeom>
        </p:spPr>
        <p:txBody>
          <a:bodyPr>
            <a:normAutofit/>
          </a:bodyPr>
          <a:p>
            <a:pPr>
              <a:lnSpc>
                <a:spcPct val="100000"/>
              </a:lnSpc>
            </a:pPr>
            <a:r>
              <a:rPr b="0" lang="en-US" sz="2000" spc="-1" strike="noStrike">
                <a:solidFill>
                  <a:srgbClr val="999999"/>
                </a:solidFill>
                <a:latin typeface="Arial"/>
              </a:rPr>
              <a:t>To pass more specific object to method</a:t>
            </a:r>
            <a:endParaRPr b="0" lang="en-US" sz="2000" spc="-1" strike="noStrike">
              <a:latin typeface="Arial"/>
            </a:endParaRPr>
          </a:p>
        </p:txBody>
      </p:sp>
      <p:sp>
        <p:nvSpPr>
          <p:cNvPr id="439" name="TextShape 3"/>
          <p:cNvSpPr txBox="1"/>
          <p:nvPr/>
        </p:nvSpPr>
        <p:spPr>
          <a:xfrm>
            <a:off x="0" y="8748000"/>
            <a:ext cx="6308640" cy="394200"/>
          </a:xfrm>
          <a:prstGeom prst="rect">
            <a:avLst/>
          </a:prstGeom>
          <a:noFill/>
          <a:ln>
            <a:noFill/>
          </a:ln>
        </p:spPr>
        <p:txBody>
          <a:bodyPr anchor="b"/>
          <a:p>
            <a:pPr>
              <a:lnSpc>
                <a:spcPct val="100000"/>
              </a:lnSpc>
            </a:pPr>
            <a:r>
              <a:rPr b="0" lang="en-US" sz="1000" spc="-1" strike="noStrike">
                <a:solidFill>
                  <a:srgbClr val="000000"/>
                </a:solidFill>
                <a:latin typeface="+mn-lt"/>
                <a:ea typeface="+mn-ea"/>
              </a:rPr>
              <a:t>© Software University Foundation – </a:t>
            </a:r>
            <a:r>
              <a:rPr b="0" lang="en-US" sz="1000" spc="-1" strike="noStrike" u="sng">
                <a:solidFill>
                  <a:srgbClr val="000000"/>
                </a:solidFill>
                <a:uFillTx/>
                <a:latin typeface="+mn-lt"/>
                <a:ea typeface="+mn-ea"/>
                <a:hlinkClick r:id="rId1"/>
              </a:rPr>
              <a:t>http://softuni.org</a:t>
            </a:r>
            <a:endParaRPr b="0" lang="en-US" sz="1000" spc="-1" strike="noStrike">
              <a:latin typeface="Times New Roman"/>
            </a:endParaRPr>
          </a:p>
          <a:p>
            <a:pPr>
              <a:lnSpc>
                <a:spcPct val="100000"/>
              </a:lnSpc>
            </a:pPr>
            <a:r>
              <a:rPr b="0" lang="en-US" sz="1000" spc="-1" strike="noStrike">
                <a:solidFill>
                  <a:srgbClr val="000000"/>
                </a:solidFill>
                <a:latin typeface="+mn-lt"/>
                <a:ea typeface="+mn-ea"/>
              </a:rPr>
              <a:t>This work is licensed under the </a:t>
            </a:r>
            <a:r>
              <a:rPr b="0" lang="en-US" sz="1000" spc="-1" strike="noStrike" u="sng">
                <a:solidFill>
                  <a:srgbClr val="000000"/>
                </a:solidFill>
                <a:uFillTx/>
                <a:latin typeface="+mn-lt"/>
                <a:ea typeface="+mn-ea"/>
                <a:hlinkClick r:id="rId2"/>
              </a:rPr>
              <a:t>Creative Commons Attribution-NonCommercial-ShareAlike</a:t>
            </a:r>
            <a:r>
              <a:rPr b="0" lang="en-US" sz="1000" spc="-1" strike="noStrike">
                <a:solidFill>
                  <a:srgbClr val="000000"/>
                </a:solidFill>
                <a:latin typeface="+mn-lt"/>
                <a:ea typeface="+mn-ea"/>
              </a:rPr>
              <a:t> license.</a:t>
            </a:r>
            <a:endParaRPr b="0" lang="en-US" sz="1000" spc="-1" strike="noStrike">
              <a:latin typeface="Times New Roman"/>
            </a:endParaRPr>
          </a:p>
        </p:txBody>
      </p:sp>
      <p:sp>
        <p:nvSpPr>
          <p:cNvPr id="440" name="TextShape 4"/>
          <p:cNvSpPr txBox="1"/>
          <p:nvPr/>
        </p:nvSpPr>
        <p:spPr>
          <a:xfrm>
            <a:off x="6309000" y="8748000"/>
            <a:ext cx="547200" cy="394200"/>
          </a:xfrm>
          <a:prstGeom prst="rect">
            <a:avLst/>
          </a:prstGeom>
          <a:noFill/>
          <a:ln>
            <a:noFill/>
          </a:ln>
        </p:spPr>
        <p:txBody>
          <a:bodyPr anchor="b"/>
          <a:p>
            <a:pPr algn="r">
              <a:lnSpc>
                <a:spcPct val="100000"/>
              </a:lnSpc>
            </a:pPr>
            <a:fld id="{41498820-513F-4A7D-9DF4-1013A33A716C}" type="slidenum">
              <a:rPr b="0" lang="en-US" sz="1000" spc="-1" strike="noStrike">
                <a:solidFill>
                  <a:srgbClr val="000000"/>
                </a:solidFill>
                <a:latin typeface="+mn-lt"/>
                <a:ea typeface="+mn-ea"/>
              </a:rPr>
              <a:t>&lt;number&gt;</a:t>
            </a:fld>
            <a:endParaRPr b="0" lang="en-US" sz="10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1" name="PlaceHolder 1"/>
          <p:cNvSpPr>
            <a:spLocks noGrp="1"/>
          </p:cNvSpPr>
          <p:nvPr>
            <p:ph type="sldImg"/>
          </p:nvPr>
        </p:nvSpPr>
        <p:spPr>
          <a:xfrm>
            <a:off x="380880" y="685800"/>
            <a:ext cx="6095520" cy="3428640"/>
          </a:xfrm>
          <a:prstGeom prst="rect">
            <a:avLst/>
          </a:prstGeom>
        </p:spPr>
      </p:sp>
      <p:sp>
        <p:nvSpPr>
          <p:cNvPr id="442" name="PlaceHolder 2"/>
          <p:cNvSpPr>
            <a:spLocks noGrp="1"/>
          </p:cNvSpPr>
          <p:nvPr>
            <p:ph type="body"/>
          </p:nvPr>
        </p:nvSpPr>
        <p:spPr>
          <a:xfrm>
            <a:off x="380880" y="4343400"/>
            <a:ext cx="6095520" cy="4114440"/>
          </a:xfrm>
          <a:prstGeom prst="rect">
            <a:avLst/>
          </a:prstGeom>
        </p:spPr>
        <p:txBody>
          <a:bodyPr>
            <a:normAutofit/>
          </a:bodyPr>
          <a:p>
            <a:endParaRPr b="0" lang="en-US" sz="2000" spc="-1" strike="noStrike">
              <a:latin typeface="Arial"/>
            </a:endParaRPr>
          </a:p>
        </p:txBody>
      </p:sp>
      <p:sp>
        <p:nvSpPr>
          <p:cNvPr id="443" name="TextShape 3"/>
          <p:cNvSpPr txBox="1"/>
          <p:nvPr/>
        </p:nvSpPr>
        <p:spPr>
          <a:xfrm>
            <a:off x="0" y="8748000"/>
            <a:ext cx="6308640" cy="394200"/>
          </a:xfrm>
          <a:prstGeom prst="rect">
            <a:avLst/>
          </a:prstGeom>
          <a:noFill/>
          <a:ln>
            <a:noFill/>
          </a:ln>
        </p:spPr>
        <p:txBody>
          <a:bodyPr anchor="b"/>
          <a:p>
            <a:pPr>
              <a:lnSpc>
                <a:spcPct val="100000"/>
              </a:lnSpc>
            </a:pPr>
            <a:r>
              <a:rPr b="0" lang="en-US" sz="1000" spc="-1" strike="noStrike">
                <a:solidFill>
                  <a:srgbClr val="000000"/>
                </a:solidFill>
                <a:latin typeface="+mn-lt"/>
                <a:ea typeface="+mn-ea"/>
              </a:rPr>
              <a:t>© Software University Foundation – </a:t>
            </a:r>
            <a:r>
              <a:rPr b="0" lang="en-US" sz="1000" spc="-1" strike="noStrike" u="sng">
                <a:solidFill>
                  <a:srgbClr val="000000"/>
                </a:solidFill>
                <a:uFillTx/>
                <a:latin typeface="+mn-lt"/>
                <a:ea typeface="+mn-ea"/>
                <a:hlinkClick r:id="rId1"/>
              </a:rPr>
              <a:t>http://softuni.org</a:t>
            </a:r>
            <a:endParaRPr b="0" lang="en-US" sz="1000" spc="-1" strike="noStrike">
              <a:latin typeface="Times New Roman"/>
            </a:endParaRPr>
          </a:p>
          <a:p>
            <a:pPr>
              <a:lnSpc>
                <a:spcPct val="100000"/>
              </a:lnSpc>
            </a:pPr>
            <a:r>
              <a:rPr b="0" lang="en-US" sz="1000" spc="-1" strike="noStrike">
                <a:solidFill>
                  <a:srgbClr val="000000"/>
                </a:solidFill>
                <a:latin typeface="+mn-lt"/>
                <a:ea typeface="+mn-ea"/>
              </a:rPr>
              <a:t>This work is licensed under the </a:t>
            </a:r>
            <a:r>
              <a:rPr b="0" lang="en-US" sz="1000" spc="-1" strike="noStrike" u="sng">
                <a:solidFill>
                  <a:srgbClr val="000000"/>
                </a:solidFill>
                <a:uFillTx/>
                <a:latin typeface="+mn-lt"/>
                <a:ea typeface="+mn-ea"/>
                <a:hlinkClick r:id="rId2"/>
              </a:rPr>
              <a:t>Creative Commons Attribution-NonCommercial-ShareAlike</a:t>
            </a:r>
            <a:r>
              <a:rPr b="0" lang="en-US" sz="1000" spc="-1" strike="noStrike">
                <a:solidFill>
                  <a:srgbClr val="000000"/>
                </a:solidFill>
                <a:latin typeface="+mn-lt"/>
                <a:ea typeface="+mn-ea"/>
              </a:rPr>
              <a:t> license.</a:t>
            </a:r>
            <a:endParaRPr b="0" lang="en-US" sz="1000" spc="-1" strike="noStrike">
              <a:latin typeface="Times New Roman"/>
            </a:endParaRPr>
          </a:p>
        </p:txBody>
      </p:sp>
      <p:sp>
        <p:nvSpPr>
          <p:cNvPr id="444" name="TextShape 4"/>
          <p:cNvSpPr txBox="1"/>
          <p:nvPr/>
        </p:nvSpPr>
        <p:spPr>
          <a:xfrm>
            <a:off x="6309000" y="8748000"/>
            <a:ext cx="547200" cy="394200"/>
          </a:xfrm>
          <a:prstGeom prst="rect">
            <a:avLst/>
          </a:prstGeom>
          <a:noFill/>
          <a:ln>
            <a:noFill/>
          </a:ln>
        </p:spPr>
        <p:txBody>
          <a:bodyPr anchor="b"/>
          <a:p>
            <a:pPr algn="r">
              <a:lnSpc>
                <a:spcPct val="100000"/>
              </a:lnSpc>
            </a:pPr>
            <a:fld id="{C998ECDD-D173-4D28-BD21-8309FA5C7D9F}" type="slidenum">
              <a:rPr b="0" lang="en-US" sz="1000" spc="-1" strike="noStrike">
                <a:solidFill>
                  <a:srgbClr val="000000"/>
                </a:solidFill>
                <a:latin typeface="+mn-lt"/>
                <a:ea typeface="+mn-ea"/>
              </a:rPr>
              <a:t>&lt;number&gt;</a:t>
            </a:fld>
            <a:endParaRPr b="0" lang="en-US" sz="10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5" name="PlaceHolder 1"/>
          <p:cNvSpPr>
            <a:spLocks noGrp="1"/>
          </p:cNvSpPr>
          <p:nvPr>
            <p:ph type="sldImg"/>
          </p:nvPr>
        </p:nvSpPr>
        <p:spPr>
          <a:xfrm>
            <a:off x="380880" y="685800"/>
            <a:ext cx="6095520" cy="3428640"/>
          </a:xfrm>
          <a:prstGeom prst="rect">
            <a:avLst/>
          </a:prstGeom>
        </p:spPr>
      </p:sp>
      <p:sp>
        <p:nvSpPr>
          <p:cNvPr id="446" name="PlaceHolder 2"/>
          <p:cNvSpPr>
            <a:spLocks noGrp="1"/>
          </p:cNvSpPr>
          <p:nvPr>
            <p:ph type="body"/>
          </p:nvPr>
        </p:nvSpPr>
        <p:spPr>
          <a:xfrm>
            <a:off x="380880" y="4343400"/>
            <a:ext cx="6095520" cy="4114440"/>
          </a:xfrm>
          <a:prstGeom prst="rect">
            <a:avLst/>
          </a:prstGeom>
        </p:spPr>
        <p:txBody>
          <a:bodyPr>
            <a:normAutofit/>
          </a:bodyPr>
          <a:p>
            <a:pPr marL="216000" indent="-216000">
              <a:lnSpc>
                <a:spcPct val="100000"/>
              </a:lnSpc>
            </a:pPr>
            <a:r>
              <a:rPr b="0" lang="en-US" sz="2000" spc="-1" strike="noStrike">
                <a:latin typeface="Arial"/>
              </a:rPr>
              <a:t>Demo (look at View -&gt; Notes Page)</a:t>
            </a:r>
            <a:endParaRPr b="0" lang="en-US" sz="2000" spc="-1" strike="noStrike">
              <a:latin typeface="Arial"/>
            </a:endParaRPr>
          </a:p>
        </p:txBody>
      </p:sp>
      <p:sp>
        <p:nvSpPr>
          <p:cNvPr id="447" name="TextShape 3"/>
          <p:cNvSpPr txBox="1"/>
          <p:nvPr/>
        </p:nvSpPr>
        <p:spPr>
          <a:xfrm>
            <a:off x="0" y="8748000"/>
            <a:ext cx="6308640" cy="394200"/>
          </a:xfrm>
          <a:prstGeom prst="rect">
            <a:avLst/>
          </a:prstGeom>
          <a:noFill/>
          <a:ln>
            <a:noFill/>
          </a:ln>
        </p:spPr>
        <p:txBody>
          <a:bodyPr anchor="b"/>
          <a:p>
            <a:pPr>
              <a:lnSpc>
                <a:spcPct val="100000"/>
              </a:lnSpc>
            </a:pPr>
            <a:r>
              <a:rPr b="0" lang="en-US" sz="1000" spc="-1" strike="noStrike">
                <a:solidFill>
                  <a:srgbClr val="000000"/>
                </a:solidFill>
                <a:latin typeface="+mn-lt"/>
                <a:ea typeface="+mn-ea"/>
              </a:rPr>
              <a:t>© Software University Foundation – </a:t>
            </a:r>
            <a:r>
              <a:rPr b="0" lang="en-US" sz="1000" spc="-1" strike="noStrike" u="sng">
                <a:solidFill>
                  <a:srgbClr val="000000"/>
                </a:solidFill>
                <a:uFillTx/>
                <a:latin typeface="+mn-lt"/>
                <a:ea typeface="+mn-ea"/>
                <a:hlinkClick r:id="rId1"/>
              </a:rPr>
              <a:t>http://softuni.org</a:t>
            </a:r>
            <a:endParaRPr b="0" lang="en-US" sz="1000" spc="-1" strike="noStrike">
              <a:latin typeface="Times New Roman"/>
            </a:endParaRPr>
          </a:p>
          <a:p>
            <a:pPr>
              <a:lnSpc>
                <a:spcPct val="100000"/>
              </a:lnSpc>
            </a:pPr>
            <a:r>
              <a:rPr b="0" lang="en-US" sz="1000" spc="-1" strike="noStrike">
                <a:solidFill>
                  <a:srgbClr val="000000"/>
                </a:solidFill>
                <a:latin typeface="+mn-lt"/>
                <a:ea typeface="+mn-ea"/>
              </a:rPr>
              <a:t>This work is licensed under the </a:t>
            </a:r>
            <a:r>
              <a:rPr b="0" lang="en-US" sz="1000" spc="-1" strike="noStrike" u="sng">
                <a:solidFill>
                  <a:srgbClr val="000000"/>
                </a:solidFill>
                <a:uFillTx/>
                <a:latin typeface="+mn-lt"/>
                <a:ea typeface="+mn-ea"/>
                <a:hlinkClick r:id="rId2"/>
              </a:rPr>
              <a:t>Creative Commons Attribution-NonCommercial-ShareAlike</a:t>
            </a:r>
            <a:r>
              <a:rPr b="0" lang="en-US" sz="1000" spc="-1" strike="noStrike">
                <a:solidFill>
                  <a:srgbClr val="000000"/>
                </a:solidFill>
                <a:latin typeface="+mn-lt"/>
                <a:ea typeface="+mn-ea"/>
              </a:rPr>
              <a:t> license.</a:t>
            </a:r>
            <a:endParaRPr b="0" lang="en-US" sz="1000" spc="-1" strike="noStrike">
              <a:latin typeface="Times New Roman"/>
            </a:endParaRPr>
          </a:p>
        </p:txBody>
      </p:sp>
      <p:sp>
        <p:nvSpPr>
          <p:cNvPr id="448" name="TextShape 4"/>
          <p:cNvSpPr txBox="1"/>
          <p:nvPr/>
        </p:nvSpPr>
        <p:spPr>
          <a:xfrm>
            <a:off x="6309000" y="8748000"/>
            <a:ext cx="547200" cy="394200"/>
          </a:xfrm>
          <a:prstGeom prst="rect">
            <a:avLst/>
          </a:prstGeom>
          <a:noFill/>
          <a:ln>
            <a:noFill/>
          </a:ln>
        </p:spPr>
        <p:txBody>
          <a:bodyPr anchor="b"/>
          <a:p>
            <a:pPr algn="r">
              <a:lnSpc>
                <a:spcPct val="100000"/>
              </a:lnSpc>
            </a:pPr>
            <a:fld id="{8087792D-7FCD-4482-928E-DE21A39F401C}" type="slidenum">
              <a:rPr b="0" lang="en-US" sz="1000" spc="-1" strike="noStrike">
                <a:solidFill>
                  <a:srgbClr val="000000"/>
                </a:solidFill>
                <a:latin typeface="+mn-lt"/>
                <a:ea typeface="+mn-ea"/>
              </a:rPr>
              <a:t>&lt;number&gt;</a:t>
            </a:fld>
            <a:endParaRPr b="0" lang="en-US" sz="1000" spc="-1" strike="noStrike">
              <a:latin typeface="Times New Roman"/>
            </a:endParaRPr>
          </a:p>
        </p:txBody>
      </p:sp>
      <p:sp>
        <p:nvSpPr>
          <p:cNvPr id="449" name="CustomShape 5"/>
          <p:cNvSpPr/>
          <p:nvPr/>
        </p:nvSpPr>
        <p:spPr>
          <a:xfrm>
            <a:off x="457200" y="4876920"/>
            <a:ext cx="5943240" cy="2958840"/>
          </a:xfrm>
          <a:prstGeom prst="rect">
            <a:avLst/>
          </a:prstGeom>
          <a:solidFill>
            <a:schemeClr val="accent5">
              <a:lumMod val="40000"/>
              <a:lumOff val="60000"/>
              <a:alpha val="20000"/>
            </a:schemeClr>
          </a:solidFill>
          <a:ln w="12600">
            <a:solidFill>
              <a:schemeClr val="accent5">
                <a:lumMod val="60000"/>
                <a:lumOff val="40000"/>
              </a:schemeClr>
            </a:solidFill>
            <a:round/>
          </a:ln>
        </p:spPr>
        <p:style>
          <a:lnRef idx="0"/>
          <a:fillRef idx="0"/>
          <a:effectRef idx="0"/>
          <a:fontRef idx="minor"/>
        </p:style>
        <p:txBody>
          <a:bodyPr lIns="144000" rIns="144000" tIns="108000" bIns="108000"/>
          <a:p>
            <a:pPr>
              <a:lnSpc>
                <a:spcPct val="100000"/>
              </a:lnSpc>
            </a:pPr>
            <a:r>
              <a:rPr b="0" lang="en-US" sz="1800" spc="-1" strike="noStrike">
                <a:solidFill>
                  <a:srgbClr val="000000"/>
                </a:solidFill>
                <a:latin typeface="+mn-lt"/>
                <a:ea typeface="+mn-ea"/>
              </a:rPr>
              <a:t>public static void main(String[] args) {</a:t>
            </a:r>
            <a:endParaRPr b="0" lang="en-US" sz="1800" spc="-1" strike="noStrike">
              <a:latin typeface="Arial"/>
            </a:endParaRPr>
          </a:p>
          <a:p>
            <a:pPr>
              <a:lnSpc>
                <a:spcPct val="100000"/>
              </a:lnSpc>
            </a:pPr>
            <a:r>
              <a:rPr b="0" lang="en-US" sz="1800" spc="-1" strike="noStrike">
                <a:solidFill>
                  <a:srgbClr val="000000"/>
                </a:solidFill>
                <a:latin typeface="+mn-lt"/>
                <a:ea typeface="+mn-ea"/>
              </a:rPr>
              <a:t>    </a:t>
            </a:r>
            <a:r>
              <a:rPr b="0" lang="en-US" sz="1800" spc="-1" strike="noStrike">
                <a:solidFill>
                  <a:srgbClr val="000000"/>
                </a:solidFill>
                <a:latin typeface="+mn-lt"/>
                <a:ea typeface="+mn-ea"/>
              </a:rPr>
              <a:t>Vegetarian babyDeer = new Deer();</a:t>
            </a:r>
            <a:endParaRPr b="0" lang="en-US" sz="1800" spc="-1" strike="noStrike">
              <a:latin typeface="Arial"/>
            </a:endParaRPr>
          </a:p>
          <a:p>
            <a:pPr>
              <a:lnSpc>
                <a:spcPct val="100000"/>
              </a:lnSpc>
            </a:pPr>
            <a:r>
              <a:rPr b="0" lang="en-US" sz="1800" spc="-1" strike="noStrike">
                <a:solidFill>
                  <a:srgbClr val="000000"/>
                </a:solidFill>
                <a:latin typeface="+mn-lt"/>
                <a:ea typeface="+mn-ea"/>
              </a:rPr>
              <a:t>    </a:t>
            </a:r>
            <a:r>
              <a:rPr b="0" lang="en-US" sz="1800" spc="-1" strike="noStrike">
                <a:solidFill>
                  <a:srgbClr val="000000"/>
                </a:solidFill>
                <a:latin typeface="+mn-lt"/>
                <a:ea typeface="+mn-ea"/>
              </a:rPr>
              <a:t>Vegetarian babyElephant  = new Elephant();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mn-lt"/>
                <a:ea typeface="+mn-ea"/>
              </a:rPr>
              <a:t>    </a:t>
            </a:r>
            <a:r>
              <a:rPr b="0" lang="en-US" sz="1800" spc="-1" strike="noStrike">
                <a:solidFill>
                  <a:srgbClr val="000000"/>
                </a:solidFill>
                <a:latin typeface="+mn-lt"/>
                <a:ea typeface="+mn-ea"/>
              </a:rPr>
              <a:t>List&lt;Vegetarian&gt; vegetarianAnimals = new ArrayList&lt;&gt;();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mn-lt"/>
                <a:ea typeface="+mn-ea"/>
              </a:rPr>
              <a:t>    </a:t>
            </a:r>
            <a:r>
              <a:rPr b="0" lang="en-US" sz="1800" spc="-1" strike="noStrike">
                <a:solidFill>
                  <a:srgbClr val="000000"/>
                </a:solidFill>
                <a:latin typeface="+mn-lt"/>
                <a:ea typeface="+mn-ea"/>
              </a:rPr>
              <a:t>vegetarianAnimals.add(babyDeer);</a:t>
            </a:r>
            <a:endParaRPr b="0" lang="en-US" sz="1800" spc="-1" strike="noStrike">
              <a:latin typeface="Arial"/>
            </a:endParaRPr>
          </a:p>
          <a:p>
            <a:pPr>
              <a:lnSpc>
                <a:spcPct val="100000"/>
              </a:lnSpc>
            </a:pPr>
            <a:r>
              <a:rPr b="0" lang="en-US" sz="1800" spc="-1" strike="noStrike">
                <a:solidFill>
                  <a:srgbClr val="000000"/>
                </a:solidFill>
                <a:latin typeface="+mn-lt"/>
                <a:ea typeface="+mn-ea"/>
              </a:rPr>
              <a:t>    </a:t>
            </a:r>
            <a:r>
              <a:rPr b="0" lang="en-US" sz="1800" spc="-1" strike="noStrike">
                <a:solidFill>
                  <a:srgbClr val="000000"/>
                </a:solidFill>
                <a:latin typeface="+mn-lt"/>
                <a:ea typeface="+mn-ea"/>
              </a:rPr>
              <a:t>vegetarianAnimals.add(babyElephant);</a:t>
            </a:r>
            <a:endParaRPr b="0" lang="en-US" sz="1800" spc="-1" strike="noStrike">
              <a:latin typeface="Arial"/>
            </a:endParaRPr>
          </a:p>
          <a:p>
            <a:pPr>
              <a:lnSpc>
                <a:spcPct val="100000"/>
              </a:lnSpc>
            </a:pPr>
            <a:r>
              <a:rPr b="0" lang="en-US" sz="1800" spc="-1" strike="noStrike">
                <a:solidFill>
                  <a:srgbClr val="000000"/>
                </a:solidFill>
                <a:latin typeface="+mn-lt"/>
                <a:ea typeface="+mn-ea"/>
              </a:rPr>
              <a:t>}</a:t>
            </a:r>
            <a:endParaRPr b="0" lang="en-US" sz="18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0" name="TextShape 1"/>
          <p:cNvSpPr txBox="1"/>
          <p:nvPr/>
        </p:nvSpPr>
        <p:spPr>
          <a:xfrm>
            <a:off x="0" y="8748000"/>
            <a:ext cx="6308640" cy="394200"/>
          </a:xfrm>
          <a:prstGeom prst="rect">
            <a:avLst/>
          </a:prstGeom>
          <a:noFill/>
          <a:ln>
            <a:noFill/>
          </a:ln>
        </p:spPr>
        <p:txBody>
          <a:bodyPr anchor="b"/>
          <a:p>
            <a:pPr>
              <a:lnSpc>
                <a:spcPct val="100000"/>
              </a:lnSpc>
            </a:pPr>
            <a:r>
              <a:rPr b="0" lang="en-US" sz="1000" spc="-1" strike="noStrike">
                <a:latin typeface="Times New Roman"/>
              </a:rPr>
              <a:t>(c) 2005 National Academy for Software Development - http://academy.devbg.org. All rights reserved. Unauthorized copying or re-distribution is strictly prohibited.(c) 2006 National Academy for Software Development - http://academy.devbg.org*</a:t>
            </a:r>
            <a:endParaRPr b="0" lang="en-US" sz="1000" spc="-1" strike="noStrike">
              <a:latin typeface="Times New Roman"/>
            </a:endParaRPr>
          </a:p>
        </p:txBody>
      </p:sp>
      <p:sp>
        <p:nvSpPr>
          <p:cNvPr id="451" name="TextShape 2"/>
          <p:cNvSpPr txBox="1"/>
          <p:nvPr/>
        </p:nvSpPr>
        <p:spPr>
          <a:xfrm>
            <a:off x="6309000" y="8748000"/>
            <a:ext cx="547200" cy="394200"/>
          </a:xfrm>
          <a:prstGeom prst="rect">
            <a:avLst/>
          </a:prstGeom>
          <a:noFill/>
          <a:ln>
            <a:noFill/>
          </a:ln>
        </p:spPr>
        <p:txBody>
          <a:bodyPr anchor="b"/>
          <a:p>
            <a:pPr algn="r">
              <a:lnSpc>
                <a:spcPct val="100000"/>
              </a:lnSpc>
            </a:pPr>
            <a:fld id="{9F519011-74D3-4BBF-B5B7-682ECE6B45D0}" type="slidenum">
              <a:rPr b="0" lang="en-US" sz="1000" spc="-1" strike="noStrike">
                <a:latin typeface="Times New Roman"/>
              </a:rPr>
              <a:t>&lt;number&gt;</a:t>
            </a:fld>
            <a:r>
              <a:rPr b="0" lang="en-US" sz="1000" spc="-1" strike="noStrike">
                <a:latin typeface="Times New Roman"/>
              </a:rPr>
              <a:t>##</a:t>
            </a:r>
            <a:endParaRPr b="0" lang="en-US" sz="1000" spc="-1" strike="noStrike">
              <a:latin typeface="Times New Roman"/>
            </a:endParaRPr>
          </a:p>
        </p:txBody>
      </p:sp>
      <p:sp>
        <p:nvSpPr>
          <p:cNvPr id="452" name="PlaceHolder 3"/>
          <p:cNvSpPr>
            <a:spLocks noGrp="1"/>
          </p:cNvSpPr>
          <p:nvPr>
            <p:ph type="sldImg"/>
          </p:nvPr>
        </p:nvSpPr>
        <p:spPr>
          <a:xfrm>
            <a:off x="382680" y="685800"/>
            <a:ext cx="6092640" cy="3428640"/>
          </a:xfrm>
          <a:prstGeom prst="rect">
            <a:avLst/>
          </a:prstGeom>
        </p:spPr>
      </p:sp>
      <p:sp>
        <p:nvSpPr>
          <p:cNvPr id="453" name="PlaceHolder 4"/>
          <p:cNvSpPr>
            <a:spLocks noGrp="1"/>
          </p:cNvSpPr>
          <p:nvPr>
            <p:ph type="body"/>
          </p:nvPr>
        </p:nvSpPr>
        <p:spPr>
          <a:xfrm>
            <a:off x="380880" y="4343400"/>
            <a:ext cx="6095520" cy="4114440"/>
          </a:xfrm>
          <a:prstGeom prst="rect">
            <a:avLst/>
          </a:prstGeom>
        </p:spPr>
        <p:txBody>
          <a:bodyPr/>
          <a:p>
            <a:pPr marL="216000" indent="-216000">
              <a:lnSpc>
                <a:spcPct val="100000"/>
              </a:lnSpc>
            </a:pPr>
            <a:r>
              <a:rPr b="0" lang="en-US" sz="2000" spc="-1" strike="noStrike">
                <a:latin typeface="Arial"/>
              </a:rPr>
              <a:t>Extensibility / Polymorphism: New functionality may be easily plugged in without changing existing classes as long the new plug-in classes extend given base classes.</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Reusability: For a set of similar applications a framework can be defined using a core set of classes that are to be extended by classes that fill in the application-dependent part.</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endParaRPr b="0" lang="en-US" sz="2000" spc="-1" strike="noStrike">
              <a:latin typeface="Arial"/>
            </a:endParaRPr>
          </a:p>
        </p:txBody>
      </p:sp>
      <p:sp>
        <p:nvSpPr>
          <p:cNvPr id="454" name="TextShape 5"/>
          <p:cNvSpPr txBox="1"/>
          <p:nvPr/>
        </p:nvSpPr>
        <p:spPr>
          <a:xfrm>
            <a:off x="0" y="0"/>
            <a:ext cx="2971440" cy="251640"/>
          </a:xfrm>
          <a:prstGeom prst="rect">
            <a:avLst/>
          </a:prstGeom>
          <a:noFill/>
          <a:ln>
            <a:noFill/>
          </a:ln>
        </p:spPr>
        <p:txBody>
          <a:bodyPr/>
          <a:p>
            <a:pPr>
              <a:lnSpc>
                <a:spcPct val="100000"/>
              </a:lnSpc>
            </a:pPr>
            <a:r>
              <a:rPr b="0" lang="en-US" sz="1000" spc="-1" strike="noStrike">
                <a:solidFill>
                  <a:srgbClr val="000000"/>
                </a:solidFill>
                <a:latin typeface="+mn-lt"/>
                <a:ea typeface="+mn-ea"/>
              </a:rPr>
              <a:t>*</a:t>
            </a:r>
            <a:endParaRPr b="0" lang="en-US" sz="1000" spc="-1" strike="noStrike">
              <a:latin typeface="Times New Roman"/>
            </a:endParaRPr>
          </a:p>
        </p:txBody>
      </p:sp>
      <p:sp>
        <p:nvSpPr>
          <p:cNvPr id="455" name="TextShape 6"/>
          <p:cNvSpPr txBox="1"/>
          <p:nvPr/>
        </p:nvSpPr>
        <p:spPr>
          <a:xfrm>
            <a:off x="3884760" y="0"/>
            <a:ext cx="2971440" cy="251640"/>
          </a:xfrm>
          <a:prstGeom prst="rect">
            <a:avLst/>
          </a:prstGeom>
          <a:noFill/>
          <a:ln>
            <a:noFill/>
          </a:ln>
        </p:spPr>
        <p:txBody>
          <a:bodyPr/>
          <a:p>
            <a:pPr algn="r">
              <a:lnSpc>
                <a:spcPct val="100000"/>
              </a:lnSpc>
            </a:pPr>
            <a:r>
              <a:rPr b="0" lang="en-US" sz="1000" spc="-1" strike="noStrike">
                <a:latin typeface="Times New Roman"/>
              </a:rPr>
              <a:t>07/16/96</a:t>
            </a:r>
            <a:endParaRPr b="0" lang="en-US" sz="1000" spc="-1" strike="noStrike">
              <a:latin typeface="Times New Roman"/>
            </a:endParaRPr>
          </a:p>
        </p:txBody>
      </p:sp>
      <p:sp>
        <p:nvSpPr>
          <p:cNvPr id="456" name="CustomShape 7"/>
          <p:cNvSpPr/>
          <p:nvPr/>
        </p:nvSpPr>
        <p:spPr>
          <a:xfrm>
            <a:off x="0" y="8687160"/>
            <a:ext cx="2971800" cy="456480"/>
          </a:xfrm>
          <a:prstGeom prst="rect">
            <a:avLst/>
          </a:prstGeom>
          <a:noFill/>
          <a:ln w="9360">
            <a:noFill/>
          </a:ln>
        </p:spPr>
        <p:style>
          <a:lnRef idx="0"/>
          <a:fillRef idx="0"/>
          <a:effectRef idx="0"/>
          <a:fontRef idx="minor"/>
        </p:style>
        <p:txBody>
          <a:bodyPr lIns="19080" rIns="19080" tIns="0" bIns="0" anchor="b"/>
          <a:p>
            <a:pPr>
              <a:lnSpc>
                <a:spcPct val="100000"/>
              </a:lnSpc>
            </a:pPr>
            <a:r>
              <a:rPr b="0" i="1" lang="en-US" sz="1000" spc="-1" strike="noStrike">
                <a:solidFill>
                  <a:srgbClr val="000000"/>
                </a:solidFill>
                <a:latin typeface="+mn-lt"/>
                <a:ea typeface="+mn-ea"/>
              </a:rPr>
              <a:t>(c) 2006 National Academy for Software Development - http://academy.devbg.org*</a:t>
            </a:r>
            <a:endParaRPr b="0" lang="en-US" sz="1000" spc="-1" strike="noStrike">
              <a:latin typeface="Arial"/>
            </a:endParaRPr>
          </a:p>
        </p:txBody>
      </p:sp>
      <p:sp>
        <p:nvSpPr>
          <p:cNvPr id="457" name="CustomShape 8"/>
          <p:cNvSpPr/>
          <p:nvPr/>
        </p:nvSpPr>
        <p:spPr>
          <a:xfrm>
            <a:off x="3885840" y="8687160"/>
            <a:ext cx="2971800" cy="456480"/>
          </a:xfrm>
          <a:prstGeom prst="rect">
            <a:avLst/>
          </a:prstGeom>
          <a:noFill/>
          <a:ln w="9360">
            <a:noFill/>
          </a:ln>
        </p:spPr>
        <p:style>
          <a:lnRef idx="0"/>
          <a:fillRef idx="0"/>
          <a:effectRef idx="0"/>
          <a:fontRef idx="minor"/>
        </p:style>
        <p:txBody>
          <a:bodyPr lIns="19080" rIns="19080" tIns="0" bIns="0" anchor="b"/>
          <a:p>
            <a:pPr algn="r">
              <a:lnSpc>
                <a:spcPct val="100000"/>
              </a:lnSpc>
            </a:pPr>
            <a:fld id="{B2122BD1-B1BB-4826-8A7A-CCE15F830461}" type="slidenum">
              <a:rPr b="0" i="1" lang="en-US" sz="1000" spc="-1" strike="noStrike">
                <a:solidFill>
                  <a:srgbClr val="000000"/>
                </a:solidFill>
                <a:latin typeface="+mn-lt"/>
                <a:ea typeface="+mn-ea"/>
              </a:rPr>
              <a:t>&lt;number&gt;</a:t>
            </a:fld>
            <a:r>
              <a:rPr b="0" i="1" lang="en-US" sz="1000" spc="-1" strike="noStrike">
                <a:solidFill>
                  <a:srgbClr val="000000"/>
                </a:solidFill>
                <a:latin typeface="+mn-lt"/>
                <a:ea typeface="+mn-ea"/>
              </a:rPr>
              <a:t>##</a:t>
            </a:r>
            <a:endParaRPr b="0" lang="en-US" sz="10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8" name="TextShape 1"/>
          <p:cNvSpPr txBox="1"/>
          <p:nvPr/>
        </p:nvSpPr>
        <p:spPr>
          <a:xfrm>
            <a:off x="0" y="8748000"/>
            <a:ext cx="6308640" cy="394200"/>
          </a:xfrm>
          <a:prstGeom prst="rect">
            <a:avLst/>
          </a:prstGeom>
          <a:noFill/>
          <a:ln>
            <a:noFill/>
          </a:ln>
        </p:spPr>
        <p:txBody>
          <a:bodyPr anchor="b"/>
          <a:p>
            <a:pPr>
              <a:lnSpc>
                <a:spcPct val="100000"/>
              </a:lnSpc>
            </a:pPr>
            <a:r>
              <a:rPr b="0" lang="en-US" sz="1000" spc="-1" strike="noStrike">
                <a:latin typeface="Times New Roman"/>
              </a:rPr>
              <a:t>(c) 2005 National Academy for Software Development - http://academy.devbg.org. All rights reserved. Unauthorized copying or re-distribution is strictly prohibited.(c) 2006 National Academy for Software Development - http://academy.devbg.org*</a:t>
            </a:r>
            <a:endParaRPr b="0" lang="en-US" sz="1000" spc="-1" strike="noStrike">
              <a:latin typeface="Times New Roman"/>
            </a:endParaRPr>
          </a:p>
        </p:txBody>
      </p:sp>
      <p:sp>
        <p:nvSpPr>
          <p:cNvPr id="459" name="TextShape 2"/>
          <p:cNvSpPr txBox="1"/>
          <p:nvPr/>
        </p:nvSpPr>
        <p:spPr>
          <a:xfrm>
            <a:off x="6309000" y="8748000"/>
            <a:ext cx="547200" cy="394200"/>
          </a:xfrm>
          <a:prstGeom prst="rect">
            <a:avLst/>
          </a:prstGeom>
          <a:noFill/>
          <a:ln>
            <a:noFill/>
          </a:ln>
        </p:spPr>
        <p:txBody>
          <a:bodyPr anchor="b"/>
          <a:p>
            <a:pPr algn="r">
              <a:lnSpc>
                <a:spcPct val="100000"/>
              </a:lnSpc>
            </a:pPr>
            <a:fld id="{544DE3B2-94A1-4EDD-88D8-FDAE7A11E63C}" type="slidenum">
              <a:rPr b="0" lang="en-US" sz="1000" spc="-1" strike="noStrike">
                <a:latin typeface="Times New Roman"/>
              </a:rPr>
              <a:t>&lt;number&gt;</a:t>
            </a:fld>
            <a:r>
              <a:rPr b="0" lang="en-US" sz="1000" spc="-1" strike="noStrike">
                <a:latin typeface="Times New Roman"/>
              </a:rPr>
              <a:t>##</a:t>
            </a:r>
            <a:endParaRPr b="0" lang="en-US" sz="1000" spc="-1" strike="noStrike">
              <a:latin typeface="Times New Roman"/>
            </a:endParaRPr>
          </a:p>
        </p:txBody>
      </p:sp>
      <p:sp>
        <p:nvSpPr>
          <p:cNvPr id="460" name="PlaceHolder 3"/>
          <p:cNvSpPr>
            <a:spLocks noGrp="1"/>
          </p:cNvSpPr>
          <p:nvPr>
            <p:ph type="sldImg"/>
          </p:nvPr>
        </p:nvSpPr>
        <p:spPr>
          <a:xfrm>
            <a:off x="382680" y="685800"/>
            <a:ext cx="6092640" cy="3428640"/>
          </a:xfrm>
          <a:prstGeom prst="rect">
            <a:avLst/>
          </a:prstGeom>
        </p:spPr>
      </p:sp>
      <p:sp>
        <p:nvSpPr>
          <p:cNvPr id="461" name="PlaceHolder 4"/>
          <p:cNvSpPr>
            <a:spLocks noGrp="1"/>
          </p:cNvSpPr>
          <p:nvPr>
            <p:ph type="body"/>
          </p:nvPr>
        </p:nvSpPr>
        <p:spPr>
          <a:xfrm>
            <a:off x="380880" y="4343400"/>
            <a:ext cx="6095520" cy="4114440"/>
          </a:xfrm>
          <a:prstGeom prst="rect">
            <a:avLst/>
          </a:prstGeom>
        </p:spPr>
        <p:txBody>
          <a:bodyPr/>
          <a:p>
            <a:pPr marL="216000" indent="-216000">
              <a:lnSpc>
                <a:spcPct val="100000"/>
              </a:lnSpc>
            </a:pPr>
            <a:r>
              <a:rPr b="0" lang="en-US" sz="2000" spc="-1" strike="noStrike">
                <a:latin typeface="Arial"/>
              </a:rPr>
              <a:t>Extensibility / Polymorphism: New functionality may be easily plugged in without changing existing classes as long the new plug-in classes extend given base classes.</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Reusability: For a set of similar applications a framework can be defined using a core set of classes that are to be extended by classes that fill in the application-dependent part.</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endParaRPr b="0" lang="en-US" sz="2000" spc="-1" strike="noStrike">
              <a:latin typeface="Arial"/>
            </a:endParaRPr>
          </a:p>
        </p:txBody>
      </p:sp>
      <p:sp>
        <p:nvSpPr>
          <p:cNvPr id="462" name="TextShape 5"/>
          <p:cNvSpPr txBox="1"/>
          <p:nvPr/>
        </p:nvSpPr>
        <p:spPr>
          <a:xfrm>
            <a:off x="0" y="0"/>
            <a:ext cx="2971440" cy="251640"/>
          </a:xfrm>
          <a:prstGeom prst="rect">
            <a:avLst/>
          </a:prstGeom>
          <a:noFill/>
          <a:ln>
            <a:noFill/>
          </a:ln>
        </p:spPr>
        <p:txBody>
          <a:bodyPr/>
          <a:p>
            <a:pPr>
              <a:lnSpc>
                <a:spcPct val="100000"/>
              </a:lnSpc>
            </a:pPr>
            <a:r>
              <a:rPr b="0" lang="en-US" sz="1000" spc="-1" strike="noStrike">
                <a:solidFill>
                  <a:srgbClr val="000000"/>
                </a:solidFill>
                <a:latin typeface="+mn-lt"/>
                <a:ea typeface="+mn-ea"/>
              </a:rPr>
              <a:t>*</a:t>
            </a:r>
            <a:endParaRPr b="0" lang="en-US" sz="1000" spc="-1" strike="noStrike">
              <a:latin typeface="Times New Roman"/>
            </a:endParaRPr>
          </a:p>
        </p:txBody>
      </p:sp>
      <p:sp>
        <p:nvSpPr>
          <p:cNvPr id="463" name="TextShape 6"/>
          <p:cNvSpPr txBox="1"/>
          <p:nvPr/>
        </p:nvSpPr>
        <p:spPr>
          <a:xfrm>
            <a:off x="3884760" y="0"/>
            <a:ext cx="2971440" cy="251640"/>
          </a:xfrm>
          <a:prstGeom prst="rect">
            <a:avLst/>
          </a:prstGeom>
          <a:noFill/>
          <a:ln>
            <a:noFill/>
          </a:ln>
        </p:spPr>
        <p:txBody>
          <a:bodyPr/>
          <a:p>
            <a:pPr algn="r">
              <a:lnSpc>
                <a:spcPct val="100000"/>
              </a:lnSpc>
            </a:pPr>
            <a:r>
              <a:rPr b="0" lang="en-US" sz="1000" spc="-1" strike="noStrike">
                <a:latin typeface="Times New Roman"/>
              </a:rPr>
              <a:t>07/16/96</a:t>
            </a:r>
            <a:endParaRPr b="0" lang="en-US" sz="1000" spc="-1" strike="noStrike">
              <a:latin typeface="Times New Roman"/>
            </a:endParaRPr>
          </a:p>
        </p:txBody>
      </p:sp>
      <p:sp>
        <p:nvSpPr>
          <p:cNvPr id="464" name="CustomShape 7"/>
          <p:cNvSpPr/>
          <p:nvPr/>
        </p:nvSpPr>
        <p:spPr>
          <a:xfrm>
            <a:off x="0" y="8687160"/>
            <a:ext cx="2971800" cy="456480"/>
          </a:xfrm>
          <a:prstGeom prst="rect">
            <a:avLst/>
          </a:prstGeom>
          <a:noFill/>
          <a:ln w="9360">
            <a:noFill/>
          </a:ln>
        </p:spPr>
        <p:style>
          <a:lnRef idx="0"/>
          <a:fillRef idx="0"/>
          <a:effectRef idx="0"/>
          <a:fontRef idx="minor"/>
        </p:style>
        <p:txBody>
          <a:bodyPr lIns="19080" rIns="19080" tIns="0" bIns="0" anchor="b"/>
          <a:p>
            <a:pPr>
              <a:lnSpc>
                <a:spcPct val="100000"/>
              </a:lnSpc>
            </a:pPr>
            <a:r>
              <a:rPr b="0" i="1" lang="en-US" sz="1000" spc="-1" strike="noStrike">
                <a:solidFill>
                  <a:srgbClr val="000000"/>
                </a:solidFill>
                <a:latin typeface="+mn-lt"/>
                <a:ea typeface="+mn-ea"/>
              </a:rPr>
              <a:t>(c) 2006 National Academy for Software Development - http://academy.devbg.org*</a:t>
            </a:r>
            <a:endParaRPr b="0" lang="en-US" sz="1000" spc="-1" strike="noStrike">
              <a:latin typeface="Arial"/>
            </a:endParaRPr>
          </a:p>
        </p:txBody>
      </p:sp>
      <p:sp>
        <p:nvSpPr>
          <p:cNvPr id="465" name="CustomShape 8"/>
          <p:cNvSpPr/>
          <p:nvPr/>
        </p:nvSpPr>
        <p:spPr>
          <a:xfrm>
            <a:off x="3885840" y="8687160"/>
            <a:ext cx="2971800" cy="456480"/>
          </a:xfrm>
          <a:prstGeom prst="rect">
            <a:avLst/>
          </a:prstGeom>
          <a:noFill/>
          <a:ln w="9360">
            <a:noFill/>
          </a:ln>
        </p:spPr>
        <p:style>
          <a:lnRef idx="0"/>
          <a:fillRef idx="0"/>
          <a:effectRef idx="0"/>
          <a:fontRef idx="minor"/>
        </p:style>
        <p:txBody>
          <a:bodyPr lIns="19080" rIns="19080" tIns="0" bIns="0" anchor="b"/>
          <a:p>
            <a:pPr algn="r">
              <a:lnSpc>
                <a:spcPct val="100000"/>
              </a:lnSpc>
            </a:pPr>
            <a:fld id="{B06ED37B-3B48-4E9B-AFCE-26B091613ECE}" type="slidenum">
              <a:rPr b="0" i="1" lang="en-US" sz="1000" spc="-1" strike="noStrike">
                <a:solidFill>
                  <a:srgbClr val="000000"/>
                </a:solidFill>
                <a:latin typeface="+mn-lt"/>
                <a:ea typeface="+mn-ea"/>
              </a:rPr>
              <a:t>&lt;number&gt;</a:t>
            </a:fld>
            <a:r>
              <a:rPr b="0" i="1" lang="en-US" sz="1000" spc="-1" strike="noStrike">
                <a:solidFill>
                  <a:srgbClr val="000000"/>
                </a:solidFill>
                <a:latin typeface="+mn-lt"/>
                <a:ea typeface="+mn-ea"/>
              </a:rPr>
              <a:t>##</a:t>
            </a:r>
            <a:endParaRPr b="0" lang="en-US" sz="1000" spc="-1" strike="noStrike">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6" name="PlaceHolder 1"/>
          <p:cNvSpPr>
            <a:spLocks noGrp="1"/>
          </p:cNvSpPr>
          <p:nvPr>
            <p:ph type="sldImg"/>
          </p:nvPr>
        </p:nvSpPr>
        <p:spPr>
          <a:xfrm>
            <a:off x="380880" y="685800"/>
            <a:ext cx="6095520" cy="3428640"/>
          </a:xfrm>
          <a:prstGeom prst="rect">
            <a:avLst/>
          </a:prstGeom>
        </p:spPr>
      </p:sp>
      <p:sp>
        <p:nvSpPr>
          <p:cNvPr id="467" name="PlaceHolder 2"/>
          <p:cNvSpPr>
            <a:spLocks noGrp="1"/>
          </p:cNvSpPr>
          <p:nvPr>
            <p:ph type="body"/>
          </p:nvPr>
        </p:nvSpPr>
        <p:spPr>
          <a:xfrm>
            <a:off x="380880" y="4343400"/>
            <a:ext cx="6095520" cy="4114440"/>
          </a:xfrm>
          <a:prstGeom prst="rect">
            <a:avLst/>
          </a:prstGeom>
        </p:spPr>
        <p:txBody>
          <a:bodyPr>
            <a:normAutofit/>
          </a:bodyPr>
          <a:p>
            <a:pPr>
              <a:lnSpc>
                <a:spcPct val="100000"/>
              </a:lnSpc>
            </a:pPr>
            <a:r>
              <a:rPr b="0" lang="en-US" sz="2000" spc="-1" strike="noStrike">
                <a:solidFill>
                  <a:srgbClr val="999999"/>
                </a:solidFill>
                <a:latin typeface="Arial"/>
              </a:rPr>
              <a:t>To pass more specific object to method</a:t>
            </a:r>
            <a:endParaRPr b="0" lang="en-US" sz="2000" spc="-1" strike="noStrike">
              <a:latin typeface="Arial"/>
            </a:endParaRPr>
          </a:p>
        </p:txBody>
      </p:sp>
      <p:sp>
        <p:nvSpPr>
          <p:cNvPr id="468" name="TextShape 3"/>
          <p:cNvSpPr txBox="1"/>
          <p:nvPr/>
        </p:nvSpPr>
        <p:spPr>
          <a:xfrm>
            <a:off x="0" y="8748000"/>
            <a:ext cx="6308640" cy="394200"/>
          </a:xfrm>
          <a:prstGeom prst="rect">
            <a:avLst/>
          </a:prstGeom>
          <a:noFill/>
          <a:ln>
            <a:noFill/>
          </a:ln>
        </p:spPr>
        <p:txBody>
          <a:bodyPr anchor="b"/>
          <a:p>
            <a:pPr>
              <a:lnSpc>
                <a:spcPct val="100000"/>
              </a:lnSpc>
            </a:pPr>
            <a:r>
              <a:rPr b="0" lang="en-US" sz="1000" spc="-1" strike="noStrike">
                <a:solidFill>
                  <a:srgbClr val="000000"/>
                </a:solidFill>
                <a:latin typeface="+mn-lt"/>
                <a:ea typeface="+mn-ea"/>
              </a:rPr>
              <a:t>© Software University Foundation – </a:t>
            </a:r>
            <a:r>
              <a:rPr b="0" lang="en-US" sz="1000" spc="-1" strike="noStrike" u="sng">
                <a:solidFill>
                  <a:srgbClr val="000000"/>
                </a:solidFill>
                <a:uFillTx/>
                <a:latin typeface="+mn-lt"/>
                <a:ea typeface="+mn-ea"/>
                <a:hlinkClick r:id="rId1"/>
              </a:rPr>
              <a:t>http://softuni.org</a:t>
            </a:r>
            <a:endParaRPr b="0" lang="en-US" sz="1000" spc="-1" strike="noStrike">
              <a:latin typeface="Times New Roman"/>
            </a:endParaRPr>
          </a:p>
          <a:p>
            <a:pPr>
              <a:lnSpc>
                <a:spcPct val="100000"/>
              </a:lnSpc>
            </a:pPr>
            <a:r>
              <a:rPr b="0" lang="en-US" sz="1000" spc="-1" strike="noStrike">
                <a:solidFill>
                  <a:srgbClr val="000000"/>
                </a:solidFill>
                <a:latin typeface="+mn-lt"/>
                <a:ea typeface="+mn-ea"/>
              </a:rPr>
              <a:t>This work is licensed under the </a:t>
            </a:r>
            <a:r>
              <a:rPr b="0" lang="en-US" sz="1000" spc="-1" strike="noStrike" u="sng">
                <a:solidFill>
                  <a:srgbClr val="000000"/>
                </a:solidFill>
                <a:uFillTx/>
                <a:latin typeface="+mn-lt"/>
                <a:ea typeface="+mn-ea"/>
                <a:hlinkClick r:id="rId2"/>
              </a:rPr>
              <a:t>Creative Commons Attribution-NonCommercial-ShareAlike</a:t>
            </a:r>
            <a:r>
              <a:rPr b="0" lang="en-US" sz="1000" spc="-1" strike="noStrike">
                <a:solidFill>
                  <a:srgbClr val="000000"/>
                </a:solidFill>
                <a:latin typeface="+mn-lt"/>
                <a:ea typeface="+mn-ea"/>
              </a:rPr>
              <a:t> license.</a:t>
            </a:r>
            <a:endParaRPr b="0" lang="en-US" sz="1000" spc="-1" strike="noStrike">
              <a:latin typeface="Times New Roman"/>
            </a:endParaRPr>
          </a:p>
        </p:txBody>
      </p:sp>
      <p:sp>
        <p:nvSpPr>
          <p:cNvPr id="469" name="TextShape 4"/>
          <p:cNvSpPr txBox="1"/>
          <p:nvPr/>
        </p:nvSpPr>
        <p:spPr>
          <a:xfrm>
            <a:off x="6309000" y="8748000"/>
            <a:ext cx="547200" cy="394200"/>
          </a:xfrm>
          <a:prstGeom prst="rect">
            <a:avLst/>
          </a:prstGeom>
          <a:noFill/>
          <a:ln>
            <a:noFill/>
          </a:ln>
        </p:spPr>
        <p:txBody>
          <a:bodyPr anchor="b"/>
          <a:p>
            <a:pPr algn="r">
              <a:lnSpc>
                <a:spcPct val="100000"/>
              </a:lnSpc>
            </a:pPr>
            <a:fld id="{6D33CA37-5975-4F69-85FA-5EE9EECC85F0}" type="slidenum">
              <a:rPr b="0" lang="en-US" sz="1000" spc="-1" strike="noStrike">
                <a:solidFill>
                  <a:srgbClr val="000000"/>
                </a:solidFill>
                <a:latin typeface="+mn-lt"/>
                <a:ea typeface="+mn-ea"/>
              </a:rPr>
              <a:t>&lt;number&gt;</a:t>
            </a:fld>
            <a:endParaRPr b="0" lang="en-US" sz="10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0" name="TextShape 1"/>
          <p:cNvSpPr txBox="1"/>
          <p:nvPr/>
        </p:nvSpPr>
        <p:spPr>
          <a:xfrm>
            <a:off x="0" y="0"/>
            <a:ext cx="2971440" cy="251640"/>
          </a:xfrm>
          <a:prstGeom prst="rect">
            <a:avLst/>
          </a:prstGeom>
          <a:noFill/>
          <a:ln>
            <a:noFill/>
          </a:ln>
        </p:spPr>
        <p:txBody>
          <a:bodyPr/>
          <a:p>
            <a:pPr>
              <a:lnSpc>
                <a:spcPct val="100000"/>
              </a:lnSpc>
            </a:pPr>
            <a:r>
              <a:rPr b="0" lang="en-US" sz="1000" spc="-1" strike="noStrike">
                <a:solidFill>
                  <a:srgbClr val="000000"/>
                </a:solidFill>
                <a:latin typeface="+mn-lt"/>
                <a:ea typeface="+mn-ea"/>
              </a:rPr>
              <a:t>*</a:t>
            </a:r>
            <a:endParaRPr b="0" lang="en-US" sz="1000" spc="-1" strike="noStrike">
              <a:latin typeface="Times New Roman"/>
            </a:endParaRPr>
          </a:p>
        </p:txBody>
      </p:sp>
      <p:sp>
        <p:nvSpPr>
          <p:cNvPr id="401" name="TextShape 2"/>
          <p:cNvSpPr txBox="1"/>
          <p:nvPr/>
        </p:nvSpPr>
        <p:spPr>
          <a:xfrm>
            <a:off x="0" y="8748000"/>
            <a:ext cx="6308640" cy="394200"/>
          </a:xfrm>
          <a:prstGeom prst="rect">
            <a:avLst/>
          </a:prstGeom>
          <a:noFill/>
          <a:ln>
            <a:noFill/>
          </a:ln>
        </p:spPr>
        <p:txBody>
          <a:bodyPr anchor="b"/>
          <a:p>
            <a:pPr>
              <a:lnSpc>
                <a:spcPct val="100000"/>
              </a:lnSpc>
            </a:pPr>
            <a:r>
              <a:rPr b="0" lang="en-US" sz="1000" spc="-1" strike="noStrike">
                <a:latin typeface="Times New Roman"/>
              </a:rPr>
              <a:t>(c) 2007 National Academy for Software Development - http://academy.devbg.org. All rights reserved. Unauthorized copying or re-distribution is strictly prohibited.*</a:t>
            </a:r>
            <a:endParaRPr b="0" lang="en-US" sz="1000" spc="-1" strike="noStrike">
              <a:latin typeface="Times New Roman"/>
            </a:endParaRPr>
          </a:p>
        </p:txBody>
      </p:sp>
      <p:sp>
        <p:nvSpPr>
          <p:cNvPr id="402" name="TextShape 3"/>
          <p:cNvSpPr txBox="1"/>
          <p:nvPr/>
        </p:nvSpPr>
        <p:spPr>
          <a:xfrm>
            <a:off x="6309000" y="8748000"/>
            <a:ext cx="547200" cy="394200"/>
          </a:xfrm>
          <a:prstGeom prst="rect">
            <a:avLst/>
          </a:prstGeom>
          <a:noFill/>
          <a:ln>
            <a:noFill/>
          </a:ln>
        </p:spPr>
        <p:txBody>
          <a:bodyPr anchor="b"/>
          <a:p>
            <a:pPr algn="r">
              <a:lnSpc>
                <a:spcPct val="100000"/>
              </a:lnSpc>
            </a:pPr>
            <a:fld id="{40F36EBE-8562-42D0-AF24-19B194B26F72}" type="slidenum">
              <a:rPr b="0" lang="en-US" sz="1000" spc="-1" strike="noStrike">
                <a:latin typeface="Times New Roman"/>
              </a:rPr>
              <a:t>&lt;number&gt;</a:t>
            </a:fld>
            <a:r>
              <a:rPr b="0" lang="en-US" sz="1000" spc="-1" strike="noStrike">
                <a:latin typeface="Times New Roman"/>
              </a:rPr>
              <a:t>##</a:t>
            </a:r>
            <a:endParaRPr b="0" lang="en-US" sz="1000" spc="-1" strike="noStrike">
              <a:latin typeface="Times New Roman"/>
            </a:endParaRPr>
          </a:p>
        </p:txBody>
      </p:sp>
      <p:sp>
        <p:nvSpPr>
          <p:cNvPr id="403" name="PlaceHolder 4"/>
          <p:cNvSpPr>
            <a:spLocks noGrp="1"/>
          </p:cNvSpPr>
          <p:nvPr>
            <p:ph type="sldImg"/>
          </p:nvPr>
        </p:nvSpPr>
        <p:spPr>
          <a:xfrm>
            <a:off x="380880" y="685800"/>
            <a:ext cx="6095520" cy="3428640"/>
          </a:xfrm>
          <a:prstGeom prst="rect">
            <a:avLst/>
          </a:prstGeom>
        </p:spPr>
      </p:sp>
      <p:sp>
        <p:nvSpPr>
          <p:cNvPr id="404" name="PlaceHolder 5"/>
          <p:cNvSpPr>
            <a:spLocks noGrp="1"/>
          </p:cNvSpPr>
          <p:nvPr>
            <p:ph type="body"/>
          </p:nvPr>
        </p:nvSpPr>
        <p:spPr>
          <a:xfrm>
            <a:off x="380880" y="4343400"/>
            <a:ext cx="6095520" cy="4114440"/>
          </a:xfrm>
          <a:prstGeom prst="rect">
            <a:avLst/>
          </a:prstGeom>
        </p:spPr>
        <p:txBody>
          <a:bodyPr/>
          <a:p>
            <a:endParaRPr b="0" lang="en-US" sz="2000" spc="-1" strike="noStrike">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0" name="PlaceHolder 1"/>
          <p:cNvSpPr>
            <a:spLocks noGrp="1"/>
          </p:cNvSpPr>
          <p:nvPr>
            <p:ph type="sldImg"/>
          </p:nvPr>
        </p:nvSpPr>
        <p:spPr>
          <a:xfrm>
            <a:off x="380880" y="685800"/>
            <a:ext cx="6095520" cy="3428640"/>
          </a:xfrm>
          <a:prstGeom prst="rect">
            <a:avLst/>
          </a:prstGeom>
        </p:spPr>
      </p:sp>
      <p:sp>
        <p:nvSpPr>
          <p:cNvPr id="471" name="PlaceHolder 2"/>
          <p:cNvSpPr>
            <a:spLocks noGrp="1"/>
          </p:cNvSpPr>
          <p:nvPr>
            <p:ph type="body"/>
          </p:nvPr>
        </p:nvSpPr>
        <p:spPr>
          <a:xfrm>
            <a:off x="380880" y="4343400"/>
            <a:ext cx="6095520" cy="4114440"/>
          </a:xfrm>
          <a:prstGeom prst="rect">
            <a:avLst/>
          </a:prstGeom>
        </p:spPr>
        <p:txBody>
          <a:bodyPr/>
          <a:p>
            <a:endParaRPr b="0" lang="en-US" sz="2000" spc="-1" strike="noStrike">
              <a:latin typeface="Arial"/>
            </a:endParaRPr>
          </a:p>
        </p:txBody>
      </p:sp>
      <p:sp>
        <p:nvSpPr>
          <p:cNvPr id="472" name="TextShape 3"/>
          <p:cNvSpPr txBox="1"/>
          <p:nvPr/>
        </p:nvSpPr>
        <p:spPr>
          <a:xfrm>
            <a:off x="6309000" y="8748000"/>
            <a:ext cx="547200" cy="394200"/>
          </a:xfrm>
          <a:prstGeom prst="rect">
            <a:avLst/>
          </a:prstGeom>
          <a:noFill/>
          <a:ln>
            <a:noFill/>
          </a:ln>
        </p:spPr>
        <p:txBody>
          <a:bodyPr anchor="b"/>
          <a:p>
            <a:pPr algn="r">
              <a:lnSpc>
                <a:spcPct val="100000"/>
              </a:lnSpc>
            </a:pPr>
            <a:fld id="{02C01136-8169-49B9-810D-B1EB4FC18319}" type="slidenum">
              <a:rPr b="0" lang="en-US" sz="1000" spc="-1" strike="noStrike">
                <a:solidFill>
                  <a:srgbClr val="000000"/>
                </a:solidFill>
                <a:latin typeface="+mn-lt"/>
                <a:ea typeface="+mn-ea"/>
              </a:rPr>
              <a:t>&lt;number&gt;</a:t>
            </a:fld>
            <a:endParaRPr b="0" lang="en-US" sz="1000" spc="-1" strike="noStrike">
              <a:latin typeface="Times New Roman"/>
            </a:endParaRPr>
          </a:p>
        </p:txBody>
      </p:sp>
      <p:sp>
        <p:nvSpPr>
          <p:cNvPr id="473" name="TextShape 4"/>
          <p:cNvSpPr txBox="1"/>
          <p:nvPr/>
        </p:nvSpPr>
        <p:spPr>
          <a:xfrm>
            <a:off x="0" y="8748000"/>
            <a:ext cx="6308640" cy="394200"/>
          </a:xfrm>
          <a:prstGeom prst="rect">
            <a:avLst/>
          </a:prstGeom>
          <a:noFill/>
          <a:ln>
            <a:noFill/>
          </a:ln>
        </p:spPr>
        <p:txBody>
          <a:bodyPr anchor="b"/>
          <a:p>
            <a:pPr>
              <a:lnSpc>
                <a:spcPct val="100000"/>
              </a:lnSpc>
            </a:pPr>
            <a:r>
              <a:rPr b="0" lang="en-US" sz="1000" spc="-1" strike="noStrike">
                <a:solidFill>
                  <a:srgbClr val="000000"/>
                </a:solidFill>
                <a:latin typeface="+mn-lt"/>
                <a:ea typeface="+mn-ea"/>
              </a:rPr>
              <a:t>© Software University Foundation – </a:t>
            </a:r>
            <a:r>
              <a:rPr b="0" lang="en-US" sz="1000" spc="-1" strike="noStrike" u="sng">
                <a:solidFill>
                  <a:srgbClr val="000000"/>
                </a:solidFill>
                <a:uFillTx/>
                <a:latin typeface="+mn-lt"/>
                <a:ea typeface="+mn-ea"/>
                <a:hlinkClick r:id="rId1"/>
              </a:rPr>
              <a:t>http://softuni.org</a:t>
            </a:r>
            <a:endParaRPr b="0" lang="en-US" sz="1000" spc="-1" strike="noStrike">
              <a:latin typeface="Times New Roman"/>
            </a:endParaRPr>
          </a:p>
          <a:p>
            <a:pPr>
              <a:lnSpc>
                <a:spcPct val="100000"/>
              </a:lnSpc>
            </a:pPr>
            <a:r>
              <a:rPr b="0" lang="en-US" sz="1000" spc="-1" strike="noStrike">
                <a:solidFill>
                  <a:srgbClr val="000000"/>
                </a:solidFill>
                <a:latin typeface="+mn-lt"/>
                <a:ea typeface="+mn-ea"/>
              </a:rPr>
              <a:t>This work is licensed under the </a:t>
            </a:r>
            <a:r>
              <a:rPr b="0" lang="en-US" sz="1000" spc="-1" strike="noStrike" u="sng">
                <a:solidFill>
                  <a:srgbClr val="000000"/>
                </a:solidFill>
                <a:uFillTx/>
                <a:latin typeface="+mn-lt"/>
                <a:ea typeface="+mn-ea"/>
                <a:hlinkClick r:id="rId2"/>
              </a:rPr>
              <a:t>Creative Commons Attribution-NonCommercial-ShareAlike</a:t>
            </a:r>
            <a:r>
              <a:rPr b="0" lang="en-US" sz="1000" spc="-1" strike="noStrike">
                <a:solidFill>
                  <a:srgbClr val="000000"/>
                </a:solidFill>
                <a:latin typeface="+mn-lt"/>
                <a:ea typeface="+mn-ea"/>
              </a:rPr>
              <a:t> license.</a:t>
            </a:r>
            <a:endParaRPr b="0" lang="en-US" sz="1000" spc="-1" strike="noStrike">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4" name="PlaceHolder 1"/>
          <p:cNvSpPr>
            <a:spLocks noGrp="1"/>
          </p:cNvSpPr>
          <p:nvPr>
            <p:ph type="sldImg"/>
          </p:nvPr>
        </p:nvSpPr>
        <p:spPr>
          <a:xfrm>
            <a:off x="380880" y="685800"/>
            <a:ext cx="6095520" cy="3428640"/>
          </a:xfrm>
          <a:prstGeom prst="rect">
            <a:avLst/>
          </a:prstGeom>
        </p:spPr>
      </p:sp>
      <p:sp>
        <p:nvSpPr>
          <p:cNvPr id="475" name="PlaceHolder 2"/>
          <p:cNvSpPr>
            <a:spLocks noGrp="1"/>
          </p:cNvSpPr>
          <p:nvPr>
            <p:ph type="body"/>
          </p:nvPr>
        </p:nvSpPr>
        <p:spPr>
          <a:xfrm>
            <a:off x="380880" y="4343400"/>
            <a:ext cx="6095520" cy="4114440"/>
          </a:xfrm>
          <a:prstGeom prst="rect">
            <a:avLst/>
          </a:prstGeom>
        </p:spPr>
        <p:txBody>
          <a:bodyPr>
            <a:normAutofit/>
          </a:bodyPr>
          <a:p>
            <a:endParaRPr b="0" lang="en-US" sz="2000" spc="-1" strike="noStrike">
              <a:latin typeface="Arial"/>
            </a:endParaRPr>
          </a:p>
        </p:txBody>
      </p:sp>
      <p:sp>
        <p:nvSpPr>
          <p:cNvPr id="476" name="TextShape 3"/>
          <p:cNvSpPr txBox="1"/>
          <p:nvPr/>
        </p:nvSpPr>
        <p:spPr>
          <a:xfrm>
            <a:off x="0" y="8748000"/>
            <a:ext cx="6308640" cy="394200"/>
          </a:xfrm>
          <a:prstGeom prst="rect">
            <a:avLst/>
          </a:prstGeom>
          <a:noFill/>
          <a:ln>
            <a:noFill/>
          </a:ln>
        </p:spPr>
        <p:txBody>
          <a:bodyPr anchor="b"/>
          <a:p>
            <a:pPr>
              <a:lnSpc>
                <a:spcPct val="100000"/>
              </a:lnSpc>
            </a:pPr>
            <a:r>
              <a:rPr b="0" lang="en-US" sz="1000" spc="-1" strike="noStrike">
                <a:solidFill>
                  <a:srgbClr val="000000"/>
                </a:solidFill>
                <a:latin typeface="+mn-lt"/>
                <a:ea typeface="+mn-ea"/>
              </a:rPr>
              <a:t>© Software University Foundation – </a:t>
            </a:r>
            <a:r>
              <a:rPr b="0" lang="en-US" sz="1000" spc="-1" strike="noStrike" u="sng">
                <a:solidFill>
                  <a:srgbClr val="000000"/>
                </a:solidFill>
                <a:uFillTx/>
                <a:latin typeface="+mn-lt"/>
                <a:ea typeface="+mn-ea"/>
                <a:hlinkClick r:id="rId1"/>
              </a:rPr>
              <a:t>http://softuni.org</a:t>
            </a:r>
            <a:endParaRPr b="0" lang="en-US" sz="1000" spc="-1" strike="noStrike">
              <a:latin typeface="Times New Roman"/>
            </a:endParaRPr>
          </a:p>
          <a:p>
            <a:pPr>
              <a:lnSpc>
                <a:spcPct val="100000"/>
              </a:lnSpc>
            </a:pPr>
            <a:r>
              <a:rPr b="0" lang="en-US" sz="1000" spc="-1" strike="noStrike">
                <a:solidFill>
                  <a:srgbClr val="000000"/>
                </a:solidFill>
                <a:latin typeface="+mn-lt"/>
                <a:ea typeface="+mn-ea"/>
              </a:rPr>
              <a:t>This work is licensed under the </a:t>
            </a:r>
            <a:r>
              <a:rPr b="0" lang="en-US" sz="1000" spc="-1" strike="noStrike" u="sng">
                <a:solidFill>
                  <a:srgbClr val="000000"/>
                </a:solidFill>
                <a:uFillTx/>
                <a:latin typeface="+mn-lt"/>
                <a:ea typeface="+mn-ea"/>
                <a:hlinkClick r:id="rId2"/>
              </a:rPr>
              <a:t>Creative Commons Attribution-NonCommercial-ShareAlike</a:t>
            </a:r>
            <a:r>
              <a:rPr b="0" lang="en-US" sz="1000" spc="-1" strike="noStrike">
                <a:solidFill>
                  <a:srgbClr val="000000"/>
                </a:solidFill>
                <a:latin typeface="+mn-lt"/>
                <a:ea typeface="+mn-ea"/>
              </a:rPr>
              <a:t> license.</a:t>
            </a:r>
            <a:endParaRPr b="0" lang="en-US" sz="1000" spc="-1" strike="noStrike">
              <a:latin typeface="Times New Roman"/>
            </a:endParaRPr>
          </a:p>
        </p:txBody>
      </p:sp>
      <p:sp>
        <p:nvSpPr>
          <p:cNvPr id="477" name="TextShape 4"/>
          <p:cNvSpPr txBox="1"/>
          <p:nvPr/>
        </p:nvSpPr>
        <p:spPr>
          <a:xfrm>
            <a:off x="6309000" y="8748000"/>
            <a:ext cx="547200" cy="394200"/>
          </a:xfrm>
          <a:prstGeom prst="rect">
            <a:avLst/>
          </a:prstGeom>
          <a:noFill/>
          <a:ln>
            <a:noFill/>
          </a:ln>
        </p:spPr>
        <p:txBody>
          <a:bodyPr anchor="b"/>
          <a:p>
            <a:pPr algn="r">
              <a:lnSpc>
                <a:spcPct val="100000"/>
              </a:lnSpc>
            </a:pPr>
            <a:fld id="{A5ECF961-98FB-45C0-8873-8BC87D022C81}" type="slidenum">
              <a:rPr b="0" lang="en-US" sz="1000" spc="-1" strike="noStrike">
                <a:solidFill>
                  <a:srgbClr val="000000"/>
                </a:solidFill>
                <a:latin typeface="+mn-lt"/>
                <a:ea typeface="+mn-ea"/>
              </a:rPr>
              <a:t>&lt;number&gt;</a:t>
            </a:fld>
            <a:endParaRPr b="0" lang="en-US" sz="1000" spc="-1" strike="noStrike">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8" name="PlaceHolder 1"/>
          <p:cNvSpPr>
            <a:spLocks noGrp="1"/>
          </p:cNvSpPr>
          <p:nvPr>
            <p:ph type="sldImg"/>
          </p:nvPr>
        </p:nvSpPr>
        <p:spPr>
          <a:xfrm>
            <a:off x="380880" y="685800"/>
            <a:ext cx="6095520" cy="3428640"/>
          </a:xfrm>
          <a:prstGeom prst="rect">
            <a:avLst/>
          </a:prstGeom>
        </p:spPr>
      </p:sp>
      <p:sp>
        <p:nvSpPr>
          <p:cNvPr id="479" name="PlaceHolder 2"/>
          <p:cNvSpPr>
            <a:spLocks noGrp="1"/>
          </p:cNvSpPr>
          <p:nvPr>
            <p:ph type="body"/>
          </p:nvPr>
        </p:nvSpPr>
        <p:spPr>
          <a:xfrm>
            <a:off x="380880" y="4343400"/>
            <a:ext cx="6095520" cy="4114440"/>
          </a:xfrm>
          <a:prstGeom prst="rect">
            <a:avLst/>
          </a:prstGeom>
        </p:spPr>
        <p:txBody>
          <a:bodyPr>
            <a:normAutofit/>
          </a:bodyPr>
          <a:p>
            <a:pPr>
              <a:lnSpc>
                <a:spcPct val="100000"/>
              </a:lnSpc>
            </a:pPr>
            <a:r>
              <a:rPr b="0" lang="en-US" sz="2000" spc="-1" strike="noStrike">
                <a:solidFill>
                  <a:srgbClr val="999999"/>
                </a:solidFill>
                <a:latin typeface="Arial"/>
              </a:rPr>
              <a:t>But they can be subclassed.</a:t>
            </a:r>
            <a:endParaRPr b="0" lang="en-US" sz="2000" spc="-1" strike="noStrike">
              <a:latin typeface="Arial"/>
            </a:endParaRPr>
          </a:p>
        </p:txBody>
      </p:sp>
      <p:sp>
        <p:nvSpPr>
          <p:cNvPr id="480" name="TextShape 3"/>
          <p:cNvSpPr txBox="1"/>
          <p:nvPr/>
        </p:nvSpPr>
        <p:spPr>
          <a:xfrm>
            <a:off x="0" y="8748000"/>
            <a:ext cx="6308640" cy="394200"/>
          </a:xfrm>
          <a:prstGeom prst="rect">
            <a:avLst/>
          </a:prstGeom>
          <a:noFill/>
          <a:ln>
            <a:noFill/>
          </a:ln>
        </p:spPr>
        <p:txBody>
          <a:bodyPr anchor="b"/>
          <a:p>
            <a:pPr>
              <a:lnSpc>
                <a:spcPct val="100000"/>
              </a:lnSpc>
            </a:pPr>
            <a:r>
              <a:rPr b="0" lang="en-US" sz="1000" spc="-1" strike="noStrike">
                <a:solidFill>
                  <a:srgbClr val="000000"/>
                </a:solidFill>
                <a:latin typeface="+mn-lt"/>
                <a:ea typeface="+mn-ea"/>
              </a:rPr>
              <a:t>© Software University Foundation – </a:t>
            </a:r>
            <a:r>
              <a:rPr b="0" lang="en-US" sz="1000" spc="-1" strike="noStrike" u="sng">
                <a:solidFill>
                  <a:srgbClr val="000000"/>
                </a:solidFill>
                <a:uFillTx/>
                <a:latin typeface="+mn-lt"/>
                <a:ea typeface="+mn-ea"/>
                <a:hlinkClick r:id="rId1"/>
              </a:rPr>
              <a:t>http://softuni.org</a:t>
            </a:r>
            <a:endParaRPr b="0" lang="en-US" sz="1000" spc="-1" strike="noStrike">
              <a:latin typeface="Times New Roman"/>
            </a:endParaRPr>
          </a:p>
          <a:p>
            <a:pPr>
              <a:lnSpc>
                <a:spcPct val="100000"/>
              </a:lnSpc>
            </a:pPr>
            <a:r>
              <a:rPr b="0" lang="en-US" sz="1000" spc="-1" strike="noStrike">
                <a:solidFill>
                  <a:srgbClr val="000000"/>
                </a:solidFill>
                <a:latin typeface="+mn-lt"/>
                <a:ea typeface="+mn-ea"/>
              </a:rPr>
              <a:t>This work is licensed under the </a:t>
            </a:r>
            <a:r>
              <a:rPr b="0" lang="en-US" sz="1000" spc="-1" strike="noStrike" u="sng">
                <a:solidFill>
                  <a:srgbClr val="000000"/>
                </a:solidFill>
                <a:uFillTx/>
                <a:latin typeface="+mn-lt"/>
                <a:ea typeface="+mn-ea"/>
                <a:hlinkClick r:id="rId2"/>
              </a:rPr>
              <a:t>Creative Commons Attribution-NonCommercial-ShareAlike</a:t>
            </a:r>
            <a:r>
              <a:rPr b="0" lang="en-US" sz="1000" spc="-1" strike="noStrike">
                <a:solidFill>
                  <a:srgbClr val="000000"/>
                </a:solidFill>
                <a:latin typeface="+mn-lt"/>
                <a:ea typeface="+mn-ea"/>
              </a:rPr>
              <a:t> license.</a:t>
            </a:r>
            <a:endParaRPr b="0" lang="en-US" sz="1000" spc="-1" strike="noStrike">
              <a:latin typeface="Times New Roman"/>
            </a:endParaRPr>
          </a:p>
        </p:txBody>
      </p:sp>
      <p:sp>
        <p:nvSpPr>
          <p:cNvPr id="481" name="TextShape 4"/>
          <p:cNvSpPr txBox="1"/>
          <p:nvPr/>
        </p:nvSpPr>
        <p:spPr>
          <a:xfrm>
            <a:off x="6309000" y="8748000"/>
            <a:ext cx="547200" cy="394200"/>
          </a:xfrm>
          <a:prstGeom prst="rect">
            <a:avLst/>
          </a:prstGeom>
          <a:noFill/>
          <a:ln>
            <a:noFill/>
          </a:ln>
        </p:spPr>
        <p:txBody>
          <a:bodyPr anchor="b"/>
          <a:p>
            <a:pPr algn="r">
              <a:lnSpc>
                <a:spcPct val="100000"/>
              </a:lnSpc>
            </a:pPr>
            <a:fld id="{EF4B99FF-25E5-439B-A021-6FD3C59DB605}" type="slidenum">
              <a:rPr b="0" lang="en-US" sz="1000" spc="-1" strike="noStrike">
                <a:solidFill>
                  <a:srgbClr val="000000"/>
                </a:solidFill>
                <a:latin typeface="+mn-lt"/>
                <a:ea typeface="+mn-ea"/>
              </a:rPr>
              <a:t>&lt;number&gt;</a:t>
            </a:fld>
            <a:endParaRPr b="0" lang="en-US" sz="1000" spc="-1" strike="noStrike">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2" name="TextShape 1"/>
          <p:cNvSpPr txBox="1"/>
          <p:nvPr/>
        </p:nvSpPr>
        <p:spPr>
          <a:xfrm>
            <a:off x="0" y="8748000"/>
            <a:ext cx="6308640" cy="394200"/>
          </a:xfrm>
          <a:prstGeom prst="rect">
            <a:avLst/>
          </a:prstGeom>
          <a:noFill/>
          <a:ln>
            <a:noFill/>
          </a:ln>
        </p:spPr>
        <p:txBody>
          <a:bodyPr anchor="b"/>
          <a:p>
            <a:pPr>
              <a:lnSpc>
                <a:spcPct val="100000"/>
              </a:lnSpc>
            </a:pPr>
            <a:r>
              <a:rPr b="0" lang="en-US" sz="1000" spc="-1" strike="noStrike">
                <a:latin typeface="Times New Roman"/>
              </a:rPr>
              <a:t>(c) 2005 National Academy for Software Development - http://academy.devbg.org. All rights reserved. Unauthorized copying or re-distribution is strictly prohibited.(c) 2006 National Academy for Software Development - http://academy.devbg.org*</a:t>
            </a:r>
            <a:endParaRPr b="0" lang="en-US" sz="1000" spc="-1" strike="noStrike">
              <a:latin typeface="Times New Roman"/>
            </a:endParaRPr>
          </a:p>
        </p:txBody>
      </p:sp>
      <p:sp>
        <p:nvSpPr>
          <p:cNvPr id="483" name="TextShape 2"/>
          <p:cNvSpPr txBox="1"/>
          <p:nvPr/>
        </p:nvSpPr>
        <p:spPr>
          <a:xfrm>
            <a:off x="6309000" y="8748000"/>
            <a:ext cx="547200" cy="394200"/>
          </a:xfrm>
          <a:prstGeom prst="rect">
            <a:avLst/>
          </a:prstGeom>
          <a:noFill/>
          <a:ln>
            <a:noFill/>
          </a:ln>
        </p:spPr>
        <p:txBody>
          <a:bodyPr anchor="b"/>
          <a:p>
            <a:pPr algn="r">
              <a:lnSpc>
                <a:spcPct val="100000"/>
              </a:lnSpc>
            </a:pPr>
            <a:fld id="{AC5FC0EB-B8D0-4D2C-A647-257853C04DF0}" type="slidenum">
              <a:rPr b="0" lang="en-US" sz="1000" spc="-1" strike="noStrike">
                <a:latin typeface="Times New Roman"/>
              </a:rPr>
              <a:t>&lt;number&gt;</a:t>
            </a:fld>
            <a:r>
              <a:rPr b="0" lang="en-US" sz="1000" spc="-1" strike="noStrike">
                <a:latin typeface="Times New Roman"/>
              </a:rPr>
              <a:t>##</a:t>
            </a:r>
            <a:endParaRPr b="0" lang="en-US" sz="1000" spc="-1" strike="noStrike">
              <a:latin typeface="Times New Roman"/>
            </a:endParaRPr>
          </a:p>
        </p:txBody>
      </p:sp>
      <p:sp>
        <p:nvSpPr>
          <p:cNvPr id="484" name="PlaceHolder 3"/>
          <p:cNvSpPr>
            <a:spLocks noGrp="1"/>
          </p:cNvSpPr>
          <p:nvPr>
            <p:ph type="sldImg"/>
          </p:nvPr>
        </p:nvSpPr>
        <p:spPr>
          <a:xfrm>
            <a:off x="382680" y="685800"/>
            <a:ext cx="6092640" cy="3428640"/>
          </a:xfrm>
          <a:prstGeom prst="rect">
            <a:avLst/>
          </a:prstGeom>
        </p:spPr>
      </p:sp>
      <p:sp>
        <p:nvSpPr>
          <p:cNvPr id="485" name="PlaceHolder 4"/>
          <p:cNvSpPr>
            <a:spLocks noGrp="1"/>
          </p:cNvSpPr>
          <p:nvPr>
            <p:ph type="body"/>
          </p:nvPr>
        </p:nvSpPr>
        <p:spPr>
          <a:xfrm>
            <a:off x="380880" y="4343400"/>
            <a:ext cx="6095520" cy="4114440"/>
          </a:xfrm>
          <a:prstGeom prst="rect">
            <a:avLst/>
          </a:prstGeom>
        </p:spPr>
        <p:txBody>
          <a:bodyPr/>
          <a:p>
            <a:pPr marL="216000" indent="-216000">
              <a:lnSpc>
                <a:spcPct val="100000"/>
              </a:lnSpc>
            </a:pPr>
            <a:r>
              <a:rPr b="0" lang="en-US" sz="2000" spc="-1" strike="noStrike">
                <a:latin typeface="Arial"/>
              </a:rPr>
              <a:t>Extensibility / Polymorphism: New functionality may be easily plugged in without changing existing classes as long the new plug-in classes extend given base classes.</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Reusability: For a set of similar applications a framework can be defined using a core set of classes that are to be extended by classes that fill in the application-dependent part.</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endParaRPr b="0" lang="en-US" sz="2000" spc="-1" strike="noStrike">
              <a:latin typeface="Arial"/>
            </a:endParaRPr>
          </a:p>
        </p:txBody>
      </p:sp>
      <p:sp>
        <p:nvSpPr>
          <p:cNvPr id="486" name="TextShape 5"/>
          <p:cNvSpPr txBox="1"/>
          <p:nvPr/>
        </p:nvSpPr>
        <p:spPr>
          <a:xfrm>
            <a:off x="0" y="0"/>
            <a:ext cx="2971440" cy="251640"/>
          </a:xfrm>
          <a:prstGeom prst="rect">
            <a:avLst/>
          </a:prstGeom>
          <a:noFill/>
          <a:ln>
            <a:noFill/>
          </a:ln>
        </p:spPr>
        <p:txBody>
          <a:bodyPr/>
          <a:p>
            <a:pPr>
              <a:lnSpc>
                <a:spcPct val="100000"/>
              </a:lnSpc>
            </a:pPr>
            <a:r>
              <a:rPr b="0" lang="en-US" sz="1000" spc="-1" strike="noStrike">
                <a:solidFill>
                  <a:srgbClr val="000000"/>
                </a:solidFill>
                <a:latin typeface="+mn-lt"/>
                <a:ea typeface="+mn-ea"/>
              </a:rPr>
              <a:t>*</a:t>
            </a:r>
            <a:endParaRPr b="0" lang="en-US" sz="1000" spc="-1" strike="noStrike">
              <a:latin typeface="Times New Roman"/>
            </a:endParaRPr>
          </a:p>
        </p:txBody>
      </p:sp>
      <p:sp>
        <p:nvSpPr>
          <p:cNvPr id="487" name="TextShape 6"/>
          <p:cNvSpPr txBox="1"/>
          <p:nvPr/>
        </p:nvSpPr>
        <p:spPr>
          <a:xfrm>
            <a:off x="3884760" y="0"/>
            <a:ext cx="2971440" cy="251640"/>
          </a:xfrm>
          <a:prstGeom prst="rect">
            <a:avLst/>
          </a:prstGeom>
          <a:noFill/>
          <a:ln>
            <a:noFill/>
          </a:ln>
        </p:spPr>
        <p:txBody>
          <a:bodyPr/>
          <a:p>
            <a:pPr algn="r">
              <a:lnSpc>
                <a:spcPct val="100000"/>
              </a:lnSpc>
            </a:pPr>
            <a:r>
              <a:rPr b="0" lang="en-US" sz="1000" spc="-1" strike="noStrike">
                <a:latin typeface="Times New Roman"/>
              </a:rPr>
              <a:t>07/16/96</a:t>
            </a:r>
            <a:endParaRPr b="0" lang="en-US" sz="1000" spc="-1" strike="noStrike">
              <a:latin typeface="Times New Roman"/>
            </a:endParaRPr>
          </a:p>
        </p:txBody>
      </p:sp>
      <p:sp>
        <p:nvSpPr>
          <p:cNvPr id="488" name="CustomShape 7"/>
          <p:cNvSpPr/>
          <p:nvPr/>
        </p:nvSpPr>
        <p:spPr>
          <a:xfrm>
            <a:off x="0" y="8687160"/>
            <a:ext cx="2971800" cy="456480"/>
          </a:xfrm>
          <a:prstGeom prst="rect">
            <a:avLst/>
          </a:prstGeom>
          <a:noFill/>
          <a:ln w="9360">
            <a:noFill/>
          </a:ln>
        </p:spPr>
        <p:style>
          <a:lnRef idx="0"/>
          <a:fillRef idx="0"/>
          <a:effectRef idx="0"/>
          <a:fontRef idx="minor"/>
        </p:style>
        <p:txBody>
          <a:bodyPr lIns="19080" rIns="19080" tIns="0" bIns="0" anchor="b"/>
          <a:p>
            <a:pPr>
              <a:lnSpc>
                <a:spcPct val="100000"/>
              </a:lnSpc>
            </a:pPr>
            <a:r>
              <a:rPr b="0" i="1" lang="en-US" sz="1000" spc="-1" strike="noStrike">
                <a:solidFill>
                  <a:srgbClr val="000000"/>
                </a:solidFill>
                <a:latin typeface="+mn-lt"/>
                <a:ea typeface="+mn-ea"/>
              </a:rPr>
              <a:t>(c) 2006 National Academy for Software Development - http://academy.devbg.org*</a:t>
            </a:r>
            <a:endParaRPr b="0" lang="en-US" sz="1000" spc="-1" strike="noStrike">
              <a:latin typeface="Arial"/>
            </a:endParaRPr>
          </a:p>
        </p:txBody>
      </p:sp>
      <p:sp>
        <p:nvSpPr>
          <p:cNvPr id="489" name="CustomShape 8"/>
          <p:cNvSpPr/>
          <p:nvPr/>
        </p:nvSpPr>
        <p:spPr>
          <a:xfrm>
            <a:off x="3885840" y="8687160"/>
            <a:ext cx="2971800" cy="456480"/>
          </a:xfrm>
          <a:prstGeom prst="rect">
            <a:avLst/>
          </a:prstGeom>
          <a:noFill/>
          <a:ln w="9360">
            <a:noFill/>
          </a:ln>
        </p:spPr>
        <p:style>
          <a:lnRef idx="0"/>
          <a:fillRef idx="0"/>
          <a:effectRef idx="0"/>
          <a:fontRef idx="minor"/>
        </p:style>
        <p:txBody>
          <a:bodyPr lIns="19080" rIns="19080" tIns="0" bIns="0" anchor="b"/>
          <a:p>
            <a:pPr algn="r">
              <a:lnSpc>
                <a:spcPct val="100000"/>
              </a:lnSpc>
            </a:pPr>
            <a:fld id="{619232AB-CC43-419F-B0B9-3CD08906A8FC}" type="slidenum">
              <a:rPr b="0" i="1" lang="en-US" sz="1000" spc="-1" strike="noStrike">
                <a:solidFill>
                  <a:srgbClr val="000000"/>
                </a:solidFill>
                <a:latin typeface="+mn-lt"/>
                <a:ea typeface="+mn-ea"/>
              </a:rPr>
              <a:t>&lt;number&gt;</a:t>
            </a:fld>
            <a:r>
              <a:rPr b="0" i="1" lang="en-US" sz="1000" spc="-1" strike="noStrike">
                <a:solidFill>
                  <a:srgbClr val="000000"/>
                </a:solidFill>
                <a:latin typeface="+mn-lt"/>
                <a:ea typeface="+mn-ea"/>
              </a:rPr>
              <a:t>##</a:t>
            </a:r>
            <a:endParaRPr b="0" lang="en-US" sz="1000" spc="-1" strike="noStrike">
              <a:latin typeface="Arial"/>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0" name="TextShape 1"/>
          <p:cNvSpPr txBox="1"/>
          <p:nvPr/>
        </p:nvSpPr>
        <p:spPr>
          <a:xfrm>
            <a:off x="0" y="8748000"/>
            <a:ext cx="6308640" cy="394200"/>
          </a:xfrm>
          <a:prstGeom prst="rect">
            <a:avLst/>
          </a:prstGeom>
          <a:noFill/>
          <a:ln>
            <a:noFill/>
          </a:ln>
        </p:spPr>
        <p:txBody>
          <a:bodyPr anchor="b"/>
          <a:p>
            <a:pPr>
              <a:lnSpc>
                <a:spcPct val="100000"/>
              </a:lnSpc>
            </a:pPr>
            <a:r>
              <a:rPr b="0" lang="en-US" sz="1000" spc="-1" strike="noStrike">
                <a:latin typeface="Times New Roman"/>
              </a:rPr>
              <a:t>(c) 2005 National Academy for Software Development - http://academy.devbg.org. All rights reserved. Unauthorized copying or re-distribution is strictly prohibited.(c) 2006 National Academy for Software Development - http://academy.devbg.org*</a:t>
            </a:r>
            <a:endParaRPr b="0" lang="en-US" sz="1000" spc="-1" strike="noStrike">
              <a:latin typeface="Times New Roman"/>
            </a:endParaRPr>
          </a:p>
        </p:txBody>
      </p:sp>
      <p:sp>
        <p:nvSpPr>
          <p:cNvPr id="491" name="TextShape 2"/>
          <p:cNvSpPr txBox="1"/>
          <p:nvPr/>
        </p:nvSpPr>
        <p:spPr>
          <a:xfrm>
            <a:off x="6309000" y="8748000"/>
            <a:ext cx="547200" cy="394200"/>
          </a:xfrm>
          <a:prstGeom prst="rect">
            <a:avLst/>
          </a:prstGeom>
          <a:noFill/>
          <a:ln>
            <a:noFill/>
          </a:ln>
        </p:spPr>
        <p:txBody>
          <a:bodyPr anchor="b"/>
          <a:p>
            <a:pPr algn="r">
              <a:lnSpc>
                <a:spcPct val="100000"/>
              </a:lnSpc>
            </a:pPr>
            <a:fld id="{73341059-67A4-4F50-995C-1D6EE8A4BEA5}" type="slidenum">
              <a:rPr b="0" lang="en-US" sz="1000" spc="-1" strike="noStrike">
                <a:latin typeface="Times New Roman"/>
              </a:rPr>
              <a:t>&lt;number&gt;</a:t>
            </a:fld>
            <a:r>
              <a:rPr b="0" lang="en-US" sz="1000" spc="-1" strike="noStrike">
                <a:latin typeface="Times New Roman"/>
              </a:rPr>
              <a:t>##</a:t>
            </a:r>
            <a:endParaRPr b="0" lang="en-US" sz="1000" spc="-1" strike="noStrike">
              <a:latin typeface="Times New Roman"/>
            </a:endParaRPr>
          </a:p>
        </p:txBody>
      </p:sp>
      <p:sp>
        <p:nvSpPr>
          <p:cNvPr id="492" name="PlaceHolder 3"/>
          <p:cNvSpPr>
            <a:spLocks noGrp="1"/>
          </p:cNvSpPr>
          <p:nvPr>
            <p:ph type="sldImg"/>
          </p:nvPr>
        </p:nvSpPr>
        <p:spPr>
          <a:xfrm>
            <a:off x="382680" y="685800"/>
            <a:ext cx="6092640" cy="3428640"/>
          </a:xfrm>
          <a:prstGeom prst="rect">
            <a:avLst/>
          </a:prstGeom>
        </p:spPr>
      </p:sp>
      <p:sp>
        <p:nvSpPr>
          <p:cNvPr id="493" name="PlaceHolder 4"/>
          <p:cNvSpPr>
            <a:spLocks noGrp="1"/>
          </p:cNvSpPr>
          <p:nvPr>
            <p:ph type="body"/>
          </p:nvPr>
        </p:nvSpPr>
        <p:spPr>
          <a:xfrm>
            <a:off x="380880" y="4343400"/>
            <a:ext cx="6095520" cy="4114440"/>
          </a:xfrm>
          <a:prstGeom prst="rect">
            <a:avLst/>
          </a:prstGeom>
        </p:spPr>
        <p:txBody>
          <a:bodyPr/>
          <a:p>
            <a:pPr marL="216000" indent="-216000">
              <a:lnSpc>
                <a:spcPct val="100000"/>
              </a:lnSpc>
            </a:pPr>
            <a:r>
              <a:rPr b="0" lang="en-US" sz="2000" spc="-1" strike="noStrike">
                <a:latin typeface="Arial"/>
              </a:rPr>
              <a:t>Extensibility / Polymorphism: New functionality may be easily plugged in without changing existing classes as long the new plug-in classes extend given base classes.</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Reusability: For a set of similar applications a framework can be defined using a core set of classes that are to be extended by classes that fill in the application-dependent part.</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endParaRPr b="0" lang="en-US" sz="2000" spc="-1" strike="noStrike">
              <a:latin typeface="Arial"/>
            </a:endParaRPr>
          </a:p>
        </p:txBody>
      </p:sp>
      <p:sp>
        <p:nvSpPr>
          <p:cNvPr id="494" name="TextShape 5"/>
          <p:cNvSpPr txBox="1"/>
          <p:nvPr/>
        </p:nvSpPr>
        <p:spPr>
          <a:xfrm>
            <a:off x="0" y="0"/>
            <a:ext cx="2971440" cy="251640"/>
          </a:xfrm>
          <a:prstGeom prst="rect">
            <a:avLst/>
          </a:prstGeom>
          <a:noFill/>
          <a:ln>
            <a:noFill/>
          </a:ln>
        </p:spPr>
        <p:txBody>
          <a:bodyPr/>
          <a:p>
            <a:pPr>
              <a:lnSpc>
                <a:spcPct val="100000"/>
              </a:lnSpc>
            </a:pPr>
            <a:r>
              <a:rPr b="0" lang="en-US" sz="1000" spc="-1" strike="noStrike">
                <a:solidFill>
                  <a:srgbClr val="000000"/>
                </a:solidFill>
                <a:latin typeface="+mn-lt"/>
                <a:ea typeface="+mn-ea"/>
              </a:rPr>
              <a:t>*</a:t>
            </a:r>
            <a:endParaRPr b="0" lang="en-US" sz="1000" spc="-1" strike="noStrike">
              <a:latin typeface="Times New Roman"/>
            </a:endParaRPr>
          </a:p>
        </p:txBody>
      </p:sp>
      <p:sp>
        <p:nvSpPr>
          <p:cNvPr id="495" name="TextShape 6"/>
          <p:cNvSpPr txBox="1"/>
          <p:nvPr/>
        </p:nvSpPr>
        <p:spPr>
          <a:xfrm>
            <a:off x="3884760" y="0"/>
            <a:ext cx="2971440" cy="251640"/>
          </a:xfrm>
          <a:prstGeom prst="rect">
            <a:avLst/>
          </a:prstGeom>
          <a:noFill/>
          <a:ln>
            <a:noFill/>
          </a:ln>
        </p:spPr>
        <p:txBody>
          <a:bodyPr/>
          <a:p>
            <a:pPr algn="r">
              <a:lnSpc>
                <a:spcPct val="100000"/>
              </a:lnSpc>
            </a:pPr>
            <a:r>
              <a:rPr b="0" lang="en-US" sz="1000" spc="-1" strike="noStrike">
                <a:latin typeface="Times New Roman"/>
              </a:rPr>
              <a:t>07/16/96</a:t>
            </a:r>
            <a:endParaRPr b="0" lang="en-US" sz="1000" spc="-1" strike="noStrike">
              <a:latin typeface="Times New Roman"/>
            </a:endParaRPr>
          </a:p>
        </p:txBody>
      </p:sp>
      <p:sp>
        <p:nvSpPr>
          <p:cNvPr id="496" name="CustomShape 7"/>
          <p:cNvSpPr/>
          <p:nvPr/>
        </p:nvSpPr>
        <p:spPr>
          <a:xfrm>
            <a:off x="0" y="8687160"/>
            <a:ext cx="2971800" cy="456480"/>
          </a:xfrm>
          <a:prstGeom prst="rect">
            <a:avLst/>
          </a:prstGeom>
          <a:noFill/>
          <a:ln w="9360">
            <a:noFill/>
          </a:ln>
        </p:spPr>
        <p:style>
          <a:lnRef idx="0"/>
          <a:fillRef idx="0"/>
          <a:effectRef idx="0"/>
          <a:fontRef idx="minor"/>
        </p:style>
        <p:txBody>
          <a:bodyPr lIns="19080" rIns="19080" tIns="0" bIns="0" anchor="b"/>
          <a:p>
            <a:pPr>
              <a:lnSpc>
                <a:spcPct val="100000"/>
              </a:lnSpc>
            </a:pPr>
            <a:r>
              <a:rPr b="0" i="1" lang="en-US" sz="1000" spc="-1" strike="noStrike">
                <a:solidFill>
                  <a:srgbClr val="000000"/>
                </a:solidFill>
                <a:latin typeface="+mn-lt"/>
                <a:ea typeface="+mn-ea"/>
              </a:rPr>
              <a:t>(c) 2006 National Academy for Software Development - http://academy.devbg.org*</a:t>
            </a:r>
            <a:endParaRPr b="0" lang="en-US" sz="1000" spc="-1" strike="noStrike">
              <a:latin typeface="Arial"/>
            </a:endParaRPr>
          </a:p>
        </p:txBody>
      </p:sp>
      <p:sp>
        <p:nvSpPr>
          <p:cNvPr id="497" name="CustomShape 8"/>
          <p:cNvSpPr/>
          <p:nvPr/>
        </p:nvSpPr>
        <p:spPr>
          <a:xfrm>
            <a:off x="3885840" y="8687160"/>
            <a:ext cx="2971800" cy="456480"/>
          </a:xfrm>
          <a:prstGeom prst="rect">
            <a:avLst/>
          </a:prstGeom>
          <a:noFill/>
          <a:ln w="9360">
            <a:noFill/>
          </a:ln>
        </p:spPr>
        <p:style>
          <a:lnRef idx="0"/>
          <a:fillRef idx="0"/>
          <a:effectRef idx="0"/>
          <a:fontRef idx="minor"/>
        </p:style>
        <p:txBody>
          <a:bodyPr lIns="19080" rIns="19080" tIns="0" bIns="0" anchor="b"/>
          <a:p>
            <a:pPr algn="r">
              <a:lnSpc>
                <a:spcPct val="100000"/>
              </a:lnSpc>
            </a:pPr>
            <a:fld id="{CEB1D7A8-9A32-4557-9C7A-468F60EAE449}" type="slidenum">
              <a:rPr b="0" i="1" lang="en-US" sz="1000" spc="-1" strike="noStrike">
                <a:solidFill>
                  <a:srgbClr val="000000"/>
                </a:solidFill>
                <a:latin typeface="+mn-lt"/>
                <a:ea typeface="+mn-ea"/>
              </a:rPr>
              <a:t>&lt;number&gt;</a:t>
            </a:fld>
            <a:r>
              <a:rPr b="0" i="1" lang="en-US" sz="1000" spc="-1" strike="noStrike">
                <a:solidFill>
                  <a:srgbClr val="000000"/>
                </a:solidFill>
                <a:latin typeface="+mn-lt"/>
                <a:ea typeface="+mn-ea"/>
              </a:rPr>
              <a:t>##</a:t>
            </a:r>
            <a:endParaRPr b="0" lang="en-US" sz="1000" spc="-1" strike="noStrike">
              <a:latin typeface="Arial"/>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8" name="TextShape 1"/>
          <p:cNvSpPr txBox="1"/>
          <p:nvPr/>
        </p:nvSpPr>
        <p:spPr>
          <a:xfrm>
            <a:off x="0" y="8748000"/>
            <a:ext cx="6308640" cy="394200"/>
          </a:xfrm>
          <a:prstGeom prst="rect">
            <a:avLst/>
          </a:prstGeom>
          <a:noFill/>
          <a:ln>
            <a:noFill/>
          </a:ln>
        </p:spPr>
        <p:txBody>
          <a:bodyPr anchor="b"/>
          <a:p>
            <a:pPr>
              <a:lnSpc>
                <a:spcPct val="100000"/>
              </a:lnSpc>
            </a:pPr>
            <a:r>
              <a:rPr b="0" lang="en-US" sz="1000" spc="-1" strike="noStrike">
                <a:latin typeface="Times New Roman"/>
              </a:rPr>
              <a:t>(c) 2005 National Academy for Software Development - http://academy.devbg.org. All rights reserved. Unauthorized copying or re-distribution is strictly prohibited.(c) 2006 National Academy for Software Development - http://academy.devbg.org*</a:t>
            </a:r>
            <a:endParaRPr b="0" lang="en-US" sz="1000" spc="-1" strike="noStrike">
              <a:latin typeface="Times New Roman"/>
            </a:endParaRPr>
          </a:p>
        </p:txBody>
      </p:sp>
      <p:sp>
        <p:nvSpPr>
          <p:cNvPr id="499" name="TextShape 2"/>
          <p:cNvSpPr txBox="1"/>
          <p:nvPr/>
        </p:nvSpPr>
        <p:spPr>
          <a:xfrm>
            <a:off x="6309000" y="8748000"/>
            <a:ext cx="547200" cy="394200"/>
          </a:xfrm>
          <a:prstGeom prst="rect">
            <a:avLst/>
          </a:prstGeom>
          <a:noFill/>
          <a:ln>
            <a:noFill/>
          </a:ln>
        </p:spPr>
        <p:txBody>
          <a:bodyPr anchor="b"/>
          <a:p>
            <a:pPr algn="r">
              <a:lnSpc>
                <a:spcPct val="100000"/>
              </a:lnSpc>
            </a:pPr>
            <a:fld id="{0FC842E1-DD7D-47C3-A146-40706C188794}" type="slidenum">
              <a:rPr b="0" lang="en-US" sz="1000" spc="-1" strike="noStrike">
                <a:latin typeface="Times New Roman"/>
              </a:rPr>
              <a:t>&lt;number&gt;</a:t>
            </a:fld>
            <a:r>
              <a:rPr b="0" lang="en-US" sz="1000" spc="-1" strike="noStrike">
                <a:latin typeface="Times New Roman"/>
              </a:rPr>
              <a:t>##</a:t>
            </a:r>
            <a:endParaRPr b="0" lang="en-US" sz="1000" spc="-1" strike="noStrike">
              <a:latin typeface="Times New Roman"/>
            </a:endParaRPr>
          </a:p>
        </p:txBody>
      </p:sp>
      <p:sp>
        <p:nvSpPr>
          <p:cNvPr id="500" name="PlaceHolder 3"/>
          <p:cNvSpPr>
            <a:spLocks noGrp="1"/>
          </p:cNvSpPr>
          <p:nvPr>
            <p:ph type="sldImg"/>
          </p:nvPr>
        </p:nvSpPr>
        <p:spPr>
          <a:xfrm>
            <a:off x="382680" y="685800"/>
            <a:ext cx="6092640" cy="3428640"/>
          </a:xfrm>
          <a:prstGeom prst="rect">
            <a:avLst/>
          </a:prstGeom>
        </p:spPr>
      </p:sp>
      <p:sp>
        <p:nvSpPr>
          <p:cNvPr id="501" name="PlaceHolder 4"/>
          <p:cNvSpPr>
            <a:spLocks noGrp="1"/>
          </p:cNvSpPr>
          <p:nvPr>
            <p:ph type="body"/>
          </p:nvPr>
        </p:nvSpPr>
        <p:spPr>
          <a:xfrm>
            <a:off x="380880" y="4343400"/>
            <a:ext cx="6095520" cy="4114440"/>
          </a:xfrm>
          <a:prstGeom prst="rect">
            <a:avLst/>
          </a:prstGeom>
        </p:spPr>
        <p:txBody>
          <a:bodyPr/>
          <a:p>
            <a:pPr marL="216000" indent="-216000">
              <a:lnSpc>
                <a:spcPct val="100000"/>
              </a:lnSpc>
            </a:pPr>
            <a:r>
              <a:rPr b="0" lang="en-US" sz="2000" spc="-1" strike="noStrike">
                <a:latin typeface="Arial"/>
              </a:rPr>
              <a:t>Extensibility / Polymorphism: New functionality may be easily plugged in without changing existing classes as long the new plug-in classes extend given base classes.</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Reusability: For a set of similar applications a framework can be defined using a core set of classes that are to be extended by classes that fill in the application-dependent part.</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endParaRPr b="0" lang="en-US" sz="2000" spc="-1" strike="noStrike">
              <a:latin typeface="Arial"/>
            </a:endParaRPr>
          </a:p>
        </p:txBody>
      </p:sp>
      <p:sp>
        <p:nvSpPr>
          <p:cNvPr id="502" name="TextShape 5"/>
          <p:cNvSpPr txBox="1"/>
          <p:nvPr/>
        </p:nvSpPr>
        <p:spPr>
          <a:xfrm>
            <a:off x="0" y="0"/>
            <a:ext cx="2971440" cy="251640"/>
          </a:xfrm>
          <a:prstGeom prst="rect">
            <a:avLst/>
          </a:prstGeom>
          <a:noFill/>
          <a:ln>
            <a:noFill/>
          </a:ln>
        </p:spPr>
        <p:txBody>
          <a:bodyPr/>
          <a:p>
            <a:pPr>
              <a:lnSpc>
                <a:spcPct val="100000"/>
              </a:lnSpc>
            </a:pPr>
            <a:r>
              <a:rPr b="0" lang="en-US" sz="1000" spc="-1" strike="noStrike">
                <a:solidFill>
                  <a:srgbClr val="000000"/>
                </a:solidFill>
                <a:latin typeface="+mn-lt"/>
                <a:ea typeface="+mn-ea"/>
              </a:rPr>
              <a:t>*</a:t>
            </a:r>
            <a:endParaRPr b="0" lang="en-US" sz="1000" spc="-1" strike="noStrike">
              <a:latin typeface="Times New Roman"/>
            </a:endParaRPr>
          </a:p>
        </p:txBody>
      </p:sp>
      <p:sp>
        <p:nvSpPr>
          <p:cNvPr id="503" name="TextShape 6"/>
          <p:cNvSpPr txBox="1"/>
          <p:nvPr/>
        </p:nvSpPr>
        <p:spPr>
          <a:xfrm>
            <a:off x="3884760" y="0"/>
            <a:ext cx="2971440" cy="251640"/>
          </a:xfrm>
          <a:prstGeom prst="rect">
            <a:avLst/>
          </a:prstGeom>
          <a:noFill/>
          <a:ln>
            <a:noFill/>
          </a:ln>
        </p:spPr>
        <p:txBody>
          <a:bodyPr/>
          <a:p>
            <a:pPr algn="r">
              <a:lnSpc>
                <a:spcPct val="100000"/>
              </a:lnSpc>
            </a:pPr>
            <a:r>
              <a:rPr b="0" lang="en-US" sz="1000" spc="-1" strike="noStrike">
                <a:latin typeface="Times New Roman"/>
              </a:rPr>
              <a:t>07/16/96</a:t>
            </a:r>
            <a:endParaRPr b="0" lang="en-US" sz="1000" spc="-1" strike="noStrike">
              <a:latin typeface="Times New Roman"/>
            </a:endParaRPr>
          </a:p>
        </p:txBody>
      </p:sp>
      <p:sp>
        <p:nvSpPr>
          <p:cNvPr id="504" name="CustomShape 7"/>
          <p:cNvSpPr/>
          <p:nvPr/>
        </p:nvSpPr>
        <p:spPr>
          <a:xfrm>
            <a:off x="0" y="8687160"/>
            <a:ext cx="2971800" cy="456480"/>
          </a:xfrm>
          <a:prstGeom prst="rect">
            <a:avLst/>
          </a:prstGeom>
          <a:noFill/>
          <a:ln w="9360">
            <a:noFill/>
          </a:ln>
        </p:spPr>
        <p:style>
          <a:lnRef idx="0"/>
          <a:fillRef idx="0"/>
          <a:effectRef idx="0"/>
          <a:fontRef idx="minor"/>
        </p:style>
        <p:txBody>
          <a:bodyPr lIns="19080" rIns="19080" tIns="0" bIns="0" anchor="b"/>
          <a:p>
            <a:pPr>
              <a:lnSpc>
                <a:spcPct val="100000"/>
              </a:lnSpc>
            </a:pPr>
            <a:r>
              <a:rPr b="0" i="1" lang="en-US" sz="1000" spc="-1" strike="noStrike">
                <a:solidFill>
                  <a:srgbClr val="000000"/>
                </a:solidFill>
                <a:latin typeface="+mn-lt"/>
                <a:ea typeface="+mn-ea"/>
              </a:rPr>
              <a:t>(c) 2006 National Academy for Software Development - http://academy.devbg.org*</a:t>
            </a:r>
            <a:endParaRPr b="0" lang="en-US" sz="1000" spc="-1" strike="noStrike">
              <a:latin typeface="Arial"/>
            </a:endParaRPr>
          </a:p>
        </p:txBody>
      </p:sp>
      <p:sp>
        <p:nvSpPr>
          <p:cNvPr id="505" name="CustomShape 8"/>
          <p:cNvSpPr/>
          <p:nvPr/>
        </p:nvSpPr>
        <p:spPr>
          <a:xfrm>
            <a:off x="3885840" y="8687160"/>
            <a:ext cx="2971800" cy="456480"/>
          </a:xfrm>
          <a:prstGeom prst="rect">
            <a:avLst/>
          </a:prstGeom>
          <a:noFill/>
          <a:ln w="9360">
            <a:noFill/>
          </a:ln>
        </p:spPr>
        <p:style>
          <a:lnRef idx="0"/>
          <a:fillRef idx="0"/>
          <a:effectRef idx="0"/>
          <a:fontRef idx="minor"/>
        </p:style>
        <p:txBody>
          <a:bodyPr lIns="19080" rIns="19080" tIns="0" bIns="0" anchor="b"/>
          <a:p>
            <a:pPr algn="r">
              <a:lnSpc>
                <a:spcPct val="100000"/>
              </a:lnSpc>
            </a:pPr>
            <a:fld id="{150D1014-DE0D-4111-9F03-A7FFB31B6803}" type="slidenum">
              <a:rPr b="0" i="1" lang="en-US" sz="1000" spc="-1" strike="noStrike">
                <a:solidFill>
                  <a:srgbClr val="000000"/>
                </a:solidFill>
                <a:latin typeface="+mn-lt"/>
                <a:ea typeface="+mn-ea"/>
              </a:rPr>
              <a:t>&lt;number&gt;</a:t>
            </a:fld>
            <a:r>
              <a:rPr b="0" i="1" lang="en-US" sz="1000" spc="-1" strike="noStrike">
                <a:solidFill>
                  <a:srgbClr val="000000"/>
                </a:solidFill>
                <a:latin typeface="+mn-lt"/>
                <a:ea typeface="+mn-ea"/>
              </a:rPr>
              <a:t>##</a:t>
            </a:r>
            <a:endParaRPr b="0" lang="en-US" sz="1000" spc="-1" strike="noStrike">
              <a:latin typeface="Arial"/>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6" name="TextShape 1"/>
          <p:cNvSpPr txBox="1"/>
          <p:nvPr/>
        </p:nvSpPr>
        <p:spPr>
          <a:xfrm>
            <a:off x="0" y="8748000"/>
            <a:ext cx="6308640" cy="394200"/>
          </a:xfrm>
          <a:prstGeom prst="rect">
            <a:avLst/>
          </a:prstGeom>
          <a:noFill/>
          <a:ln>
            <a:noFill/>
          </a:ln>
        </p:spPr>
        <p:txBody>
          <a:bodyPr anchor="b"/>
          <a:p>
            <a:pPr>
              <a:lnSpc>
                <a:spcPct val="100000"/>
              </a:lnSpc>
            </a:pPr>
            <a:r>
              <a:rPr b="0" lang="en-US" sz="1000" spc="-1" strike="noStrike">
                <a:latin typeface="Times New Roman"/>
              </a:rPr>
              <a:t>(c) 2005 National Academy for Software Development - http://academy.devbg.org. All rights reserved. Unauthorized copying or re-distribution is strictly prohibited.(c) 2006 National Academy for Software Development - http://academy.devbg.org*</a:t>
            </a:r>
            <a:endParaRPr b="0" lang="en-US" sz="1000" spc="-1" strike="noStrike">
              <a:latin typeface="Times New Roman"/>
            </a:endParaRPr>
          </a:p>
        </p:txBody>
      </p:sp>
      <p:sp>
        <p:nvSpPr>
          <p:cNvPr id="507" name="TextShape 2"/>
          <p:cNvSpPr txBox="1"/>
          <p:nvPr/>
        </p:nvSpPr>
        <p:spPr>
          <a:xfrm>
            <a:off x="6309000" y="8748000"/>
            <a:ext cx="547200" cy="394200"/>
          </a:xfrm>
          <a:prstGeom prst="rect">
            <a:avLst/>
          </a:prstGeom>
          <a:noFill/>
          <a:ln>
            <a:noFill/>
          </a:ln>
        </p:spPr>
        <p:txBody>
          <a:bodyPr anchor="b"/>
          <a:p>
            <a:pPr algn="r">
              <a:lnSpc>
                <a:spcPct val="100000"/>
              </a:lnSpc>
            </a:pPr>
            <a:fld id="{638B81A6-003B-4B56-8442-560AD977966C}" type="slidenum">
              <a:rPr b="0" lang="en-US" sz="1000" spc="-1" strike="noStrike">
                <a:latin typeface="Times New Roman"/>
              </a:rPr>
              <a:t>&lt;number&gt;</a:t>
            </a:fld>
            <a:r>
              <a:rPr b="0" lang="en-US" sz="1000" spc="-1" strike="noStrike">
                <a:latin typeface="Times New Roman"/>
              </a:rPr>
              <a:t>##</a:t>
            </a:r>
            <a:endParaRPr b="0" lang="en-US" sz="1000" spc="-1" strike="noStrike">
              <a:latin typeface="Times New Roman"/>
            </a:endParaRPr>
          </a:p>
        </p:txBody>
      </p:sp>
      <p:sp>
        <p:nvSpPr>
          <p:cNvPr id="508" name="PlaceHolder 3"/>
          <p:cNvSpPr>
            <a:spLocks noGrp="1"/>
          </p:cNvSpPr>
          <p:nvPr>
            <p:ph type="sldImg"/>
          </p:nvPr>
        </p:nvSpPr>
        <p:spPr>
          <a:xfrm>
            <a:off x="382680" y="685800"/>
            <a:ext cx="6092640" cy="3428640"/>
          </a:xfrm>
          <a:prstGeom prst="rect">
            <a:avLst/>
          </a:prstGeom>
        </p:spPr>
      </p:sp>
      <p:sp>
        <p:nvSpPr>
          <p:cNvPr id="509" name="PlaceHolder 4"/>
          <p:cNvSpPr>
            <a:spLocks noGrp="1"/>
          </p:cNvSpPr>
          <p:nvPr>
            <p:ph type="body"/>
          </p:nvPr>
        </p:nvSpPr>
        <p:spPr>
          <a:xfrm>
            <a:off x="380880" y="4343400"/>
            <a:ext cx="6095520" cy="4114440"/>
          </a:xfrm>
          <a:prstGeom prst="rect">
            <a:avLst/>
          </a:prstGeom>
        </p:spPr>
        <p:txBody>
          <a:bodyPr/>
          <a:p>
            <a:pPr marL="216000" indent="-216000">
              <a:lnSpc>
                <a:spcPct val="100000"/>
              </a:lnSpc>
            </a:pPr>
            <a:r>
              <a:rPr b="0" lang="en-US" sz="2000" spc="-1" strike="noStrike">
                <a:latin typeface="Arial"/>
              </a:rPr>
              <a:t>Extensibility / Polymorphism: New functionality may be easily plugged in without changing existing classes as long the new plug-in classes extend given base classes.</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Reusability: For a set of similar applications a framework can be defined using a core set of classes that are to be extended by classes that fill in the application-dependent part.</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endParaRPr b="0" lang="en-US" sz="2000" spc="-1" strike="noStrike">
              <a:latin typeface="Arial"/>
            </a:endParaRPr>
          </a:p>
        </p:txBody>
      </p:sp>
      <p:sp>
        <p:nvSpPr>
          <p:cNvPr id="510" name="TextShape 5"/>
          <p:cNvSpPr txBox="1"/>
          <p:nvPr/>
        </p:nvSpPr>
        <p:spPr>
          <a:xfrm>
            <a:off x="0" y="0"/>
            <a:ext cx="2971440" cy="251640"/>
          </a:xfrm>
          <a:prstGeom prst="rect">
            <a:avLst/>
          </a:prstGeom>
          <a:noFill/>
          <a:ln>
            <a:noFill/>
          </a:ln>
        </p:spPr>
        <p:txBody>
          <a:bodyPr/>
          <a:p>
            <a:pPr>
              <a:lnSpc>
                <a:spcPct val="100000"/>
              </a:lnSpc>
            </a:pPr>
            <a:r>
              <a:rPr b="0" lang="en-US" sz="1000" spc="-1" strike="noStrike">
                <a:solidFill>
                  <a:srgbClr val="000000"/>
                </a:solidFill>
                <a:latin typeface="+mn-lt"/>
                <a:ea typeface="+mn-ea"/>
              </a:rPr>
              <a:t>*</a:t>
            </a:r>
            <a:endParaRPr b="0" lang="en-US" sz="1000" spc="-1" strike="noStrike">
              <a:latin typeface="Times New Roman"/>
            </a:endParaRPr>
          </a:p>
        </p:txBody>
      </p:sp>
      <p:sp>
        <p:nvSpPr>
          <p:cNvPr id="511" name="TextShape 6"/>
          <p:cNvSpPr txBox="1"/>
          <p:nvPr/>
        </p:nvSpPr>
        <p:spPr>
          <a:xfrm>
            <a:off x="3884760" y="0"/>
            <a:ext cx="2971440" cy="251640"/>
          </a:xfrm>
          <a:prstGeom prst="rect">
            <a:avLst/>
          </a:prstGeom>
          <a:noFill/>
          <a:ln>
            <a:noFill/>
          </a:ln>
        </p:spPr>
        <p:txBody>
          <a:bodyPr/>
          <a:p>
            <a:pPr algn="r">
              <a:lnSpc>
                <a:spcPct val="100000"/>
              </a:lnSpc>
            </a:pPr>
            <a:r>
              <a:rPr b="0" lang="en-US" sz="1000" spc="-1" strike="noStrike">
                <a:latin typeface="Times New Roman"/>
              </a:rPr>
              <a:t>07/16/96</a:t>
            </a:r>
            <a:endParaRPr b="0" lang="en-US" sz="1000" spc="-1" strike="noStrike">
              <a:latin typeface="Times New Roman"/>
            </a:endParaRPr>
          </a:p>
        </p:txBody>
      </p:sp>
      <p:sp>
        <p:nvSpPr>
          <p:cNvPr id="512" name="CustomShape 7"/>
          <p:cNvSpPr/>
          <p:nvPr/>
        </p:nvSpPr>
        <p:spPr>
          <a:xfrm>
            <a:off x="0" y="8687160"/>
            <a:ext cx="2971800" cy="456480"/>
          </a:xfrm>
          <a:prstGeom prst="rect">
            <a:avLst/>
          </a:prstGeom>
          <a:noFill/>
          <a:ln w="9360">
            <a:noFill/>
          </a:ln>
        </p:spPr>
        <p:style>
          <a:lnRef idx="0"/>
          <a:fillRef idx="0"/>
          <a:effectRef idx="0"/>
          <a:fontRef idx="minor"/>
        </p:style>
        <p:txBody>
          <a:bodyPr lIns="19080" rIns="19080" tIns="0" bIns="0" anchor="b"/>
          <a:p>
            <a:pPr>
              <a:lnSpc>
                <a:spcPct val="100000"/>
              </a:lnSpc>
            </a:pPr>
            <a:r>
              <a:rPr b="0" i="1" lang="en-US" sz="1000" spc="-1" strike="noStrike">
                <a:solidFill>
                  <a:srgbClr val="000000"/>
                </a:solidFill>
                <a:latin typeface="+mn-lt"/>
                <a:ea typeface="+mn-ea"/>
              </a:rPr>
              <a:t>(c) 2006 National Academy for Software Development - http://academy.devbg.org*</a:t>
            </a:r>
            <a:endParaRPr b="0" lang="en-US" sz="1000" spc="-1" strike="noStrike">
              <a:latin typeface="Arial"/>
            </a:endParaRPr>
          </a:p>
        </p:txBody>
      </p:sp>
      <p:sp>
        <p:nvSpPr>
          <p:cNvPr id="513" name="CustomShape 8"/>
          <p:cNvSpPr/>
          <p:nvPr/>
        </p:nvSpPr>
        <p:spPr>
          <a:xfrm>
            <a:off x="3885840" y="8687160"/>
            <a:ext cx="2971800" cy="456480"/>
          </a:xfrm>
          <a:prstGeom prst="rect">
            <a:avLst/>
          </a:prstGeom>
          <a:noFill/>
          <a:ln w="9360">
            <a:noFill/>
          </a:ln>
        </p:spPr>
        <p:style>
          <a:lnRef idx="0"/>
          <a:fillRef idx="0"/>
          <a:effectRef idx="0"/>
          <a:fontRef idx="minor"/>
        </p:style>
        <p:txBody>
          <a:bodyPr lIns="19080" rIns="19080" tIns="0" bIns="0" anchor="b"/>
          <a:p>
            <a:pPr algn="r">
              <a:lnSpc>
                <a:spcPct val="100000"/>
              </a:lnSpc>
            </a:pPr>
            <a:fld id="{00485BE8-6DE3-486B-9C48-2C18B84FD071}" type="slidenum">
              <a:rPr b="0" i="1" lang="en-US" sz="1000" spc="-1" strike="noStrike">
                <a:solidFill>
                  <a:srgbClr val="000000"/>
                </a:solidFill>
                <a:latin typeface="+mn-lt"/>
                <a:ea typeface="+mn-ea"/>
              </a:rPr>
              <a:t>&lt;number&gt;</a:t>
            </a:fld>
            <a:r>
              <a:rPr b="0" i="1" lang="en-US" sz="1000" spc="-1" strike="noStrike">
                <a:solidFill>
                  <a:srgbClr val="000000"/>
                </a:solidFill>
                <a:latin typeface="+mn-lt"/>
                <a:ea typeface="+mn-ea"/>
              </a:rPr>
              <a:t>##</a:t>
            </a:r>
            <a:endParaRPr b="0" lang="en-US" sz="1000" spc="-1" strike="noStrike">
              <a:latin typeface="Arial"/>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4" name="TextShape 1"/>
          <p:cNvSpPr txBox="1"/>
          <p:nvPr/>
        </p:nvSpPr>
        <p:spPr>
          <a:xfrm>
            <a:off x="0" y="0"/>
            <a:ext cx="2971440" cy="251640"/>
          </a:xfrm>
          <a:prstGeom prst="rect">
            <a:avLst/>
          </a:prstGeom>
          <a:noFill/>
          <a:ln>
            <a:noFill/>
          </a:ln>
        </p:spPr>
        <p:txBody>
          <a:bodyPr/>
          <a:p>
            <a:pPr>
              <a:lnSpc>
                <a:spcPct val="100000"/>
              </a:lnSpc>
            </a:pPr>
            <a:r>
              <a:rPr b="0" lang="en-US" sz="1000" spc="-1" strike="noStrike">
                <a:solidFill>
                  <a:srgbClr val="000000"/>
                </a:solidFill>
                <a:latin typeface="+mn-lt"/>
                <a:ea typeface="+mn-ea"/>
              </a:rPr>
              <a:t>*</a:t>
            </a:r>
            <a:endParaRPr b="0" lang="en-US" sz="1000" spc="-1" strike="noStrike">
              <a:latin typeface="Times New Roman"/>
            </a:endParaRPr>
          </a:p>
        </p:txBody>
      </p:sp>
      <p:sp>
        <p:nvSpPr>
          <p:cNvPr id="515" name="TextShape 2"/>
          <p:cNvSpPr txBox="1"/>
          <p:nvPr/>
        </p:nvSpPr>
        <p:spPr>
          <a:xfrm>
            <a:off x="0" y="8748000"/>
            <a:ext cx="6308640" cy="394200"/>
          </a:xfrm>
          <a:prstGeom prst="rect">
            <a:avLst/>
          </a:prstGeom>
          <a:noFill/>
          <a:ln>
            <a:noFill/>
          </a:ln>
        </p:spPr>
        <p:txBody>
          <a:bodyPr anchor="b"/>
          <a:p>
            <a:pPr>
              <a:lnSpc>
                <a:spcPct val="100000"/>
              </a:lnSpc>
            </a:pPr>
            <a:r>
              <a:rPr b="0" lang="en-US" sz="1000" spc="-1" strike="noStrike">
                <a:latin typeface="Times New Roman"/>
              </a:rPr>
              <a:t>(c) 2007 National Academy for Software Development - http://academy.devbg.org. All rights reserved. Unauthorized copying or re-distribution is strictly prohibited.*</a:t>
            </a:r>
            <a:endParaRPr b="0" lang="en-US" sz="1000" spc="-1" strike="noStrike">
              <a:latin typeface="Times New Roman"/>
            </a:endParaRPr>
          </a:p>
        </p:txBody>
      </p:sp>
      <p:sp>
        <p:nvSpPr>
          <p:cNvPr id="516" name="TextShape 3"/>
          <p:cNvSpPr txBox="1"/>
          <p:nvPr/>
        </p:nvSpPr>
        <p:spPr>
          <a:xfrm>
            <a:off x="6309000" y="8748000"/>
            <a:ext cx="547200" cy="394200"/>
          </a:xfrm>
          <a:prstGeom prst="rect">
            <a:avLst/>
          </a:prstGeom>
          <a:noFill/>
          <a:ln>
            <a:noFill/>
          </a:ln>
        </p:spPr>
        <p:txBody>
          <a:bodyPr anchor="b"/>
          <a:p>
            <a:pPr algn="r">
              <a:lnSpc>
                <a:spcPct val="100000"/>
              </a:lnSpc>
            </a:pPr>
            <a:fld id="{F18F5928-85A6-44DF-8627-2ABA419E174D}" type="slidenum">
              <a:rPr b="0" lang="en-US" sz="1000" spc="-1" strike="noStrike">
                <a:latin typeface="Times New Roman"/>
              </a:rPr>
              <a:t>&lt;number&gt;</a:t>
            </a:fld>
            <a:r>
              <a:rPr b="0" lang="en-US" sz="1000" spc="-1" strike="noStrike">
                <a:latin typeface="Times New Roman"/>
              </a:rPr>
              <a:t>##</a:t>
            </a:r>
            <a:endParaRPr b="0" lang="en-US" sz="1000" spc="-1" strike="noStrike">
              <a:latin typeface="Times New Roman"/>
            </a:endParaRPr>
          </a:p>
        </p:txBody>
      </p:sp>
      <p:sp>
        <p:nvSpPr>
          <p:cNvPr id="517" name="PlaceHolder 4"/>
          <p:cNvSpPr>
            <a:spLocks noGrp="1"/>
          </p:cNvSpPr>
          <p:nvPr>
            <p:ph type="sldImg"/>
          </p:nvPr>
        </p:nvSpPr>
        <p:spPr>
          <a:xfrm>
            <a:off x="380880" y="685800"/>
            <a:ext cx="6095520" cy="3428640"/>
          </a:xfrm>
          <a:prstGeom prst="rect">
            <a:avLst/>
          </a:prstGeom>
        </p:spPr>
      </p:sp>
      <p:sp>
        <p:nvSpPr>
          <p:cNvPr id="518" name="PlaceHolder 5"/>
          <p:cNvSpPr>
            <a:spLocks noGrp="1"/>
          </p:cNvSpPr>
          <p:nvPr>
            <p:ph type="body"/>
          </p:nvPr>
        </p:nvSpPr>
        <p:spPr>
          <a:xfrm>
            <a:off x="380880" y="4343400"/>
            <a:ext cx="6095520" cy="4114440"/>
          </a:xfrm>
          <a:prstGeom prst="rect">
            <a:avLst/>
          </a:prstGeom>
        </p:spPr>
        <p:txBody>
          <a:bodyPr/>
          <a:p>
            <a:endParaRPr b="0" lang="en-US" sz="2000" spc="-1" strike="noStrike">
              <a:latin typeface="Arial"/>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9" name="PlaceHolder 1"/>
          <p:cNvSpPr>
            <a:spLocks noGrp="1"/>
          </p:cNvSpPr>
          <p:nvPr>
            <p:ph type="sldImg"/>
          </p:nvPr>
        </p:nvSpPr>
        <p:spPr>
          <a:xfrm>
            <a:off x="380880" y="685800"/>
            <a:ext cx="6095520" cy="3428640"/>
          </a:xfrm>
          <a:prstGeom prst="rect">
            <a:avLst/>
          </a:prstGeom>
        </p:spPr>
      </p:sp>
      <p:sp>
        <p:nvSpPr>
          <p:cNvPr id="520" name="PlaceHolder 2"/>
          <p:cNvSpPr>
            <a:spLocks noGrp="1"/>
          </p:cNvSpPr>
          <p:nvPr>
            <p:ph type="body"/>
          </p:nvPr>
        </p:nvSpPr>
        <p:spPr>
          <a:xfrm>
            <a:off x="380880" y="4343400"/>
            <a:ext cx="6095520" cy="4114440"/>
          </a:xfrm>
          <a:prstGeom prst="rect">
            <a:avLst/>
          </a:prstGeom>
        </p:spPr>
        <p:txBody>
          <a:bodyPr/>
          <a:p>
            <a:endParaRPr b="0" lang="en-US" sz="2000" spc="-1" strike="noStrike">
              <a:latin typeface="Arial"/>
            </a:endParaRPr>
          </a:p>
        </p:txBody>
      </p:sp>
      <p:sp>
        <p:nvSpPr>
          <p:cNvPr id="521" name="TextShape 3"/>
          <p:cNvSpPr txBox="1"/>
          <p:nvPr/>
        </p:nvSpPr>
        <p:spPr>
          <a:xfrm>
            <a:off x="0" y="8748000"/>
            <a:ext cx="6308640" cy="394200"/>
          </a:xfrm>
          <a:prstGeom prst="rect">
            <a:avLst/>
          </a:prstGeom>
          <a:noFill/>
          <a:ln>
            <a:noFill/>
          </a:ln>
        </p:spPr>
        <p:txBody>
          <a:bodyPr anchor="b"/>
          <a:p>
            <a:pPr>
              <a:lnSpc>
                <a:spcPct val="100000"/>
              </a:lnSpc>
            </a:pPr>
            <a:r>
              <a:rPr b="0" lang="en-US" sz="1000" spc="-1" strike="noStrike">
                <a:solidFill>
                  <a:srgbClr val="000000"/>
                </a:solidFill>
                <a:latin typeface="Calibri"/>
                <a:ea typeface="+mn-ea"/>
              </a:rPr>
              <a:t>© Software University Foundation – </a:t>
            </a:r>
            <a:r>
              <a:rPr b="0" lang="en-US" sz="1000" spc="-1" strike="noStrike" u="sng">
                <a:solidFill>
                  <a:srgbClr val="000000"/>
                </a:solidFill>
                <a:uFillTx/>
                <a:latin typeface="Calibri"/>
                <a:ea typeface="+mn-ea"/>
                <a:hlinkClick r:id="rId1"/>
              </a:rPr>
              <a:t>http://softuni.org</a:t>
            </a:r>
            <a:endParaRPr b="0" lang="en-US" sz="1000" spc="-1" strike="noStrike">
              <a:latin typeface="Times New Roman"/>
            </a:endParaRPr>
          </a:p>
          <a:p>
            <a:pPr>
              <a:lnSpc>
                <a:spcPct val="100000"/>
              </a:lnSpc>
            </a:pPr>
            <a:r>
              <a:rPr b="0" lang="en-US" sz="1000" spc="-1" strike="noStrike">
                <a:solidFill>
                  <a:srgbClr val="000000"/>
                </a:solidFill>
                <a:latin typeface="Calibri"/>
                <a:ea typeface="+mn-ea"/>
              </a:rPr>
              <a:t>This work is licensed under the </a:t>
            </a:r>
            <a:r>
              <a:rPr b="0" lang="en-US" sz="1000" spc="-1" strike="noStrike" u="sng">
                <a:solidFill>
                  <a:srgbClr val="000000"/>
                </a:solidFill>
                <a:uFillTx/>
                <a:latin typeface="Calibri"/>
                <a:ea typeface="+mn-ea"/>
                <a:hlinkClick r:id="rId2"/>
              </a:rPr>
              <a:t>Creative Commons Attribution-NonCommercial-ShareAlike</a:t>
            </a:r>
            <a:r>
              <a:rPr b="0" lang="en-US" sz="1000" spc="-1" strike="noStrike">
                <a:solidFill>
                  <a:srgbClr val="000000"/>
                </a:solidFill>
                <a:latin typeface="Calibri"/>
                <a:ea typeface="+mn-ea"/>
              </a:rPr>
              <a:t> license.</a:t>
            </a:r>
            <a:endParaRPr b="0" lang="en-US" sz="1000" spc="-1" strike="noStrike">
              <a:latin typeface="Times New Roman"/>
            </a:endParaRPr>
          </a:p>
        </p:txBody>
      </p:sp>
      <p:sp>
        <p:nvSpPr>
          <p:cNvPr id="522" name="TextShape 4"/>
          <p:cNvSpPr txBox="1"/>
          <p:nvPr/>
        </p:nvSpPr>
        <p:spPr>
          <a:xfrm>
            <a:off x="6309000" y="8748000"/>
            <a:ext cx="547200" cy="394200"/>
          </a:xfrm>
          <a:prstGeom prst="rect">
            <a:avLst/>
          </a:prstGeom>
          <a:noFill/>
          <a:ln>
            <a:noFill/>
          </a:ln>
        </p:spPr>
        <p:txBody>
          <a:bodyPr anchor="b"/>
          <a:p>
            <a:pPr algn="r">
              <a:lnSpc>
                <a:spcPct val="100000"/>
              </a:lnSpc>
            </a:pPr>
            <a:fld id="{ADB6FDFD-828E-44AF-8770-6E8B9FFBDDDE}" type="slidenum">
              <a:rPr b="0" lang="en-US" sz="1000" spc="-1" strike="noStrike">
                <a:solidFill>
                  <a:srgbClr val="000000"/>
                </a:solidFill>
                <a:latin typeface="Calibri"/>
                <a:ea typeface="+mn-ea"/>
              </a:rPr>
              <a:t>&lt;number&gt;</a:t>
            </a:fld>
            <a:endParaRPr b="0" lang="en-US" sz="1000" spc="-1" strike="noStrike">
              <a:latin typeface="Times New Roman"/>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3" name="PlaceHolder 1"/>
          <p:cNvSpPr>
            <a:spLocks noGrp="1"/>
          </p:cNvSpPr>
          <p:nvPr>
            <p:ph type="sldImg"/>
          </p:nvPr>
        </p:nvSpPr>
        <p:spPr>
          <a:xfrm>
            <a:off x="380880" y="685800"/>
            <a:ext cx="6095520" cy="3428640"/>
          </a:xfrm>
          <a:prstGeom prst="rect">
            <a:avLst/>
          </a:prstGeom>
        </p:spPr>
      </p:sp>
      <p:sp>
        <p:nvSpPr>
          <p:cNvPr id="524" name="PlaceHolder 2"/>
          <p:cNvSpPr>
            <a:spLocks noGrp="1"/>
          </p:cNvSpPr>
          <p:nvPr>
            <p:ph type="body"/>
          </p:nvPr>
        </p:nvSpPr>
        <p:spPr>
          <a:xfrm>
            <a:off x="380880" y="4343400"/>
            <a:ext cx="6095520" cy="4114440"/>
          </a:xfrm>
          <a:prstGeom prst="rect">
            <a:avLst/>
          </a:prstGeom>
        </p:spPr>
        <p:txBody>
          <a:bodyPr/>
          <a:p>
            <a:endParaRPr b="0" lang="en-US" sz="2000" spc="-1" strike="noStrike">
              <a:latin typeface="Arial"/>
            </a:endParaRPr>
          </a:p>
        </p:txBody>
      </p:sp>
      <p:sp>
        <p:nvSpPr>
          <p:cNvPr id="525" name="TextShape 3"/>
          <p:cNvSpPr txBox="1"/>
          <p:nvPr/>
        </p:nvSpPr>
        <p:spPr>
          <a:xfrm>
            <a:off x="0" y="8748000"/>
            <a:ext cx="6308640" cy="394200"/>
          </a:xfrm>
          <a:prstGeom prst="rect">
            <a:avLst/>
          </a:prstGeom>
          <a:noFill/>
          <a:ln>
            <a:noFill/>
          </a:ln>
        </p:spPr>
        <p:txBody>
          <a:bodyPr anchor="b"/>
          <a:p>
            <a:pPr>
              <a:lnSpc>
                <a:spcPct val="100000"/>
              </a:lnSpc>
            </a:pPr>
            <a:r>
              <a:rPr b="0" lang="en-US" sz="1000" spc="-1" strike="noStrike">
                <a:solidFill>
                  <a:srgbClr val="000000"/>
                </a:solidFill>
                <a:latin typeface="+mn-lt"/>
                <a:ea typeface="+mn-ea"/>
              </a:rPr>
              <a:t>© Software University Foundation – </a:t>
            </a:r>
            <a:r>
              <a:rPr b="0" lang="en-US" sz="1000" spc="-1" strike="noStrike" u="sng">
                <a:solidFill>
                  <a:srgbClr val="000000"/>
                </a:solidFill>
                <a:uFillTx/>
                <a:latin typeface="+mn-lt"/>
                <a:ea typeface="+mn-ea"/>
                <a:hlinkClick r:id="rId1"/>
              </a:rPr>
              <a:t>http://softuni.org</a:t>
            </a:r>
            <a:endParaRPr b="0" lang="en-US" sz="1000" spc="-1" strike="noStrike">
              <a:latin typeface="Times New Roman"/>
            </a:endParaRPr>
          </a:p>
          <a:p>
            <a:pPr>
              <a:lnSpc>
                <a:spcPct val="100000"/>
              </a:lnSpc>
            </a:pPr>
            <a:r>
              <a:rPr b="0" lang="en-US" sz="1000" spc="-1" strike="noStrike">
                <a:solidFill>
                  <a:srgbClr val="000000"/>
                </a:solidFill>
                <a:latin typeface="+mn-lt"/>
                <a:ea typeface="+mn-ea"/>
              </a:rPr>
              <a:t>This work is licensed under the </a:t>
            </a:r>
            <a:r>
              <a:rPr b="0" lang="en-US" sz="1000" spc="-1" strike="noStrike" u="sng">
                <a:solidFill>
                  <a:srgbClr val="000000"/>
                </a:solidFill>
                <a:uFillTx/>
                <a:latin typeface="+mn-lt"/>
                <a:ea typeface="+mn-ea"/>
                <a:hlinkClick r:id="rId2"/>
              </a:rPr>
              <a:t>Creative Commons Attribution-NonCommercial-ShareAlike</a:t>
            </a:r>
            <a:r>
              <a:rPr b="0" lang="en-US" sz="1000" spc="-1" strike="noStrike">
                <a:solidFill>
                  <a:srgbClr val="000000"/>
                </a:solidFill>
                <a:latin typeface="+mn-lt"/>
                <a:ea typeface="+mn-ea"/>
              </a:rPr>
              <a:t> license.</a:t>
            </a:r>
            <a:endParaRPr b="0" lang="en-US" sz="1000" spc="-1" strike="noStrike">
              <a:latin typeface="Times New Roman"/>
            </a:endParaRPr>
          </a:p>
        </p:txBody>
      </p:sp>
      <p:sp>
        <p:nvSpPr>
          <p:cNvPr id="526" name="TextShape 4"/>
          <p:cNvSpPr txBox="1"/>
          <p:nvPr/>
        </p:nvSpPr>
        <p:spPr>
          <a:xfrm>
            <a:off x="6309000" y="8748000"/>
            <a:ext cx="547200" cy="394200"/>
          </a:xfrm>
          <a:prstGeom prst="rect">
            <a:avLst/>
          </a:prstGeom>
          <a:noFill/>
          <a:ln>
            <a:noFill/>
          </a:ln>
        </p:spPr>
        <p:txBody>
          <a:bodyPr anchor="b"/>
          <a:p>
            <a:pPr algn="r">
              <a:lnSpc>
                <a:spcPct val="100000"/>
              </a:lnSpc>
            </a:pPr>
            <a:fld id="{24830DF0-EF34-4709-B132-03B2FF7E64AB}" type="slidenum">
              <a:rPr b="0" lang="en-US" sz="1000" spc="-1" strike="noStrike">
                <a:solidFill>
                  <a:srgbClr val="000000"/>
                </a:solidFill>
                <a:latin typeface="+mn-lt"/>
                <a:ea typeface="+mn-ea"/>
              </a:rPr>
              <a:t>&lt;number&gt;</a:t>
            </a:fld>
            <a:endParaRPr b="0" lang="en-US" sz="10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5" name="PlaceHolder 1"/>
          <p:cNvSpPr>
            <a:spLocks noGrp="1"/>
          </p:cNvSpPr>
          <p:nvPr>
            <p:ph type="sldImg"/>
          </p:nvPr>
        </p:nvSpPr>
        <p:spPr>
          <a:xfrm>
            <a:off x="380880" y="685800"/>
            <a:ext cx="6095520" cy="3428640"/>
          </a:xfrm>
          <a:prstGeom prst="rect">
            <a:avLst/>
          </a:prstGeom>
        </p:spPr>
      </p:sp>
      <p:sp>
        <p:nvSpPr>
          <p:cNvPr id="406" name="PlaceHolder 2"/>
          <p:cNvSpPr>
            <a:spLocks noGrp="1"/>
          </p:cNvSpPr>
          <p:nvPr>
            <p:ph type="body"/>
          </p:nvPr>
        </p:nvSpPr>
        <p:spPr>
          <a:xfrm>
            <a:off x="380880" y="4343400"/>
            <a:ext cx="6095520" cy="4114440"/>
          </a:xfrm>
          <a:prstGeom prst="rect">
            <a:avLst/>
          </a:prstGeom>
        </p:spPr>
        <p:txBody>
          <a:bodyPr>
            <a:normAutofit/>
          </a:bodyPr>
          <a:p>
            <a:endParaRPr b="0" lang="en-US" sz="2000" spc="-1" strike="noStrike">
              <a:latin typeface="Arial"/>
            </a:endParaRPr>
          </a:p>
        </p:txBody>
      </p:sp>
      <p:sp>
        <p:nvSpPr>
          <p:cNvPr id="407" name="TextShape 3"/>
          <p:cNvSpPr txBox="1"/>
          <p:nvPr/>
        </p:nvSpPr>
        <p:spPr>
          <a:xfrm>
            <a:off x="0" y="8748000"/>
            <a:ext cx="6308640" cy="394200"/>
          </a:xfrm>
          <a:prstGeom prst="rect">
            <a:avLst/>
          </a:prstGeom>
          <a:noFill/>
          <a:ln>
            <a:noFill/>
          </a:ln>
        </p:spPr>
        <p:txBody>
          <a:bodyPr anchor="b"/>
          <a:p>
            <a:pPr>
              <a:lnSpc>
                <a:spcPct val="100000"/>
              </a:lnSpc>
            </a:pPr>
            <a:r>
              <a:rPr b="0" lang="en-US" sz="1000" spc="-1" strike="noStrike">
                <a:solidFill>
                  <a:srgbClr val="000000"/>
                </a:solidFill>
                <a:latin typeface="+mn-lt"/>
                <a:ea typeface="+mn-ea"/>
              </a:rPr>
              <a:t>© Software University Foundation – </a:t>
            </a:r>
            <a:r>
              <a:rPr b="0" lang="en-US" sz="1000" spc="-1" strike="noStrike" u="sng">
                <a:solidFill>
                  <a:srgbClr val="000000"/>
                </a:solidFill>
                <a:uFillTx/>
                <a:latin typeface="+mn-lt"/>
                <a:ea typeface="+mn-ea"/>
                <a:hlinkClick r:id="rId1"/>
              </a:rPr>
              <a:t>http://softuni.org</a:t>
            </a:r>
            <a:endParaRPr b="0" lang="en-US" sz="1000" spc="-1" strike="noStrike">
              <a:latin typeface="Times New Roman"/>
            </a:endParaRPr>
          </a:p>
          <a:p>
            <a:pPr>
              <a:lnSpc>
                <a:spcPct val="100000"/>
              </a:lnSpc>
            </a:pPr>
            <a:r>
              <a:rPr b="0" lang="en-US" sz="1000" spc="-1" strike="noStrike">
                <a:solidFill>
                  <a:srgbClr val="000000"/>
                </a:solidFill>
                <a:latin typeface="+mn-lt"/>
                <a:ea typeface="+mn-ea"/>
              </a:rPr>
              <a:t>This work is licensed under the </a:t>
            </a:r>
            <a:r>
              <a:rPr b="0" lang="en-US" sz="1000" spc="-1" strike="noStrike" u="sng">
                <a:solidFill>
                  <a:srgbClr val="000000"/>
                </a:solidFill>
                <a:uFillTx/>
                <a:latin typeface="+mn-lt"/>
                <a:ea typeface="+mn-ea"/>
                <a:hlinkClick r:id="rId2"/>
              </a:rPr>
              <a:t>Creative Commons Attribution-NonCommercial-ShareAlike</a:t>
            </a:r>
            <a:r>
              <a:rPr b="0" lang="en-US" sz="1000" spc="-1" strike="noStrike">
                <a:solidFill>
                  <a:srgbClr val="000000"/>
                </a:solidFill>
                <a:latin typeface="+mn-lt"/>
                <a:ea typeface="+mn-ea"/>
              </a:rPr>
              <a:t> license.</a:t>
            </a:r>
            <a:endParaRPr b="0" lang="en-US" sz="1000" spc="-1" strike="noStrike">
              <a:latin typeface="Times New Roman"/>
            </a:endParaRPr>
          </a:p>
        </p:txBody>
      </p:sp>
      <p:sp>
        <p:nvSpPr>
          <p:cNvPr id="408" name="TextShape 4"/>
          <p:cNvSpPr txBox="1"/>
          <p:nvPr/>
        </p:nvSpPr>
        <p:spPr>
          <a:xfrm>
            <a:off x="6309000" y="8748000"/>
            <a:ext cx="547200" cy="394200"/>
          </a:xfrm>
          <a:prstGeom prst="rect">
            <a:avLst/>
          </a:prstGeom>
          <a:noFill/>
          <a:ln>
            <a:noFill/>
          </a:ln>
        </p:spPr>
        <p:txBody>
          <a:bodyPr anchor="b"/>
          <a:p>
            <a:pPr algn="r">
              <a:lnSpc>
                <a:spcPct val="100000"/>
              </a:lnSpc>
            </a:pPr>
            <a:fld id="{850000F2-DEE6-4F0E-808C-F52F28FA8C95}" type="slidenum">
              <a:rPr b="0" lang="en-US" sz="1000" spc="-1" strike="noStrike">
                <a:solidFill>
                  <a:srgbClr val="000000"/>
                </a:solidFill>
                <a:latin typeface="+mn-lt"/>
                <a:ea typeface="+mn-ea"/>
              </a:rPr>
              <a:t>&lt;number&gt;</a:t>
            </a:fld>
            <a:endParaRPr b="0" lang="en-US" sz="10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9" name="PlaceHolder 1"/>
          <p:cNvSpPr>
            <a:spLocks noGrp="1"/>
          </p:cNvSpPr>
          <p:nvPr>
            <p:ph type="sldImg"/>
          </p:nvPr>
        </p:nvSpPr>
        <p:spPr>
          <a:xfrm>
            <a:off x="380880" y="685800"/>
            <a:ext cx="6095520" cy="3428640"/>
          </a:xfrm>
          <a:prstGeom prst="rect">
            <a:avLst/>
          </a:prstGeom>
        </p:spPr>
      </p:sp>
      <p:sp>
        <p:nvSpPr>
          <p:cNvPr id="410" name="PlaceHolder 2"/>
          <p:cNvSpPr>
            <a:spLocks noGrp="1"/>
          </p:cNvSpPr>
          <p:nvPr>
            <p:ph type="body"/>
          </p:nvPr>
        </p:nvSpPr>
        <p:spPr>
          <a:xfrm>
            <a:off x="380880" y="4343400"/>
            <a:ext cx="6095520" cy="4114440"/>
          </a:xfrm>
          <a:prstGeom prst="rect">
            <a:avLst/>
          </a:prstGeom>
        </p:spPr>
        <p:txBody>
          <a:bodyPr/>
          <a:p>
            <a:pPr marL="216000" indent="-216000">
              <a:lnSpc>
                <a:spcPct val="100000"/>
              </a:lnSpc>
            </a:pPr>
            <a:r>
              <a:rPr b="0" lang="en-US" sz="1600" spc="-1" strike="noStrike">
                <a:solidFill>
                  <a:srgbClr val="000000"/>
                </a:solidFill>
                <a:latin typeface="+mn-lt"/>
                <a:ea typeface="+mn-ea"/>
              </a:rPr>
              <a:t>Polymorphism is the ability of an object to take on many forms. The most common use of polymorphism in OOP occurs when a parent class reference is used to refer to a child class object.</a:t>
            </a:r>
            <a:endParaRPr b="0" lang="en-US" sz="1600" spc="-1" strike="noStrike">
              <a:latin typeface="Arial"/>
            </a:endParaRPr>
          </a:p>
        </p:txBody>
      </p:sp>
      <p:sp>
        <p:nvSpPr>
          <p:cNvPr id="411" name="TextShape 3"/>
          <p:cNvSpPr txBox="1"/>
          <p:nvPr/>
        </p:nvSpPr>
        <p:spPr>
          <a:xfrm>
            <a:off x="0" y="8748000"/>
            <a:ext cx="6308640" cy="394200"/>
          </a:xfrm>
          <a:prstGeom prst="rect">
            <a:avLst/>
          </a:prstGeom>
          <a:noFill/>
          <a:ln>
            <a:noFill/>
          </a:ln>
        </p:spPr>
        <p:txBody>
          <a:bodyPr anchor="b"/>
          <a:p>
            <a:pPr>
              <a:lnSpc>
                <a:spcPct val="100000"/>
              </a:lnSpc>
            </a:pPr>
            <a:r>
              <a:rPr b="0" lang="en-US" sz="1000" spc="-1" strike="noStrike">
                <a:solidFill>
                  <a:srgbClr val="000000"/>
                </a:solidFill>
                <a:latin typeface="+mn-lt"/>
                <a:ea typeface="+mn-ea"/>
              </a:rPr>
              <a:t>© Software University Foundation – </a:t>
            </a:r>
            <a:r>
              <a:rPr b="0" lang="en-US" sz="1000" spc="-1" strike="noStrike" u="sng">
                <a:solidFill>
                  <a:srgbClr val="000000"/>
                </a:solidFill>
                <a:uFillTx/>
                <a:latin typeface="+mn-lt"/>
                <a:ea typeface="+mn-ea"/>
                <a:hlinkClick r:id="rId1"/>
              </a:rPr>
              <a:t>http://softuni.org</a:t>
            </a:r>
            <a:endParaRPr b="0" lang="en-US" sz="1000" spc="-1" strike="noStrike">
              <a:latin typeface="Times New Roman"/>
            </a:endParaRPr>
          </a:p>
          <a:p>
            <a:pPr>
              <a:lnSpc>
                <a:spcPct val="100000"/>
              </a:lnSpc>
            </a:pPr>
            <a:r>
              <a:rPr b="0" lang="en-US" sz="1000" spc="-1" strike="noStrike">
                <a:solidFill>
                  <a:srgbClr val="000000"/>
                </a:solidFill>
                <a:latin typeface="+mn-lt"/>
                <a:ea typeface="+mn-ea"/>
              </a:rPr>
              <a:t>This work is licensed under the </a:t>
            </a:r>
            <a:r>
              <a:rPr b="0" lang="en-US" sz="1000" spc="-1" strike="noStrike" u="sng">
                <a:solidFill>
                  <a:srgbClr val="000000"/>
                </a:solidFill>
                <a:uFillTx/>
                <a:latin typeface="+mn-lt"/>
                <a:ea typeface="+mn-ea"/>
                <a:hlinkClick r:id="rId2"/>
              </a:rPr>
              <a:t>Creative Commons Attribution-NonCommercial-ShareAlike</a:t>
            </a:r>
            <a:r>
              <a:rPr b="0" lang="en-US" sz="1000" spc="-1" strike="noStrike">
                <a:solidFill>
                  <a:srgbClr val="000000"/>
                </a:solidFill>
                <a:latin typeface="+mn-lt"/>
                <a:ea typeface="+mn-ea"/>
              </a:rPr>
              <a:t> license.</a:t>
            </a:r>
            <a:endParaRPr b="0" lang="en-US" sz="1000" spc="-1" strike="noStrike">
              <a:latin typeface="Times New Roman"/>
            </a:endParaRPr>
          </a:p>
        </p:txBody>
      </p:sp>
      <p:sp>
        <p:nvSpPr>
          <p:cNvPr id="412" name="TextShape 4"/>
          <p:cNvSpPr txBox="1"/>
          <p:nvPr/>
        </p:nvSpPr>
        <p:spPr>
          <a:xfrm>
            <a:off x="6309000" y="8748000"/>
            <a:ext cx="547200" cy="394200"/>
          </a:xfrm>
          <a:prstGeom prst="rect">
            <a:avLst/>
          </a:prstGeom>
          <a:noFill/>
          <a:ln>
            <a:noFill/>
          </a:ln>
        </p:spPr>
        <p:txBody>
          <a:bodyPr anchor="b"/>
          <a:p>
            <a:pPr algn="r">
              <a:lnSpc>
                <a:spcPct val="100000"/>
              </a:lnSpc>
            </a:pPr>
            <a:fld id="{FAC654AE-F857-41B0-9A4B-BBBA01FC8BCD}" type="slidenum">
              <a:rPr b="0" lang="en-US" sz="1000" spc="-1" strike="noStrike">
                <a:solidFill>
                  <a:srgbClr val="000000"/>
                </a:solidFill>
                <a:latin typeface="+mn-lt"/>
                <a:ea typeface="+mn-ea"/>
              </a:rPr>
              <a:t>&lt;number&gt;</a:t>
            </a:fld>
            <a:endParaRPr b="0" lang="en-US" sz="10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latin typeface="Calibri"/>
            </a:endParaRPr>
          </a:p>
        </p:txBody>
      </p:sp>
      <p:sp>
        <p:nvSpPr>
          <p:cNvPr id="29" name="PlaceHolder 2"/>
          <p:cNvSpPr>
            <a:spLocks noGrp="1"/>
          </p:cNvSpPr>
          <p:nvPr>
            <p:ph type="body"/>
          </p:nvPr>
        </p:nvSpPr>
        <p:spPr>
          <a:xfrm>
            <a:off x="609120" y="1604520"/>
            <a:ext cx="109695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30" name="PlaceHolder 3"/>
          <p:cNvSpPr>
            <a:spLocks noGrp="1"/>
          </p:cNvSpPr>
          <p:nvPr>
            <p:ph type="body"/>
          </p:nvPr>
        </p:nvSpPr>
        <p:spPr>
          <a:xfrm>
            <a:off x="609120" y="3682080"/>
            <a:ext cx="1096956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latin typeface="Calibri"/>
            </a:endParaRPr>
          </a:p>
        </p:txBody>
      </p:sp>
      <p:sp>
        <p:nvSpPr>
          <p:cNvPr id="32"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33"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34" name="PlaceHolder 4"/>
          <p:cNvSpPr>
            <a:spLocks noGrp="1"/>
          </p:cNvSpPr>
          <p:nvPr>
            <p:ph type="body"/>
          </p:nvPr>
        </p:nvSpPr>
        <p:spPr>
          <a:xfrm>
            <a:off x="609120" y="368208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35" name="PlaceHolder 5"/>
          <p:cNvSpPr>
            <a:spLocks noGrp="1"/>
          </p:cNvSpPr>
          <p:nvPr>
            <p:ph type="body"/>
          </p:nvPr>
        </p:nvSpPr>
        <p:spPr>
          <a:xfrm>
            <a:off x="6230160" y="368208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latin typeface="Calibri"/>
            </a:endParaRPr>
          </a:p>
        </p:txBody>
      </p:sp>
      <p:sp>
        <p:nvSpPr>
          <p:cNvPr id="37" name="PlaceHolder 2"/>
          <p:cNvSpPr>
            <a:spLocks noGrp="1"/>
          </p:cNvSpPr>
          <p:nvPr>
            <p:ph type="body"/>
          </p:nvPr>
        </p:nvSpPr>
        <p:spPr>
          <a:xfrm>
            <a:off x="609120" y="160452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38" name="PlaceHolder 3"/>
          <p:cNvSpPr>
            <a:spLocks noGrp="1"/>
          </p:cNvSpPr>
          <p:nvPr>
            <p:ph type="body"/>
          </p:nvPr>
        </p:nvSpPr>
        <p:spPr>
          <a:xfrm>
            <a:off x="4318200" y="160452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39" name="PlaceHolder 4"/>
          <p:cNvSpPr>
            <a:spLocks noGrp="1"/>
          </p:cNvSpPr>
          <p:nvPr>
            <p:ph type="body"/>
          </p:nvPr>
        </p:nvSpPr>
        <p:spPr>
          <a:xfrm>
            <a:off x="8026920" y="160452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40" name="PlaceHolder 5"/>
          <p:cNvSpPr>
            <a:spLocks noGrp="1"/>
          </p:cNvSpPr>
          <p:nvPr>
            <p:ph type="body"/>
          </p:nvPr>
        </p:nvSpPr>
        <p:spPr>
          <a:xfrm>
            <a:off x="609120" y="368208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41" name="PlaceHolder 6"/>
          <p:cNvSpPr>
            <a:spLocks noGrp="1"/>
          </p:cNvSpPr>
          <p:nvPr>
            <p:ph type="body"/>
          </p:nvPr>
        </p:nvSpPr>
        <p:spPr>
          <a:xfrm>
            <a:off x="4318200" y="368208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42" name="PlaceHolder 7"/>
          <p:cNvSpPr>
            <a:spLocks noGrp="1"/>
          </p:cNvSpPr>
          <p:nvPr>
            <p:ph type="body"/>
          </p:nvPr>
        </p:nvSpPr>
        <p:spPr>
          <a:xfrm>
            <a:off x="8026920" y="368208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latin typeface="Calibri"/>
            </a:endParaRPr>
          </a:p>
        </p:txBody>
      </p:sp>
      <p:sp>
        <p:nvSpPr>
          <p:cNvPr id="50" name="PlaceHolder 2"/>
          <p:cNvSpPr>
            <a:spLocks noGrp="1"/>
          </p:cNvSpPr>
          <p:nvPr>
            <p:ph type="subTitle"/>
          </p:nvPr>
        </p:nvSpPr>
        <p:spPr>
          <a:xfrm>
            <a:off x="609120" y="1604520"/>
            <a:ext cx="1096956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latin typeface="Calibri"/>
            </a:endParaRPr>
          </a:p>
        </p:txBody>
      </p:sp>
      <p:sp>
        <p:nvSpPr>
          <p:cNvPr id="52" name="PlaceHolder 2"/>
          <p:cNvSpPr>
            <a:spLocks noGrp="1"/>
          </p:cNvSpPr>
          <p:nvPr>
            <p:ph type="body"/>
          </p:nvPr>
        </p:nvSpPr>
        <p:spPr>
          <a:xfrm>
            <a:off x="609120" y="1604520"/>
            <a:ext cx="10969560" cy="397728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latin typeface="Calibri"/>
            </a:endParaRPr>
          </a:p>
        </p:txBody>
      </p:sp>
      <p:sp>
        <p:nvSpPr>
          <p:cNvPr id="54"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3400" spc="-1" strike="noStrike">
              <a:solidFill>
                <a:srgbClr val="ffffff"/>
              </a:solidFill>
              <a:latin typeface="Calibri"/>
            </a:endParaRPr>
          </a:p>
        </p:txBody>
      </p:sp>
      <p:sp>
        <p:nvSpPr>
          <p:cNvPr id="55"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609120" y="273600"/>
            <a:ext cx="1096956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latin typeface="Calibri"/>
            </a:endParaRPr>
          </a:p>
        </p:txBody>
      </p:sp>
      <p:sp>
        <p:nvSpPr>
          <p:cNvPr id="59"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60"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3400" spc="-1" strike="noStrike">
              <a:solidFill>
                <a:srgbClr val="ffffff"/>
              </a:solidFill>
              <a:latin typeface="Calibri"/>
            </a:endParaRPr>
          </a:p>
        </p:txBody>
      </p:sp>
      <p:sp>
        <p:nvSpPr>
          <p:cNvPr id="61" name="PlaceHolder 4"/>
          <p:cNvSpPr>
            <a:spLocks noGrp="1"/>
          </p:cNvSpPr>
          <p:nvPr>
            <p:ph type="body"/>
          </p:nvPr>
        </p:nvSpPr>
        <p:spPr>
          <a:xfrm>
            <a:off x="609120" y="368208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latin typeface="Calibri"/>
            </a:endParaRPr>
          </a:p>
        </p:txBody>
      </p:sp>
      <p:sp>
        <p:nvSpPr>
          <p:cNvPr id="8" name="PlaceHolder 2"/>
          <p:cNvSpPr>
            <a:spLocks noGrp="1"/>
          </p:cNvSpPr>
          <p:nvPr>
            <p:ph type="subTitle"/>
          </p:nvPr>
        </p:nvSpPr>
        <p:spPr>
          <a:xfrm>
            <a:off x="609120" y="1604520"/>
            <a:ext cx="1096956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latin typeface="Calibri"/>
            </a:endParaRPr>
          </a:p>
        </p:txBody>
      </p:sp>
      <p:sp>
        <p:nvSpPr>
          <p:cNvPr id="63"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3400" spc="-1" strike="noStrike">
              <a:solidFill>
                <a:srgbClr val="ffffff"/>
              </a:solidFill>
              <a:latin typeface="Calibri"/>
            </a:endParaRPr>
          </a:p>
        </p:txBody>
      </p:sp>
      <p:sp>
        <p:nvSpPr>
          <p:cNvPr id="64"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65" name="PlaceHolder 4"/>
          <p:cNvSpPr>
            <a:spLocks noGrp="1"/>
          </p:cNvSpPr>
          <p:nvPr>
            <p:ph type="body"/>
          </p:nvPr>
        </p:nvSpPr>
        <p:spPr>
          <a:xfrm>
            <a:off x="6230160" y="368208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latin typeface="Calibri"/>
            </a:endParaRPr>
          </a:p>
        </p:txBody>
      </p:sp>
      <p:sp>
        <p:nvSpPr>
          <p:cNvPr id="67"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68"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69" name="PlaceHolder 4"/>
          <p:cNvSpPr>
            <a:spLocks noGrp="1"/>
          </p:cNvSpPr>
          <p:nvPr>
            <p:ph type="body"/>
          </p:nvPr>
        </p:nvSpPr>
        <p:spPr>
          <a:xfrm>
            <a:off x="609120" y="3682080"/>
            <a:ext cx="1096956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latin typeface="Calibri"/>
            </a:endParaRPr>
          </a:p>
        </p:txBody>
      </p:sp>
      <p:sp>
        <p:nvSpPr>
          <p:cNvPr id="71" name="PlaceHolder 2"/>
          <p:cNvSpPr>
            <a:spLocks noGrp="1"/>
          </p:cNvSpPr>
          <p:nvPr>
            <p:ph type="body"/>
          </p:nvPr>
        </p:nvSpPr>
        <p:spPr>
          <a:xfrm>
            <a:off x="609120" y="1604520"/>
            <a:ext cx="109695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72" name="PlaceHolder 3"/>
          <p:cNvSpPr>
            <a:spLocks noGrp="1"/>
          </p:cNvSpPr>
          <p:nvPr>
            <p:ph type="body"/>
          </p:nvPr>
        </p:nvSpPr>
        <p:spPr>
          <a:xfrm>
            <a:off x="609120" y="3682080"/>
            <a:ext cx="1096956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latin typeface="Calibri"/>
            </a:endParaRPr>
          </a:p>
        </p:txBody>
      </p:sp>
      <p:sp>
        <p:nvSpPr>
          <p:cNvPr id="74"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75"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76" name="PlaceHolder 4"/>
          <p:cNvSpPr>
            <a:spLocks noGrp="1"/>
          </p:cNvSpPr>
          <p:nvPr>
            <p:ph type="body"/>
          </p:nvPr>
        </p:nvSpPr>
        <p:spPr>
          <a:xfrm>
            <a:off x="609120" y="368208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77" name="PlaceHolder 5"/>
          <p:cNvSpPr>
            <a:spLocks noGrp="1"/>
          </p:cNvSpPr>
          <p:nvPr>
            <p:ph type="body"/>
          </p:nvPr>
        </p:nvSpPr>
        <p:spPr>
          <a:xfrm>
            <a:off x="6230160" y="368208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latin typeface="Calibri"/>
            </a:endParaRPr>
          </a:p>
        </p:txBody>
      </p:sp>
      <p:sp>
        <p:nvSpPr>
          <p:cNvPr id="79" name="PlaceHolder 2"/>
          <p:cNvSpPr>
            <a:spLocks noGrp="1"/>
          </p:cNvSpPr>
          <p:nvPr>
            <p:ph type="body"/>
          </p:nvPr>
        </p:nvSpPr>
        <p:spPr>
          <a:xfrm>
            <a:off x="609120" y="160452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80" name="PlaceHolder 3"/>
          <p:cNvSpPr>
            <a:spLocks noGrp="1"/>
          </p:cNvSpPr>
          <p:nvPr>
            <p:ph type="body"/>
          </p:nvPr>
        </p:nvSpPr>
        <p:spPr>
          <a:xfrm>
            <a:off x="4318200" y="160452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81" name="PlaceHolder 4"/>
          <p:cNvSpPr>
            <a:spLocks noGrp="1"/>
          </p:cNvSpPr>
          <p:nvPr>
            <p:ph type="body"/>
          </p:nvPr>
        </p:nvSpPr>
        <p:spPr>
          <a:xfrm>
            <a:off x="8026920" y="160452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82" name="PlaceHolder 5"/>
          <p:cNvSpPr>
            <a:spLocks noGrp="1"/>
          </p:cNvSpPr>
          <p:nvPr>
            <p:ph type="body"/>
          </p:nvPr>
        </p:nvSpPr>
        <p:spPr>
          <a:xfrm>
            <a:off x="609120" y="368208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83" name="PlaceHolder 6"/>
          <p:cNvSpPr>
            <a:spLocks noGrp="1"/>
          </p:cNvSpPr>
          <p:nvPr>
            <p:ph type="body"/>
          </p:nvPr>
        </p:nvSpPr>
        <p:spPr>
          <a:xfrm>
            <a:off x="4318200" y="368208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84" name="PlaceHolder 7"/>
          <p:cNvSpPr>
            <a:spLocks noGrp="1"/>
          </p:cNvSpPr>
          <p:nvPr>
            <p:ph type="body"/>
          </p:nvPr>
        </p:nvSpPr>
        <p:spPr>
          <a:xfrm>
            <a:off x="8026920" y="368208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latin typeface="Calibri"/>
            </a:endParaRPr>
          </a:p>
        </p:txBody>
      </p:sp>
      <p:sp>
        <p:nvSpPr>
          <p:cNvPr id="89" name="PlaceHolder 2"/>
          <p:cNvSpPr>
            <a:spLocks noGrp="1"/>
          </p:cNvSpPr>
          <p:nvPr>
            <p:ph type="subTitle"/>
          </p:nvPr>
        </p:nvSpPr>
        <p:spPr>
          <a:xfrm>
            <a:off x="609120" y="1604520"/>
            <a:ext cx="1096956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latin typeface="Calibri"/>
            </a:endParaRPr>
          </a:p>
        </p:txBody>
      </p:sp>
      <p:sp>
        <p:nvSpPr>
          <p:cNvPr id="91" name="PlaceHolder 2"/>
          <p:cNvSpPr>
            <a:spLocks noGrp="1"/>
          </p:cNvSpPr>
          <p:nvPr>
            <p:ph type="body"/>
          </p:nvPr>
        </p:nvSpPr>
        <p:spPr>
          <a:xfrm>
            <a:off x="609120" y="1604520"/>
            <a:ext cx="10969560" cy="397728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latin typeface="Calibri"/>
            </a:endParaRPr>
          </a:p>
        </p:txBody>
      </p:sp>
      <p:sp>
        <p:nvSpPr>
          <p:cNvPr id="93"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3400" spc="-1" strike="noStrike">
              <a:solidFill>
                <a:srgbClr val="ffffff"/>
              </a:solidFill>
              <a:latin typeface="Calibri"/>
            </a:endParaRPr>
          </a:p>
        </p:txBody>
      </p:sp>
      <p:sp>
        <p:nvSpPr>
          <p:cNvPr id="94"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latin typeface="Calibri"/>
            </a:endParaRPr>
          </a:p>
        </p:txBody>
      </p:sp>
      <p:sp>
        <p:nvSpPr>
          <p:cNvPr id="10" name="PlaceHolder 2"/>
          <p:cNvSpPr>
            <a:spLocks noGrp="1"/>
          </p:cNvSpPr>
          <p:nvPr>
            <p:ph type="body"/>
          </p:nvPr>
        </p:nvSpPr>
        <p:spPr>
          <a:xfrm>
            <a:off x="609120" y="1604520"/>
            <a:ext cx="10969560" cy="397728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609120" y="273600"/>
            <a:ext cx="1096956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latin typeface="Calibri"/>
            </a:endParaRPr>
          </a:p>
        </p:txBody>
      </p:sp>
      <p:sp>
        <p:nvSpPr>
          <p:cNvPr id="98"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99"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3400" spc="-1" strike="noStrike">
              <a:solidFill>
                <a:srgbClr val="ffffff"/>
              </a:solidFill>
              <a:latin typeface="Calibri"/>
            </a:endParaRPr>
          </a:p>
        </p:txBody>
      </p:sp>
      <p:sp>
        <p:nvSpPr>
          <p:cNvPr id="100" name="PlaceHolder 4"/>
          <p:cNvSpPr>
            <a:spLocks noGrp="1"/>
          </p:cNvSpPr>
          <p:nvPr>
            <p:ph type="body"/>
          </p:nvPr>
        </p:nvSpPr>
        <p:spPr>
          <a:xfrm>
            <a:off x="609120" y="368208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latin typeface="Calibri"/>
            </a:endParaRPr>
          </a:p>
        </p:txBody>
      </p:sp>
      <p:sp>
        <p:nvSpPr>
          <p:cNvPr id="102"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3400" spc="-1" strike="noStrike">
              <a:solidFill>
                <a:srgbClr val="ffffff"/>
              </a:solidFill>
              <a:latin typeface="Calibri"/>
            </a:endParaRPr>
          </a:p>
        </p:txBody>
      </p:sp>
      <p:sp>
        <p:nvSpPr>
          <p:cNvPr id="103"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04" name="PlaceHolder 4"/>
          <p:cNvSpPr>
            <a:spLocks noGrp="1"/>
          </p:cNvSpPr>
          <p:nvPr>
            <p:ph type="body"/>
          </p:nvPr>
        </p:nvSpPr>
        <p:spPr>
          <a:xfrm>
            <a:off x="6230160" y="368208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latin typeface="Calibri"/>
            </a:endParaRPr>
          </a:p>
        </p:txBody>
      </p:sp>
      <p:sp>
        <p:nvSpPr>
          <p:cNvPr id="106"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07"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08" name="PlaceHolder 4"/>
          <p:cNvSpPr>
            <a:spLocks noGrp="1"/>
          </p:cNvSpPr>
          <p:nvPr>
            <p:ph type="body"/>
          </p:nvPr>
        </p:nvSpPr>
        <p:spPr>
          <a:xfrm>
            <a:off x="609120" y="3682080"/>
            <a:ext cx="1096956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latin typeface="Calibri"/>
            </a:endParaRPr>
          </a:p>
        </p:txBody>
      </p:sp>
      <p:sp>
        <p:nvSpPr>
          <p:cNvPr id="110" name="PlaceHolder 2"/>
          <p:cNvSpPr>
            <a:spLocks noGrp="1"/>
          </p:cNvSpPr>
          <p:nvPr>
            <p:ph type="body"/>
          </p:nvPr>
        </p:nvSpPr>
        <p:spPr>
          <a:xfrm>
            <a:off x="609120" y="1604520"/>
            <a:ext cx="109695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11" name="PlaceHolder 3"/>
          <p:cNvSpPr>
            <a:spLocks noGrp="1"/>
          </p:cNvSpPr>
          <p:nvPr>
            <p:ph type="body"/>
          </p:nvPr>
        </p:nvSpPr>
        <p:spPr>
          <a:xfrm>
            <a:off x="609120" y="3682080"/>
            <a:ext cx="1096956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latin typeface="Calibri"/>
            </a:endParaRPr>
          </a:p>
        </p:txBody>
      </p:sp>
      <p:sp>
        <p:nvSpPr>
          <p:cNvPr id="113"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14"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15" name="PlaceHolder 4"/>
          <p:cNvSpPr>
            <a:spLocks noGrp="1"/>
          </p:cNvSpPr>
          <p:nvPr>
            <p:ph type="body"/>
          </p:nvPr>
        </p:nvSpPr>
        <p:spPr>
          <a:xfrm>
            <a:off x="609120" y="368208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16" name="PlaceHolder 5"/>
          <p:cNvSpPr>
            <a:spLocks noGrp="1"/>
          </p:cNvSpPr>
          <p:nvPr>
            <p:ph type="body"/>
          </p:nvPr>
        </p:nvSpPr>
        <p:spPr>
          <a:xfrm>
            <a:off x="6230160" y="368208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latin typeface="Calibri"/>
            </a:endParaRPr>
          </a:p>
        </p:txBody>
      </p:sp>
      <p:sp>
        <p:nvSpPr>
          <p:cNvPr id="118" name="PlaceHolder 2"/>
          <p:cNvSpPr>
            <a:spLocks noGrp="1"/>
          </p:cNvSpPr>
          <p:nvPr>
            <p:ph type="body"/>
          </p:nvPr>
        </p:nvSpPr>
        <p:spPr>
          <a:xfrm>
            <a:off x="609120" y="160452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19" name="PlaceHolder 3"/>
          <p:cNvSpPr>
            <a:spLocks noGrp="1"/>
          </p:cNvSpPr>
          <p:nvPr>
            <p:ph type="body"/>
          </p:nvPr>
        </p:nvSpPr>
        <p:spPr>
          <a:xfrm>
            <a:off x="4318200" y="160452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20" name="PlaceHolder 4"/>
          <p:cNvSpPr>
            <a:spLocks noGrp="1"/>
          </p:cNvSpPr>
          <p:nvPr>
            <p:ph type="body"/>
          </p:nvPr>
        </p:nvSpPr>
        <p:spPr>
          <a:xfrm>
            <a:off x="8026920" y="160452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21" name="PlaceHolder 5"/>
          <p:cNvSpPr>
            <a:spLocks noGrp="1"/>
          </p:cNvSpPr>
          <p:nvPr>
            <p:ph type="body"/>
          </p:nvPr>
        </p:nvSpPr>
        <p:spPr>
          <a:xfrm>
            <a:off x="609120" y="368208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22" name="PlaceHolder 6"/>
          <p:cNvSpPr>
            <a:spLocks noGrp="1"/>
          </p:cNvSpPr>
          <p:nvPr>
            <p:ph type="body"/>
          </p:nvPr>
        </p:nvSpPr>
        <p:spPr>
          <a:xfrm>
            <a:off x="4318200" y="368208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23" name="PlaceHolder 7"/>
          <p:cNvSpPr>
            <a:spLocks noGrp="1"/>
          </p:cNvSpPr>
          <p:nvPr>
            <p:ph type="body"/>
          </p:nvPr>
        </p:nvSpPr>
        <p:spPr>
          <a:xfrm>
            <a:off x="8026920" y="368208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8"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latin typeface="Calibri"/>
            </a:endParaRPr>
          </a:p>
        </p:txBody>
      </p:sp>
      <p:sp>
        <p:nvSpPr>
          <p:cNvPr id="139" name="PlaceHolder 2"/>
          <p:cNvSpPr>
            <a:spLocks noGrp="1"/>
          </p:cNvSpPr>
          <p:nvPr>
            <p:ph type="subTitle"/>
          </p:nvPr>
        </p:nvSpPr>
        <p:spPr>
          <a:xfrm>
            <a:off x="609120" y="1604520"/>
            <a:ext cx="1096956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latin typeface="Calibri"/>
            </a:endParaRPr>
          </a:p>
        </p:txBody>
      </p:sp>
      <p:sp>
        <p:nvSpPr>
          <p:cNvPr id="141" name="PlaceHolder 2"/>
          <p:cNvSpPr>
            <a:spLocks noGrp="1"/>
          </p:cNvSpPr>
          <p:nvPr>
            <p:ph type="body"/>
          </p:nvPr>
        </p:nvSpPr>
        <p:spPr>
          <a:xfrm>
            <a:off x="609120" y="1604520"/>
            <a:ext cx="10969560" cy="397728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latin typeface="Calibri"/>
            </a:endParaRPr>
          </a:p>
        </p:txBody>
      </p:sp>
      <p:sp>
        <p:nvSpPr>
          <p:cNvPr id="12"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3400" spc="-1" strike="noStrike">
              <a:solidFill>
                <a:srgbClr val="ffffff"/>
              </a:solidFill>
              <a:latin typeface="Calibri"/>
            </a:endParaRPr>
          </a:p>
        </p:txBody>
      </p:sp>
      <p:sp>
        <p:nvSpPr>
          <p:cNvPr id="13"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latin typeface="Calibri"/>
            </a:endParaRPr>
          </a:p>
        </p:txBody>
      </p:sp>
      <p:sp>
        <p:nvSpPr>
          <p:cNvPr id="143"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3400" spc="-1" strike="noStrike">
              <a:solidFill>
                <a:srgbClr val="ffffff"/>
              </a:solidFill>
              <a:latin typeface="Calibri"/>
            </a:endParaRPr>
          </a:p>
        </p:txBody>
      </p:sp>
      <p:sp>
        <p:nvSpPr>
          <p:cNvPr id="144"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5"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latin typeface="Calibri"/>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6" name="PlaceHolder 1"/>
          <p:cNvSpPr>
            <a:spLocks noGrp="1"/>
          </p:cNvSpPr>
          <p:nvPr>
            <p:ph type="subTitle"/>
          </p:nvPr>
        </p:nvSpPr>
        <p:spPr>
          <a:xfrm>
            <a:off x="609120" y="273600"/>
            <a:ext cx="1096956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latin typeface="Calibri"/>
            </a:endParaRPr>
          </a:p>
        </p:txBody>
      </p:sp>
      <p:sp>
        <p:nvSpPr>
          <p:cNvPr id="148"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49"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3400" spc="-1" strike="noStrike">
              <a:solidFill>
                <a:srgbClr val="ffffff"/>
              </a:solidFill>
              <a:latin typeface="Calibri"/>
            </a:endParaRPr>
          </a:p>
        </p:txBody>
      </p:sp>
      <p:sp>
        <p:nvSpPr>
          <p:cNvPr id="150" name="PlaceHolder 4"/>
          <p:cNvSpPr>
            <a:spLocks noGrp="1"/>
          </p:cNvSpPr>
          <p:nvPr>
            <p:ph type="body"/>
          </p:nvPr>
        </p:nvSpPr>
        <p:spPr>
          <a:xfrm>
            <a:off x="609120" y="368208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latin typeface="Calibri"/>
            </a:endParaRPr>
          </a:p>
        </p:txBody>
      </p:sp>
      <p:sp>
        <p:nvSpPr>
          <p:cNvPr id="152"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3400" spc="-1" strike="noStrike">
              <a:solidFill>
                <a:srgbClr val="ffffff"/>
              </a:solidFill>
              <a:latin typeface="Calibri"/>
            </a:endParaRPr>
          </a:p>
        </p:txBody>
      </p:sp>
      <p:sp>
        <p:nvSpPr>
          <p:cNvPr id="153"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54" name="PlaceHolder 4"/>
          <p:cNvSpPr>
            <a:spLocks noGrp="1"/>
          </p:cNvSpPr>
          <p:nvPr>
            <p:ph type="body"/>
          </p:nvPr>
        </p:nvSpPr>
        <p:spPr>
          <a:xfrm>
            <a:off x="6230160" y="368208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latin typeface="Calibri"/>
            </a:endParaRPr>
          </a:p>
        </p:txBody>
      </p:sp>
      <p:sp>
        <p:nvSpPr>
          <p:cNvPr id="156"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57"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58" name="PlaceHolder 4"/>
          <p:cNvSpPr>
            <a:spLocks noGrp="1"/>
          </p:cNvSpPr>
          <p:nvPr>
            <p:ph type="body"/>
          </p:nvPr>
        </p:nvSpPr>
        <p:spPr>
          <a:xfrm>
            <a:off x="609120" y="3682080"/>
            <a:ext cx="1096956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latin typeface="Calibri"/>
            </a:endParaRPr>
          </a:p>
        </p:txBody>
      </p:sp>
      <p:sp>
        <p:nvSpPr>
          <p:cNvPr id="160" name="PlaceHolder 2"/>
          <p:cNvSpPr>
            <a:spLocks noGrp="1"/>
          </p:cNvSpPr>
          <p:nvPr>
            <p:ph type="body"/>
          </p:nvPr>
        </p:nvSpPr>
        <p:spPr>
          <a:xfrm>
            <a:off x="609120" y="1604520"/>
            <a:ext cx="109695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61" name="PlaceHolder 3"/>
          <p:cNvSpPr>
            <a:spLocks noGrp="1"/>
          </p:cNvSpPr>
          <p:nvPr>
            <p:ph type="body"/>
          </p:nvPr>
        </p:nvSpPr>
        <p:spPr>
          <a:xfrm>
            <a:off x="609120" y="3682080"/>
            <a:ext cx="1096956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latin typeface="Calibri"/>
            </a:endParaRPr>
          </a:p>
        </p:txBody>
      </p:sp>
      <p:sp>
        <p:nvSpPr>
          <p:cNvPr id="163"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64"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65" name="PlaceHolder 4"/>
          <p:cNvSpPr>
            <a:spLocks noGrp="1"/>
          </p:cNvSpPr>
          <p:nvPr>
            <p:ph type="body"/>
          </p:nvPr>
        </p:nvSpPr>
        <p:spPr>
          <a:xfrm>
            <a:off x="609120" y="368208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66" name="PlaceHolder 5"/>
          <p:cNvSpPr>
            <a:spLocks noGrp="1"/>
          </p:cNvSpPr>
          <p:nvPr>
            <p:ph type="body"/>
          </p:nvPr>
        </p:nvSpPr>
        <p:spPr>
          <a:xfrm>
            <a:off x="6230160" y="368208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latin typeface="Calibri"/>
            </a:endParaRPr>
          </a:p>
        </p:txBody>
      </p:sp>
      <p:sp>
        <p:nvSpPr>
          <p:cNvPr id="168" name="PlaceHolder 2"/>
          <p:cNvSpPr>
            <a:spLocks noGrp="1"/>
          </p:cNvSpPr>
          <p:nvPr>
            <p:ph type="body"/>
          </p:nvPr>
        </p:nvSpPr>
        <p:spPr>
          <a:xfrm>
            <a:off x="609120" y="160452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69" name="PlaceHolder 3"/>
          <p:cNvSpPr>
            <a:spLocks noGrp="1"/>
          </p:cNvSpPr>
          <p:nvPr>
            <p:ph type="body"/>
          </p:nvPr>
        </p:nvSpPr>
        <p:spPr>
          <a:xfrm>
            <a:off x="4318200" y="160452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70" name="PlaceHolder 4"/>
          <p:cNvSpPr>
            <a:spLocks noGrp="1"/>
          </p:cNvSpPr>
          <p:nvPr>
            <p:ph type="body"/>
          </p:nvPr>
        </p:nvSpPr>
        <p:spPr>
          <a:xfrm>
            <a:off x="8026920" y="160452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71" name="PlaceHolder 5"/>
          <p:cNvSpPr>
            <a:spLocks noGrp="1"/>
          </p:cNvSpPr>
          <p:nvPr>
            <p:ph type="body"/>
          </p:nvPr>
        </p:nvSpPr>
        <p:spPr>
          <a:xfrm>
            <a:off x="609120" y="368208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72" name="PlaceHolder 6"/>
          <p:cNvSpPr>
            <a:spLocks noGrp="1"/>
          </p:cNvSpPr>
          <p:nvPr>
            <p:ph type="body"/>
          </p:nvPr>
        </p:nvSpPr>
        <p:spPr>
          <a:xfrm>
            <a:off x="4318200" y="368208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73" name="PlaceHolder 7"/>
          <p:cNvSpPr>
            <a:spLocks noGrp="1"/>
          </p:cNvSpPr>
          <p:nvPr>
            <p:ph type="body"/>
          </p:nvPr>
        </p:nvSpPr>
        <p:spPr>
          <a:xfrm>
            <a:off x="8026920" y="368208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latin typeface="Calibri"/>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6"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latin typeface="Calibri"/>
            </a:endParaRPr>
          </a:p>
        </p:txBody>
      </p:sp>
      <p:sp>
        <p:nvSpPr>
          <p:cNvPr id="177" name="PlaceHolder 2"/>
          <p:cNvSpPr>
            <a:spLocks noGrp="1"/>
          </p:cNvSpPr>
          <p:nvPr>
            <p:ph type="subTitle"/>
          </p:nvPr>
        </p:nvSpPr>
        <p:spPr>
          <a:xfrm>
            <a:off x="609120" y="1604520"/>
            <a:ext cx="1096956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latin typeface="Calibri"/>
            </a:endParaRPr>
          </a:p>
        </p:txBody>
      </p:sp>
      <p:sp>
        <p:nvSpPr>
          <p:cNvPr id="179" name="PlaceHolder 2"/>
          <p:cNvSpPr>
            <a:spLocks noGrp="1"/>
          </p:cNvSpPr>
          <p:nvPr>
            <p:ph type="body"/>
          </p:nvPr>
        </p:nvSpPr>
        <p:spPr>
          <a:xfrm>
            <a:off x="609120" y="1604520"/>
            <a:ext cx="10969560" cy="397728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latin typeface="Calibri"/>
            </a:endParaRPr>
          </a:p>
        </p:txBody>
      </p:sp>
      <p:sp>
        <p:nvSpPr>
          <p:cNvPr id="181"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3400" spc="-1" strike="noStrike">
              <a:solidFill>
                <a:srgbClr val="ffffff"/>
              </a:solidFill>
              <a:latin typeface="Calibri"/>
            </a:endParaRPr>
          </a:p>
        </p:txBody>
      </p:sp>
      <p:sp>
        <p:nvSpPr>
          <p:cNvPr id="182"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3"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latin typeface="Calibri"/>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4" name="PlaceHolder 1"/>
          <p:cNvSpPr>
            <a:spLocks noGrp="1"/>
          </p:cNvSpPr>
          <p:nvPr>
            <p:ph type="subTitle"/>
          </p:nvPr>
        </p:nvSpPr>
        <p:spPr>
          <a:xfrm>
            <a:off x="609120" y="273600"/>
            <a:ext cx="1096956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latin typeface="Calibri"/>
            </a:endParaRPr>
          </a:p>
        </p:txBody>
      </p:sp>
      <p:sp>
        <p:nvSpPr>
          <p:cNvPr id="186"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87"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3400" spc="-1" strike="noStrike">
              <a:solidFill>
                <a:srgbClr val="ffffff"/>
              </a:solidFill>
              <a:latin typeface="Calibri"/>
            </a:endParaRPr>
          </a:p>
        </p:txBody>
      </p:sp>
      <p:sp>
        <p:nvSpPr>
          <p:cNvPr id="188" name="PlaceHolder 4"/>
          <p:cNvSpPr>
            <a:spLocks noGrp="1"/>
          </p:cNvSpPr>
          <p:nvPr>
            <p:ph type="body"/>
          </p:nvPr>
        </p:nvSpPr>
        <p:spPr>
          <a:xfrm>
            <a:off x="609120" y="368208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latin typeface="Calibri"/>
            </a:endParaRPr>
          </a:p>
        </p:txBody>
      </p:sp>
      <p:sp>
        <p:nvSpPr>
          <p:cNvPr id="190"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3400" spc="-1" strike="noStrike">
              <a:solidFill>
                <a:srgbClr val="ffffff"/>
              </a:solidFill>
              <a:latin typeface="Calibri"/>
            </a:endParaRPr>
          </a:p>
        </p:txBody>
      </p:sp>
      <p:sp>
        <p:nvSpPr>
          <p:cNvPr id="191"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92" name="PlaceHolder 4"/>
          <p:cNvSpPr>
            <a:spLocks noGrp="1"/>
          </p:cNvSpPr>
          <p:nvPr>
            <p:ph type="body"/>
          </p:nvPr>
        </p:nvSpPr>
        <p:spPr>
          <a:xfrm>
            <a:off x="6230160" y="368208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latin typeface="Calibri"/>
            </a:endParaRPr>
          </a:p>
        </p:txBody>
      </p:sp>
      <p:sp>
        <p:nvSpPr>
          <p:cNvPr id="194"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95"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96" name="PlaceHolder 4"/>
          <p:cNvSpPr>
            <a:spLocks noGrp="1"/>
          </p:cNvSpPr>
          <p:nvPr>
            <p:ph type="body"/>
          </p:nvPr>
        </p:nvSpPr>
        <p:spPr>
          <a:xfrm>
            <a:off x="609120" y="3682080"/>
            <a:ext cx="1096956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latin typeface="Calibri"/>
            </a:endParaRPr>
          </a:p>
        </p:txBody>
      </p:sp>
      <p:sp>
        <p:nvSpPr>
          <p:cNvPr id="198" name="PlaceHolder 2"/>
          <p:cNvSpPr>
            <a:spLocks noGrp="1"/>
          </p:cNvSpPr>
          <p:nvPr>
            <p:ph type="body"/>
          </p:nvPr>
        </p:nvSpPr>
        <p:spPr>
          <a:xfrm>
            <a:off x="609120" y="1604520"/>
            <a:ext cx="109695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99" name="PlaceHolder 3"/>
          <p:cNvSpPr>
            <a:spLocks noGrp="1"/>
          </p:cNvSpPr>
          <p:nvPr>
            <p:ph type="body"/>
          </p:nvPr>
        </p:nvSpPr>
        <p:spPr>
          <a:xfrm>
            <a:off x="609120" y="3682080"/>
            <a:ext cx="1096956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latin typeface="Calibri"/>
            </a:endParaRPr>
          </a:p>
        </p:txBody>
      </p:sp>
      <p:sp>
        <p:nvSpPr>
          <p:cNvPr id="201"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202"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203" name="PlaceHolder 4"/>
          <p:cNvSpPr>
            <a:spLocks noGrp="1"/>
          </p:cNvSpPr>
          <p:nvPr>
            <p:ph type="body"/>
          </p:nvPr>
        </p:nvSpPr>
        <p:spPr>
          <a:xfrm>
            <a:off x="609120" y="368208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204" name="PlaceHolder 5"/>
          <p:cNvSpPr>
            <a:spLocks noGrp="1"/>
          </p:cNvSpPr>
          <p:nvPr>
            <p:ph type="body"/>
          </p:nvPr>
        </p:nvSpPr>
        <p:spPr>
          <a:xfrm>
            <a:off x="6230160" y="368208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120" y="273600"/>
            <a:ext cx="1096956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latin typeface="Calibri"/>
            </a:endParaRPr>
          </a:p>
        </p:txBody>
      </p:sp>
      <p:sp>
        <p:nvSpPr>
          <p:cNvPr id="206" name="PlaceHolder 2"/>
          <p:cNvSpPr>
            <a:spLocks noGrp="1"/>
          </p:cNvSpPr>
          <p:nvPr>
            <p:ph type="body"/>
          </p:nvPr>
        </p:nvSpPr>
        <p:spPr>
          <a:xfrm>
            <a:off x="609120" y="160452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207" name="PlaceHolder 3"/>
          <p:cNvSpPr>
            <a:spLocks noGrp="1"/>
          </p:cNvSpPr>
          <p:nvPr>
            <p:ph type="body"/>
          </p:nvPr>
        </p:nvSpPr>
        <p:spPr>
          <a:xfrm>
            <a:off x="4318200" y="160452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208" name="PlaceHolder 4"/>
          <p:cNvSpPr>
            <a:spLocks noGrp="1"/>
          </p:cNvSpPr>
          <p:nvPr>
            <p:ph type="body"/>
          </p:nvPr>
        </p:nvSpPr>
        <p:spPr>
          <a:xfrm>
            <a:off x="8026920" y="160452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209" name="PlaceHolder 5"/>
          <p:cNvSpPr>
            <a:spLocks noGrp="1"/>
          </p:cNvSpPr>
          <p:nvPr>
            <p:ph type="body"/>
          </p:nvPr>
        </p:nvSpPr>
        <p:spPr>
          <a:xfrm>
            <a:off x="609120" y="368208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210" name="PlaceHolder 6"/>
          <p:cNvSpPr>
            <a:spLocks noGrp="1"/>
          </p:cNvSpPr>
          <p:nvPr>
            <p:ph type="body"/>
          </p:nvPr>
        </p:nvSpPr>
        <p:spPr>
          <a:xfrm>
            <a:off x="4318200" y="368208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211" name="PlaceHolder 7"/>
          <p:cNvSpPr>
            <a:spLocks noGrp="1"/>
          </p:cNvSpPr>
          <p:nvPr>
            <p:ph type="body"/>
          </p:nvPr>
        </p:nvSpPr>
        <p:spPr>
          <a:xfrm>
            <a:off x="8026920" y="368208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latin typeface="Calibri"/>
            </a:endParaRPr>
          </a:p>
        </p:txBody>
      </p:sp>
      <p:sp>
        <p:nvSpPr>
          <p:cNvPr id="17"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8"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3400" spc="-1" strike="noStrike">
              <a:solidFill>
                <a:srgbClr val="ffffff"/>
              </a:solidFill>
              <a:latin typeface="Calibri"/>
            </a:endParaRPr>
          </a:p>
        </p:txBody>
      </p:sp>
      <p:sp>
        <p:nvSpPr>
          <p:cNvPr id="19" name="PlaceHolder 4"/>
          <p:cNvSpPr>
            <a:spLocks noGrp="1"/>
          </p:cNvSpPr>
          <p:nvPr>
            <p:ph type="body"/>
          </p:nvPr>
        </p:nvSpPr>
        <p:spPr>
          <a:xfrm>
            <a:off x="609120" y="368208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latin typeface="Calibri"/>
            </a:endParaRPr>
          </a:p>
        </p:txBody>
      </p:sp>
      <p:sp>
        <p:nvSpPr>
          <p:cNvPr id="21"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3400" spc="-1" strike="noStrike">
              <a:solidFill>
                <a:srgbClr val="ffffff"/>
              </a:solidFill>
              <a:latin typeface="Calibri"/>
            </a:endParaRPr>
          </a:p>
        </p:txBody>
      </p:sp>
      <p:sp>
        <p:nvSpPr>
          <p:cNvPr id="22"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23" name="PlaceHolder 4"/>
          <p:cNvSpPr>
            <a:spLocks noGrp="1"/>
          </p:cNvSpPr>
          <p:nvPr>
            <p:ph type="body"/>
          </p:nvPr>
        </p:nvSpPr>
        <p:spPr>
          <a:xfrm>
            <a:off x="6230160" y="368208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latin typeface="Calibri"/>
            </a:endParaRPr>
          </a:p>
        </p:txBody>
      </p:sp>
      <p:sp>
        <p:nvSpPr>
          <p:cNvPr id="25"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26"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27" name="PlaceHolder 4"/>
          <p:cNvSpPr>
            <a:spLocks noGrp="1"/>
          </p:cNvSpPr>
          <p:nvPr>
            <p:ph type="body"/>
          </p:nvPr>
        </p:nvSpPr>
        <p:spPr>
          <a:xfrm>
            <a:off x="609120" y="3682080"/>
            <a:ext cx="1096956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image" Target="../media/image3.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jpeg"/><Relationship Id="rId3" Type="http://schemas.openxmlformats.org/officeDocument/2006/relationships/image" Target="../media/image5.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6.jpe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slideLayout" Target="../slideLayouts/slideLayout37.xml"/><Relationship Id="rId6" Type="http://schemas.openxmlformats.org/officeDocument/2006/relationships/slideLayout" Target="../slideLayouts/slideLayout38.xml"/><Relationship Id="rId7" Type="http://schemas.openxmlformats.org/officeDocument/2006/relationships/slideLayout" Target="../slideLayouts/slideLayout39.xml"/><Relationship Id="rId8" Type="http://schemas.openxmlformats.org/officeDocument/2006/relationships/slideLayout" Target="../slideLayouts/slideLayout40.xml"/><Relationship Id="rId9" Type="http://schemas.openxmlformats.org/officeDocument/2006/relationships/slideLayout" Target="../slideLayouts/slideLayout41.xml"/><Relationship Id="rId10" Type="http://schemas.openxmlformats.org/officeDocument/2006/relationships/slideLayout" Target="../slideLayouts/slideLayout42.xml"/><Relationship Id="rId11" Type="http://schemas.openxmlformats.org/officeDocument/2006/relationships/slideLayout" Target="../slideLayouts/slideLayout43.xml"/><Relationship Id="rId12" Type="http://schemas.openxmlformats.org/officeDocument/2006/relationships/slideLayout" Target="../slideLayouts/slideLayout44.xml"/><Relationship Id="rId13" Type="http://schemas.openxmlformats.org/officeDocument/2006/relationships/slideLayout" Target="../slideLayouts/slideLayout45.xml"/><Relationship Id="rId14" Type="http://schemas.openxmlformats.org/officeDocument/2006/relationships/slideLayout" Target="../slideLayouts/slideLayout46.xml"/><Relationship Id="rId15" Type="http://schemas.openxmlformats.org/officeDocument/2006/relationships/slideLayout" Target="../slideLayouts/slideLayout47.xml"/><Relationship Id="rId16"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9.jpe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366440" y="314280"/>
            <a:ext cx="7382160" cy="1999800"/>
          </a:xfrm>
          <a:prstGeom prst="rect">
            <a:avLst/>
          </a:prstGeom>
        </p:spPr>
        <p:txBody>
          <a:bodyPr lIns="0" rIns="0" tIns="0" bIns="0" anchor="ctr">
            <a:normAutofit/>
          </a:bodyPr>
          <a:p>
            <a:pPr algn="r">
              <a:lnSpc>
                <a:spcPct val="90000"/>
              </a:lnSpc>
            </a:pPr>
            <a:r>
              <a:rPr b="1" lang="en-US" sz="5400" spc="-1" strike="noStrike">
                <a:solidFill>
                  <a:srgbClr val="f6d18e"/>
                </a:solidFill>
                <a:latin typeface="Calibri"/>
              </a:rPr>
              <a:t>Presentation Title</a:t>
            </a:r>
            <a:endParaRPr b="0" lang="en-US" sz="5400" spc="-1" strike="noStrike">
              <a:solidFill>
                <a:srgbClr val="ffffff"/>
              </a:solidFill>
              <a:latin typeface="Calibri"/>
            </a:endParaRPr>
          </a:p>
        </p:txBody>
      </p:sp>
      <p:sp>
        <p:nvSpPr>
          <p:cNvPr id="1" name="PlaceHolder 2"/>
          <p:cNvSpPr>
            <a:spLocks noGrp="1"/>
          </p:cNvSpPr>
          <p:nvPr>
            <p:ph type="body"/>
          </p:nvPr>
        </p:nvSpPr>
        <p:spPr>
          <a:xfrm>
            <a:off x="760320" y="639360"/>
            <a:ext cx="3187080" cy="4049640"/>
          </a:xfrm>
          <a:prstGeom prst="rect">
            <a:avLst/>
          </a:prstGeom>
        </p:spPr>
        <p:txBody>
          <a:bodyPr lIns="36000" rIns="36000" tIns="36000" bIns="36000" anchor="b"/>
          <a:p>
            <a:pPr>
              <a:lnSpc>
                <a:spcPct val="105000"/>
              </a:lnSpc>
            </a:pPr>
            <a:r>
              <a:rPr b="1" lang="en-US" sz="2800" spc="-1" strike="noStrike">
                <a:solidFill>
                  <a:srgbClr val="ee792a"/>
                </a:solidFill>
                <a:latin typeface="Calibri"/>
              </a:rPr>
              <a:t>Author Name</a:t>
            </a:r>
            <a:endParaRPr b="0" lang="en-US" sz="2800" spc="-1" strike="noStrike">
              <a:solidFill>
                <a:srgbClr val="ffffff"/>
              </a:solidFill>
              <a:latin typeface="Calibri"/>
            </a:endParaRPr>
          </a:p>
        </p:txBody>
      </p:sp>
      <p:sp>
        <p:nvSpPr>
          <p:cNvPr id="2" name="PlaceHolder 3"/>
          <p:cNvSpPr>
            <a:spLocks noGrp="1"/>
          </p:cNvSpPr>
          <p:nvPr>
            <p:ph type="body"/>
          </p:nvPr>
        </p:nvSpPr>
        <p:spPr>
          <a:xfrm>
            <a:off x="4366440" y="4191120"/>
            <a:ext cx="7382160" cy="1904760"/>
          </a:xfrm>
          <a:prstGeom prst="rect">
            <a:avLst/>
          </a:prstGeom>
        </p:spPr>
        <p:txBody>
          <a:bodyPr lIns="108000" rIns="108000" tIns="36000" bIns="36000"/>
          <a:p>
            <a:pPr>
              <a:lnSpc>
                <a:spcPct val="100000"/>
              </a:lnSpc>
            </a:pPr>
            <a:r>
              <a:rPr b="0" lang="en-US" sz="2400" spc="-1" strike="noStrike">
                <a:solidFill>
                  <a:srgbClr val="ffffff"/>
                </a:solidFill>
                <a:latin typeface="Calibri"/>
              </a:rPr>
              <a:t>Insert a Picture </a:t>
            </a:r>
            <a:r>
              <a:rPr b="0" lang="en-US" sz="2400" spc="-1" strike="noStrike">
                <a:solidFill>
                  <a:srgbClr val="ffffff"/>
                </a:solidFill>
                <a:latin typeface="Calibri"/>
              </a:rPr>
              <a:t>Here</a:t>
            </a:r>
            <a:endParaRPr b="0" lang="en-US" sz="2400" spc="-1" strike="noStrike">
              <a:solidFill>
                <a:srgbClr val="ffffff"/>
              </a:solidFill>
              <a:latin typeface="Calibri"/>
            </a:endParaRPr>
          </a:p>
        </p:txBody>
      </p:sp>
      <p:sp>
        <p:nvSpPr>
          <p:cNvPr id="3" name="PlaceHolder 4"/>
          <p:cNvSpPr>
            <a:spLocks noGrp="1"/>
          </p:cNvSpPr>
          <p:nvPr>
            <p:ph type="body"/>
          </p:nvPr>
        </p:nvSpPr>
        <p:spPr>
          <a:xfrm>
            <a:off x="760320" y="2831040"/>
            <a:ext cx="3187080" cy="4049640"/>
          </a:xfrm>
          <a:prstGeom prst="rect">
            <a:avLst/>
          </a:prstGeom>
        </p:spPr>
        <p:txBody>
          <a:bodyPr lIns="36000" rIns="36000" tIns="36000" bIns="36000" anchor="ctr"/>
          <a:p>
            <a:pPr>
              <a:lnSpc>
                <a:spcPct val="105000"/>
              </a:lnSpc>
            </a:pPr>
            <a:r>
              <a:rPr b="1" lang="en-US" sz="2300" spc="-1" strike="noStrike">
                <a:solidFill>
                  <a:srgbClr val="f4b36c"/>
                </a:solidFill>
                <a:latin typeface="Calibri"/>
              </a:rPr>
              <a:t>Position</a:t>
            </a:r>
            <a:endParaRPr b="0" lang="en-US" sz="2300" spc="-1" strike="noStrike">
              <a:solidFill>
                <a:srgbClr val="ffffff"/>
              </a:solidFill>
              <a:latin typeface="Calibri"/>
            </a:endParaRPr>
          </a:p>
        </p:txBody>
      </p:sp>
      <p:sp>
        <p:nvSpPr>
          <p:cNvPr id="4" name="PlaceHolder 5"/>
          <p:cNvSpPr>
            <a:spLocks noGrp="1"/>
          </p:cNvSpPr>
          <p:nvPr>
            <p:ph type="body"/>
          </p:nvPr>
        </p:nvSpPr>
        <p:spPr>
          <a:xfrm>
            <a:off x="760320" y="3184560"/>
            <a:ext cx="3187080" cy="4049640"/>
          </a:xfrm>
          <a:prstGeom prst="rect">
            <a:avLst/>
          </a:prstGeom>
        </p:spPr>
        <p:txBody>
          <a:bodyPr lIns="36000" rIns="36000" tIns="36000" bIns="36000" anchor="ctr"/>
          <a:p>
            <a:pPr>
              <a:lnSpc>
                <a:spcPct val="105000"/>
              </a:lnSpc>
            </a:pPr>
            <a:r>
              <a:rPr b="1" lang="en-US" sz="2000" spc="-1" strike="noStrike">
                <a:solidFill>
                  <a:srgbClr val="f9daab"/>
                </a:solidFill>
                <a:latin typeface="Calibri"/>
              </a:rPr>
              <a:t>Web Site</a:t>
            </a:r>
            <a:endParaRPr b="0" lang="en-US" sz="2000" spc="-1" strike="noStrike">
              <a:solidFill>
                <a:srgbClr val="ffffff"/>
              </a:solidFill>
              <a:latin typeface="Calibri"/>
            </a:endParaRPr>
          </a:p>
        </p:txBody>
      </p:sp>
      <p:sp>
        <p:nvSpPr>
          <p:cNvPr id="5" name="PlaceHolder 6"/>
          <p:cNvSpPr>
            <a:spLocks noGrp="1"/>
          </p:cNvSpPr>
          <p:nvPr>
            <p:ph type="body"/>
          </p:nvPr>
        </p:nvSpPr>
        <p:spPr>
          <a:xfrm>
            <a:off x="760320" y="3551400"/>
            <a:ext cx="3187080" cy="4049640"/>
          </a:xfrm>
          <a:prstGeom prst="rect">
            <a:avLst/>
          </a:prstGeom>
        </p:spPr>
        <p:txBody>
          <a:bodyPr lIns="36000" rIns="36000" tIns="36000" bIns="36000" anchor="ctr"/>
          <a:p>
            <a:pPr>
              <a:lnSpc>
                <a:spcPct val="105000"/>
              </a:lnSpc>
            </a:pPr>
            <a:r>
              <a:rPr b="1" lang="en-US" sz="1800" spc="-1" strike="noStrike">
                <a:solidFill>
                  <a:srgbClr val="f27a44"/>
                </a:solidFill>
                <a:latin typeface="Calibri"/>
              </a:rPr>
              <a:t>Company Name</a:t>
            </a:r>
            <a:endParaRPr b="0" lang="en-US" sz="1800" spc="-1" strike="noStrike">
              <a:solidFill>
                <a:srgbClr val="ffffff"/>
              </a:solidFill>
              <a:latin typeface="Calibri"/>
            </a:endParaRPr>
          </a:p>
        </p:txBody>
      </p:sp>
      <p:sp>
        <p:nvSpPr>
          <p:cNvPr id="6" name="PlaceHolder 7"/>
          <p:cNvSpPr>
            <a:spLocks noGrp="1"/>
          </p:cNvSpPr>
          <p:nvPr>
            <p:ph type="body"/>
          </p:nvPr>
        </p:nvSpPr>
        <p:spPr>
          <a:xfrm>
            <a:off x="760320" y="3876480"/>
            <a:ext cx="3187080" cy="4049640"/>
          </a:xfrm>
          <a:prstGeom prst="rect">
            <a:avLst/>
          </a:prstGeom>
        </p:spPr>
        <p:txBody>
          <a:bodyPr lIns="36000" rIns="36000" tIns="36000" bIns="36000" anchor="ctr"/>
          <a:p>
            <a:pPr>
              <a:lnSpc>
                <a:spcPct val="105000"/>
              </a:lnSpc>
            </a:pPr>
            <a:r>
              <a:rPr b="1" lang="en-US" sz="1600" spc="-1" strike="noStrike">
                <a:solidFill>
                  <a:srgbClr val="f27a44"/>
                </a:solidFill>
                <a:latin typeface="Calibri"/>
              </a:rPr>
              <a:t>Company Web Site</a:t>
            </a:r>
            <a:endParaRPr b="0" lang="en-US" sz="1600" spc="-1" strike="noStrike">
              <a:solidFill>
                <a:srgbClr val="ffffff"/>
              </a:solidFill>
              <a:latin typeface="Calibri"/>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43" name="PlaceHolder 1"/>
          <p:cNvSpPr>
            <a:spLocks noGrp="1"/>
          </p:cNvSpPr>
          <p:nvPr>
            <p:ph type="dt"/>
          </p:nvPr>
        </p:nvSpPr>
        <p:spPr>
          <a:xfrm>
            <a:off x="188640" y="6525000"/>
            <a:ext cx="1223640" cy="196200"/>
          </a:xfrm>
          <a:prstGeom prst="rect">
            <a:avLst/>
          </a:prstGeom>
        </p:spPr>
        <p:txBody>
          <a:bodyPr lIns="36000" rIns="36000" tIns="36000" bIns="36000" anchor="ctr"/>
          <a:p>
            <a:endParaRPr b="0" lang="en-US" sz="2400" spc="-1" strike="noStrike">
              <a:latin typeface="Times New Roman"/>
            </a:endParaRPr>
          </a:p>
        </p:txBody>
      </p:sp>
      <p:sp>
        <p:nvSpPr>
          <p:cNvPr id="44" name="PlaceHolder 2"/>
          <p:cNvSpPr>
            <a:spLocks noGrp="1"/>
          </p:cNvSpPr>
          <p:nvPr>
            <p:ph type="ftr"/>
          </p:nvPr>
        </p:nvSpPr>
        <p:spPr>
          <a:xfrm>
            <a:off x="1414440" y="6525000"/>
            <a:ext cx="10150200" cy="196200"/>
          </a:xfrm>
          <a:prstGeom prst="rect">
            <a:avLst/>
          </a:prstGeom>
        </p:spPr>
        <p:txBody>
          <a:bodyPr lIns="36000" rIns="36000" tIns="36000" bIns="36000" anchor="ctr"/>
          <a:p>
            <a:endParaRPr b="0" lang="en-US" sz="2400" spc="-1" strike="noStrike">
              <a:latin typeface="Times New Roman"/>
            </a:endParaRPr>
          </a:p>
        </p:txBody>
      </p:sp>
      <p:sp>
        <p:nvSpPr>
          <p:cNvPr id="45" name="PlaceHolder 3"/>
          <p:cNvSpPr>
            <a:spLocks noGrp="1"/>
          </p:cNvSpPr>
          <p:nvPr>
            <p:ph type="sldNum"/>
          </p:nvPr>
        </p:nvSpPr>
        <p:spPr>
          <a:xfrm>
            <a:off x="11566440" y="6525000"/>
            <a:ext cx="428400" cy="196200"/>
          </a:xfrm>
          <a:prstGeom prst="rect">
            <a:avLst/>
          </a:prstGeom>
        </p:spPr>
        <p:txBody>
          <a:bodyPr lIns="36000" rIns="36000" tIns="36000" bIns="36000" anchor="ctr"/>
          <a:p>
            <a:pPr algn="r">
              <a:lnSpc>
                <a:spcPct val="100000"/>
              </a:lnSpc>
            </a:pPr>
            <a:fld id="{ABDACFC3-A93C-4089-8657-D64B518E9DC9}" type="slidenum">
              <a:rPr b="0" lang="en-US" sz="1000" spc="-1" strike="noStrike">
                <a:solidFill>
                  <a:srgbClr val="ffffff"/>
                </a:solidFill>
                <a:latin typeface="Calibri"/>
              </a:rPr>
              <a:t>&lt;number&gt;</a:t>
            </a:fld>
            <a:endParaRPr b="0" lang="en-US" sz="1000" spc="-1" strike="noStrike">
              <a:latin typeface="Times New Roman"/>
            </a:endParaRPr>
          </a:p>
        </p:txBody>
      </p:sp>
      <p:sp>
        <p:nvSpPr>
          <p:cNvPr id="46" name="PlaceHolder 4"/>
          <p:cNvSpPr>
            <a:spLocks noGrp="1"/>
          </p:cNvSpPr>
          <p:nvPr>
            <p:ph type="body"/>
          </p:nvPr>
        </p:nvSpPr>
        <p:spPr>
          <a:xfrm>
            <a:off x="190440" y="1151280"/>
            <a:ext cx="11804400" cy="5569920"/>
          </a:xfrm>
          <a:prstGeom prst="rect">
            <a:avLst/>
          </a:prstGeom>
        </p:spPr>
        <p:txBody>
          <a:bodyPr lIns="108000" rIns="108000" tIns="36000" bIns="36000"/>
          <a:p>
            <a:pPr marL="304920" indent="-304560">
              <a:lnSpc>
                <a:spcPct val="105000"/>
              </a:lnSpc>
              <a:spcBef>
                <a:spcPts val="601"/>
              </a:spcBef>
              <a:spcAft>
                <a:spcPts val="601"/>
              </a:spcAft>
              <a:buClr>
                <a:srgbClr val="f2b254"/>
              </a:buClr>
              <a:buFont typeface="Wingdings" charset="2"/>
              <a:buChar char=""/>
            </a:pPr>
            <a:r>
              <a:rPr b="0" lang="en-US" sz="3400" spc="-1" strike="noStrike">
                <a:solidFill>
                  <a:srgbClr val="ffffff"/>
                </a:solidFill>
                <a:latin typeface="Calibri"/>
              </a:rPr>
              <a:t>First Level</a:t>
            </a:r>
            <a:endParaRPr b="0" lang="en-US" sz="3400" spc="-1" strike="noStrike">
              <a:solidFill>
                <a:srgbClr val="ffffff"/>
              </a:solidFill>
              <a:latin typeface="Calibri"/>
            </a:endParaRPr>
          </a:p>
          <a:p>
            <a:pPr lvl="1" marL="609480" indent="-231120">
              <a:lnSpc>
                <a:spcPct val="105000"/>
              </a:lnSpc>
              <a:spcBef>
                <a:spcPts val="601"/>
              </a:spcBef>
              <a:spcAft>
                <a:spcPts val="601"/>
              </a:spcAft>
              <a:buClr>
                <a:srgbClr val="f0a22e"/>
              </a:buClr>
              <a:buSzPct val="80000"/>
              <a:buFont typeface="Wingdings" charset="2"/>
              <a:buChar char=""/>
            </a:pPr>
            <a:r>
              <a:rPr b="0" lang="en-US" sz="3200" spc="-1" strike="noStrike">
                <a:solidFill>
                  <a:srgbClr val="ffffff"/>
                </a:solidFill>
                <a:latin typeface="Calibri"/>
              </a:rPr>
              <a:t>Second Level</a:t>
            </a:r>
            <a:endParaRPr b="0" lang="en-US" sz="3200" spc="-1" strike="noStrike">
              <a:solidFill>
                <a:srgbClr val="ffffff"/>
              </a:solidFill>
              <a:latin typeface="Calibri"/>
            </a:endParaRPr>
          </a:p>
          <a:p>
            <a:pPr lvl="2" marL="914400" indent="-231120">
              <a:lnSpc>
                <a:spcPct val="105000"/>
              </a:lnSpc>
              <a:spcBef>
                <a:spcPts val="601"/>
              </a:spcBef>
              <a:spcAft>
                <a:spcPts val="601"/>
              </a:spcAft>
              <a:buClr>
                <a:srgbClr val="ef9a1d"/>
              </a:buClr>
              <a:buSzPct val="80000"/>
              <a:buFont typeface="Wingdings" charset="2"/>
              <a:buChar char=""/>
            </a:pPr>
            <a:r>
              <a:rPr b="0" lang="en-US" sz="3000" spc="-1" strike="noStrike">
                <a:solidFill>
                  <a:srgbClr val="ffffff"/>
                </a:solidFill>
                <a:latin typeface="Calibri"/>
              </a:rPr>
              <a:t>Third Level</a:t>
            </a:r>
            <a:endParaRPr b="0" lang="en-US" sz="3000" spc="-1" strike="noStrike">
              <a:solidFill>
                <a:srgbClr val="ffffff"/>
              </a:solidFill>
              <a:latin typeface="Calibri"/>
            </a:endParaRPr>
          </a:p>
          <a:p>
            <a:pPr lvl="3" marL="1218960" indent="-231120">
              <a:lnSpc>
                <a:spcPct val="105000"/>
              </a:lnSpc>
              <a:spcBef>
                <a:spcPts val="601"/>
              </a:spcBef>
              <a:spcAft>
                <a:spcPts val="601"/>
              </a:spcAft>
              <a:buClr>
                <a:srgbClr val="ed9411"/>
              </a:buClr>
              <a:buSzPct val="80000"/>
              <a:buFont typeface="Wingdings" charset="2"/>
              <a:buChar char=""/>
            </a:pPr>
            <a:r>
              <a:rPr b="0" lang="en-US" sz="2800" spc="-1" strike="noStrike">
                <a:solidFill>
                  <a:srgbClr val="ffffff"/>
                </a:solidFill>
                <a:latin typeface="Calibri"/>
              </a:rPr>
              <a:t>Fourth Level</a:t>
            </a:r>
            <a:endParaRPr b="0" lang="en-US" sz="2800" spc="-1" strike="noStrike">
              <a:solidFill>
                <a:srgbClr val="ffffff"/>
              </a:solidFill>
              <a:latin typeface="Calibri"/>
            </a:endParaRPr>
          </a:p>
          <a:p>
            <a:pPr lvl="4" marL="1523880" indent="-231120">
              <a:lnSpc>
                <a:spcPct val="105000"/>
              </a:lnSpc>
              <a:spcBef>
                <a:spcPts val="601"/>
              </a:spcBef>
              <a:spcAft>
                <a:spcPts val="601"/>
              </a:spcAft>
              <a:buClr>
                <a:srgbClr val="e28d10"/>
              </a:buClr>
              <a:buSzPct val="80000"/>
              <a:buFont typeface="Wingdings" charset="2"/>
              <a:buChar char=""/>
            </a:pPr>
            <a:r>
              <a:rPr b="0" lang="en-US" sz="2600" spc="-1" strike="noStrike">
                <a:solidFill>
                  <a:srgbClr val="ffffff"/>
                </a:solidFill>
                <a:latin typeface="Calibri"/>
              </a:rPr>
              <a:t>Fifth Level`</a:t>
            </a:r>
            <a:endParaRPr b="0" lang="en-US" sz="2600" spc="-1" strike="noStrike">
              <a:solidFill>
                <a:srgbClr val="ffffff"/>
              </a:solidFill>
              <a:latin typeface="Calibri"/>
            </a:endParaRPr>
          </a:p>
        </p:txBody>
      </p:sp>
      <p:sp>
        <p:nvSpPr>
          <p:cNvPr id="47" name="PlaceHolder 5"/>
          <p:cNvSpPr>
            <a:spLocks noGrp="1"/>
          </p:cNvSpPr>
          <p:nvPr>
            <p:ph type="title"/>
          </p:nvPr>
        </p:nvSpPr>
        <p:spPr>
          <a:xfrm>
            <a:off x="188640" y="40320"/>
            <a:ext cx="9577080" cy="1110600"/>
          </a:xfrm>
          <a:prstGeom prst="rect">
            <a:avLst/>
          </a:prstGeom>
        </p:spPr>
        <p:txBody>
          <a:bodyPr lIns="108000" rIns="108000" tIns="36000" bIns="36000" anchor="ctr"/>
          <a:p>
            <a:pPr>
              <a:lnSpc>
                <a:spcPct val="90000"/>
              </a:lnSpc>
            </a:pPr>
            <a:r>
              <a:rPr b="1" lang="en-US" sz="4000" spc="-1" strike="noStrike">
                <a:solidFill>
                  <a:srgbClr val="f3be60"/>
                </a:solidFill>
                <a:latin typeface="Calibri"/>
              </a:rPr>
              <a:t>Slide Title</a:t>
            </a:r>
            <a:endParaRPr b="0" lang="en-US" sz="4000" spc="-1" strike="noStrike">
              <a:solidFill>
                <a:srgbClr val="ffffff"/>
              </a:solidFill>
              <a:latin typeface="Calibri"/>
            </a:endParaRPr>
          </a:p>
        </p:txBody>
      </p:sp>
      <p:pic>
        <p:nvPicPr>
          <p:cNvPr id="48" name="Picture 7" descr=""/>
          <p:cNvPicPr/>
          <p:nvPr/>
        </p:nvPicPr>
        <p:blipFill>
          <a:blip r:embed="rId3"/>
          <a:stretch/>
        </p:blipFill>
        <p:spPr>
          <a:xfrm>
            <a:off x="9783000" y="319680"/>
            <a:ext cx="2211840" cy="551520"/>
          </a:xfrm>
          <a:prstGeom prst="rect">
            <a:avLst/>
          </a:prstGeom>
          <a:ln>
            <a:noFill/>
          </a:ln>
        </p:spPr>
      </p:pic>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85" name="PlaceHolder 1"/>
          <p:cNvSpPr>
            <a:spLocks noGrp="1"/>
          </p:cNvSpPr>
          <p:nvPr>
            <p:ph type="title"/>
          </p:nvPr>
        </p:nvSpPr>
        <p:spPr>
          <a:xfrm>
            <a:off x="1446120" y="4219560"/>
            <a:ext cx="8938080" cy="1553400"/>
          </a:xfrm>
          <a:prstGeom prst="rect">
            <a:avLst/>
          </a:prstGeom>
        </p:spPr>
        <p:txBody>
          <a:bodyPr lIns="36000" rIns="36000" tIns="36000" bIns="36000" anchor="b"/>
          <a:p>
            <a:pPr algn="ctr">
              <a:lnSpc>
                <a:spcPct val="90000"/>
              </a:lnSpc>
            </a:pPr>
            <a:r>
              <a:rPr b="1" lang="en-US" sz="5400" spc="-1" strike="noStrike">
                <a:solidFill>
                  <a:srgbClr val="f3be60"/>
                </a:solidFill>
                <a:latin typeface="Calibri"/>
              </a:rPr>
              <a:t>Click to Edit Section Title</a:t>
            </a:r>
            <a:endParaRPr b="0" lang="en-US" sz="5400" spc="-1" strike="noStrike">
              <a:solidFill>
                <a:srgbClr val="ffffff"/>
              </a:solidFill>
              <a:latin typeface="Calibri"/>
            </a:endParaRPr>
          </a:p>
        </p:txBody>
      </p:sp>
      <p:sp>
        <p:nvSpPr>
          <p:cNvPr id="86" name="PlaceHolder 2"/>
          <p:cNvSpPr>
            <a:spLocks noGrp="1"/>
          </p:cNvSpPr>
          <p:nvPr>
            <p:ph type="body"/>
          </p:nvPr>
        </p:nvSpPr>
        <p:spPr>
          <a:xfrm>
            <a:off x="1446120" y="5754960"/>
            <a:ext cx="8938080" cy="4049640"/>
          </a:xfrm>
          <a:prstGeom prst="rect">
            <a:avLst/>
          </a:prstGeom>
        </p:spPr>
        <p:txBody>
          <a:bodyPr lIns="36000" rIns="36000" tIns="36000" bIns="36000"/>
          <a:p>
            <a:pPr algn="ctr">
              <a:lnSpc>
                <a:spcPct val="105000"/>
              </a:lnSpc>
              <a:spcAft>
                <a:spcPts val="601"/>
              </a:spcAft>
            </a:pPr>
            <a:r>
              <a:rPr b="0" lang="en-US" sz="4000" spc="199" strike="noStrike">
                <a:solidFill>
                  <a:srgbClr val="f0a22e"/>
                </a:solidFill>
                <a:latin typeface="Calibri"/>
              </a:rPr>
              <a:t>Click to Edit Section Subtitle</a:t>
            </a:r>
            <a:endParaRPr b="0" lang="en-US" sz="4000" spc="-1" strike="noStrike">
              <a:solidFill>
                <a:srgbClr val="ffffff"/>
              </a:solidFill>
              <a:latin typeface="Calibri"/>
            </a:endParaRPr>
          </a:p>
        </p:txBody>
      </p:sp>
      <p:pic>
        <p:nvPicPr>
          <p:cNvPr id="87" name="Picture 4" descr=""/>
          <p:cNvPicPr/>
          <p:nvPr/>
        </p:nvPicPr>
        <p:blipFill>
          <a:blip r:embed="rId3"/>
          <a:stretch/>
        </p:blipFill>
        <p:spPr>
          <a:xfrm>
            <a:off x="9783000" y="319680"/>
            <a:ext cx="2211840" cy="551520"/>
          </a:xfrm>
          <a:prstGeom prst="rect">
            <a:avLst/>
          </a:prstGeom>
          <a:ln>
            <a:noFill/>
          </a:ln>
        </p:spPr>
      </p:pic>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124" name="PlaceHolder 1"/>
          <p:cNvSpPr>
            <a:spLocks noGrp="1"/>
          </p:cNvSpPr>
          <p:nvPr>
            <p:ph type="body"/>
          </p:nvPr>
        </p:nvSpPr>
        <p:spPr>
          <a:xfrm>
            <a:off x="1529280" y="6400800"/>
            <a:ext cx="10482120" cy="4049640"/>
          </a:xfrm>
          <a:prstGeom prst="rect">
            <a:avLst/>
          </a:prstGeom>
        </p:spPr>
        <p:txBody>
          <a:bodyPr lIns="36000" rIns="36000" tIns="36000" bIns="36000"/>
          <a:p>
            <a:pPr algn="r">
              <a:lnSpc>
                <a:spcPct val="105000"/>
              </a:lnSpc>
              <a:spcBef>
                <a:spcPts val="601"/>
              </a:spcBef>
              <a:spcAft>
                <a:spcPts val="601"/>
              </a:spcAft>
            </a:pPr>
            <a:r>
              <a:rPr b="0" lang="en-US" sz="1800" spc="-1" strike="noStrike">
                <a:solidFill>
                  <a:srgbClr val="ffffff"/>
                </a:solidFill>
                <a:latin typeface="Calibri"/>
              </a:rPr>
              <a:t>Course Web Site</a:t>
            </a:r>
            <a:endParaRPr b="0" lang="en-US" sz="1800" spc="-1" strike="noStrike">
              <a:solidFill>
                <a:srgbClr val="ffffff"/>
              </a:solidFill>
              <a:latin typeface="Calibri"/>
            </a:endParaRPr>
          </a:p>
        </p:txBody>
      </p:sp>
      <p:sp>
        <p:nvSpPr>
          <p:cNvPr id="125" name="PlaceHolder 2"/>
          <p:cNvSpPr>
            <a:spLocks noGrp="1"/>
          </p:cNvSpPr>
          <p:nvPr>
            <p:ph type="title"/>
          </p:nvPr>
        </p:nvSpPr>
        <p:spPr>
          <a:xfrm>
            <a:off x="188640" y="40320"/>
            <a:ext cx="9577080" cy="1110600"/>
          </a:xfrm>
          <a:prstGeom prst="rect">
            <a:avLst/>
          </a:prstGeom>
        </p:spPr>
        <p:txBody>
          <a:bodyPr lIns="108000" rIns="108000" tIns="36000" bIns="36000" anchor="ctr"/>
          <a:p>
            <a:pPr>
              <a:lnSpc>
                <a:spcPct val="90000"/>
              </a:lnSpc>
            </a:pPr>
            <a:r>
              <a:rPr b="1" lang="en-US" sz="4000" spc="-1" strike="noStrike">
                <a:solidFill>
                  <a:srgbClr val="f3be60"/>
                </a:solidFill>
                <a:latin typeface="Calibri"/>
              </a:rPr>
              <a:t>Presentation Title</a:t>
            </a:r>
            <a:endParaRPr b="0" lang="en-US" sz="4000" spc="-1" strike="noStrike">
              <a:solidFill>
                <a:srgbClr val="ffffff"/>
              </a:solidFill>
              <a:latin typeface="Calibri"/>
            </a:endParaRPr>
          </a:p>
        </p:txBody>
      </p:sp>
      <p:sp>
        <p:nvSpPr>
          <p:cNvPr id="126" name="CustomShape 3"/>
          <p:cNvSpPr/>
          <p:nvPr/>
        </p:nvSpPr>
        <p:spPr>
          <a:xfrm rot="322800">
            <a:off x="10054080" y="2253960"/>
            <a:ext cx="327600" cy="39492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000" spc="-1" strike="noStrike">
                <a:solidFill>
                  <a:srgbClr val="603a14"/>
                </a:solidFill>
                <a:latin typeface="Calibri"/>
              </a:rPr>
              <a:t>?</a:t>
            </a:r>
            <a:endParaRPr b="0" lang="en-US" sz="2000" spc="-1" strike="noStrike">
              <a:latin typeface="Arial"/>
            </a:endParaRPr>
          </a:p>
        </p:txBody>
      </p:sp>
      <p:sp>
        <p:nvSpPr>
          <p:cNvPr id="127" name="CustomShape 4"/>
          <p:cNvSpPr/>
          <p:nvPr/>
        </p:nvSpPr>
        <p:spPr>
          <a:xfrm rot="20630400">
            <a:off x="7554960" y="4340880"/>
            <a:ext cx="327600" cy="39564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000" spc="-1" strike="noStrike">
                <a:solidFill>
                  <a:srgbClr val="603a14"/>
                </a:solidFill>
                <a:latin typeface="Calibri"/>
              </a:rPr>
              <a:t>?</a:t>
            </a:r>
            <a:endParaRPr b="0" lang="en-US" sz="2000" spc="-1" strike="noStrike">
              <a:latin typeface="Arial"/>
            </a:endParaRPr>
          </a:p>
        </p:txBody>
      </p:sp>
      <p:sp>
        <p:nvSpPr>
          <p:cNvPr id="128" name="CustomShape 5"/>
          <p:cNvSpPr/>
          <p:nvPr/>
        </p:nvSpPr>
        <p:spPr>
          <a:xfrm>
            <a:off x="11497680" y="4679640"/>
            <a:ext cx="26028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200" spc="-1" strike="noStrike">
                <a:solidFill>
                  <a:srgbClr val="603a14"/>
                </a:solidFill>
                <a:latin typeface="Calibri"/>
              </a:rPr>
              <a:t>?</a:t>
            </a:r>
            <a:endParaRPr b="0" lang="en-US" sz="1200" spc="-1" strike="noStrike">
              <a:latin typeface="Arial"/>
            </a:endParaRPr>
          </a:p>
        </p:txBody>
      </p:sp>
      <p:sp>
        <p:nvSpPr>
          <p:cNvPr id="129" name="CustomShape 6"/>
          <p:cNvSpPr/>
          <p:nvPr/>
        </p:nvSpPr>
        <p:spPr>
          <a:xfrm rot="20971200">
            <a:off x="6090840" y="6108840"/>
            <a:ext cx="273960" cy="30384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603a14"/>
                </a:solidFill>
                <a:latin typeface="Calibri"/>
              </a:rPr>
              <a:t>?</a:t>
            </a:r>
            <a:endParaRPr b="0" lang="en-US" sz="1400" spc="-1" strike="noStrike">
              <a:latin typeface="Arial"/>
            </a:endParaRPr>
          </a:p>
        </p:txBody>
      </p:sp>
      <p:sp>
        <p:nvSpPr>
          <p:cNvPr id="130" name="CustomShape 7"/>
          <p:cNvSpPr/>
          <p:nvPr/>
        </p:nvSpPr>
        <p:spPr>
          <a:xfrm rot="568800">
            <a:off x="9145800" y="4032720"/>
            <a:ext cx="312120" cy="36432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1800" spc="-1" strike="noStrike">
                <a:solidFill>
                  <a:srgbClr val="603a14"/>
                </a:solidFill>
                <a:latin typeface="Calibri"/>
              </a:rPr>
              <a:t>?</a:t>
            </a:r>
            <a:endParaRPr b="0" lang="en-US" sz="1800" spc="-1" strike="noStrike">
              <a:latin typeface="Arial"/>
            </a:endParaRPr>
          </a:p>
        </p:txBody>
      </p:sp>
      <p:sp>
        <p:nvSpPr>
          <p:cNvPr id="131" name="CustomShape 8"/>
          <p:cNvSpPr/>
          <p:nvPr/>
        </p:nvSpPr>
        <p:spPr>
          <a:xfrm rot="219600">
            <a:off x="7032600" y="2560320"/>
            <a:ext cx="356400" cy="45576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400" spc="-1" strike="noStrike">
                <a:solidFill>
                  <a:srgbClr val="603a14"/>
                </a:solidFill>
                <a:latin typeface="Calibri"/>
              </a:rPr>
              <a:t>?</a:t>
            </a:r>
            <a:endParaRPr b="0" lang="en-US" sz="2400" spc="-1" strike="noStrike">
              <a:latin typeface="Arial"/>
            </a:endParaRPr>
          </a:p>
        </p:txBody>
      </p:sp>
      <p:sp>
        <p:nvSpPr>
          <p:cNvPr id="132" name="CustomShape 9"/>
          <p:cNvSpPr/>
          <p:nvPr/>
        </p:nvSpPr>
        <p:spPr>
          <a:xfrm rot="20972400">
            <a:off x="11751120" y="2320200"/>
            <a:ext cx="273960" cy="30384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603a14"/>
                </a:solidFill>
                <a:latin typeface="Calibri"/>
              </a:rPr>
              <a:t>?</a:t>
            </a:r>
            <a:endParaRPr b="0" lang="en-US" sz="1400" spc="-1" strike="noStrike">
              <a:latin typeface="Arial"/>
            </a:endParaRPr>
          </a:p>
        </p:txBody>
      </p:sp>
      <p:sp>
        <p:nvSpPr>
          <p:cNvPr id="133" name="CustomShape 10"/>
          <p:cNvSpPr/>
          <p:nvPr/>
        </p:nvSpPr>
        <p:spPr>
          <a:xfrm rot="562200">
            <a:off x="11772360" y="3448080"/>
            <a:ext cx="26028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200" spc="-1" strike="noStrike">
                <a:solidFill>
                  <a:srgbClr val="603a14"/>
                </a:solidFill>
                <a:latin typeface="Calibri"/>
              </a:rPr>
              <a:t>?</a:t>
            </a:r>
            <a:endParaRPr b="0" lang="en-US" sz="1200" spc="-1" strike="noStrike">
              <a:latin typeface="Arial"/>
            </a:endParaRPr>
          </a:p>
        </p:txBody>
      </p:sp>
      <p:sp>
        <p:nvSpPr>
          <p:cNvPr id="134" name="CustomShape 11"/>
          <p:cNvSpPr/>
          <p:nvPr/>
        </p:nvSpPr>
        <p:spPr>
          <a:xfrm rot="571200">
            <a:off x="11134080" y="5626440"/>
            <a:ext cx="273960" cy="303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603a14"/>
                </a:solidFill>
                <a:latin typeface="Calibri"/>
              </a:rPr>
              <a:t>?</a:t>
            </a:r>
            <a:endParaRPr b="0" lang="en-US" sz="1400" spc="-1" strike="noStrike">
              <a:latin typeface="Arial"/>
            </a:endParaRPr>
          </a:p>
        </p:txBody>
      </p:sp>
      <p:pic>
        <p:nvPicPr>
          <p:cNvPr id="135" name="Picture 14" descr=""/>
          <p:cNvPicPr/>
          <p:nvPr/>
        </p:nvPicPr>
        <p:blipFill>
          <a:blip r:embed="rId3"/>
          <a:stretch/>
        </p:blipFill>
        <p:spPr>
          <a:xfrm rot="20967600">
            <a:off x="504000" y="2017800"/>
            <a:ext cx="2849040" cy="3305160"/>
          </a:xfrm>
          <a:prstGeom prst="rect">
            <a:avLst/>
          </a:prstGeom>
          <a:ln>
            <a:noFill/>
          </a:ln>
        </p:spPr>
      </p:pic>
      <p:sp>
        <p:nvSpPr>
          <p:cNvPr id="136" name="CustomShape 12"/>
          <p:cNvSpPr/>
          <p:nvPr/>
        </p:nvSpPr>
        <p:spPr>
          <a:xfrm rot="20949600">
            <a:off x="2718360" y="3305880"/>
            <a:ext cx="4540680" cy="947880"/>
          </a:xfrm>
          <a:prstGeom prst="rect">
            <a:avLst/>
          </a:prstGeom>
          <a:noFill/>
          <a:ln>
            <a:noFill/>
          </a:ln>
        </p:spPr>
        <p:style>
          <a:lnRef idx="0"/>
          <a:fillRef idx="0"/>
          <a:effectRef idx="0"/>
          <a:fontRef idx="minor"/>
        </p:style>
        <p:txBody>
          <a:bodyPr wrap="none" lIns="0" rIns="0" tIns="0" bIns="0" anchor="ctr"/>
          <a:p>
            <a:pPr algn="ctr">
              <a:lnSpc>
                <a:spcPct val="100000"/>
              </a:lnSpc>
            </a:pPr>
            <a:r>
              <a:rPr b="1" lang="en-US" sz="6600" spc="-1" strike="noStrike">
                <a:solidFill>
                  <a:srgbClr val="f3be60"/>
                </a:solidFill>
                <a:latin typeface="Calibri"/>
              </a:rPr>
              <a:t>Questions?</a:t>
            </a:r>
            <a:endParaRPr b="0" lang="en-US" sz="6600" spc="-1" strike="noStrike">
              <a:latin typeface="Arial"/>
            </a:endParaRPr>
          </a:p>
        </p:txBody>
      </p:sp>
      <p:pic>
        <p:nvPicPr>
          <p:cNvPr id="137" name="Picture 16" descr=""/>
          <p:cNvPicPr/>
          <p:nvPr/>
        </p:nvPicPr>
        <p:blipFill>
          <a:blip r:embed="rId4"/>
          <a:stretch/>
        </p:blipFill>
        <p:spPr>
          <a:xfrm>
            <a:off x="9783000" y="319680"/>
            <a:ext cx="2211840" cy="551520"/>
          </a:xfrm>
          <a:prstGeom prst="rect">
            <a:avLst/>
          </a:prstGeom>
          <a:ln>
            <a:noFill/>
          </a:ln>
        </p:spPr>
      </p:pic>
    </p:spTree>
  </p:cSld>
  <p:clrMap bg1="lt1" bg2="lt2" tx1="dk1" tx2="dk2" accent1="accent1" accent2="accent2" accent3="accent3" accent4="accent4" accent5="accent5" accent6="accent6" hlink="hlink" folHlink="folHlink"/>
  <p:sldLayoutIdLst>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174" name="PlaceHolder 1"/>
          <p:cNvSpPr>
            <a:spLocks noGrp="1"/>
          </p:cNvSpPr>
          <p:nvPr>
            <p:ph type="title"/>
          </p:nvPr>
        </p:nvSpPr>
        <p:spPr>
          <a:xfrm>
            <a:off x="609120" y="273600"/>
            <a:ext cx="10969560" cy="1144800"/>
          </a:xfrm>
          <a:prstGeom prst="rect">
            <a:avLst/>
          </a:prstGeom>
        </p:spPr>
        <p:txBody>
          <a:bodyPr lIns="0" rIns="0" tIns="0" bIns="0" anchor="ctr"/>
          <a:p>
            <a:r>
              <a:rPr b="0" lang="en-US" sz="2400" spc="-1" strike="noStrike">
                <a:solidFill>
                  <a:srgbClr val="ffffff"/>
                </a:solidFill>
                <a:latin typeface="Calibri"/>
              </a:rPr>
              <a:t>Click to edit the title text format</a:t>
            </a:r>
            <a:endParaRPr b="0" lang="en-US" sz="2400" spc="-1" strike="noStrike">
              <a:solidFill>
                <a:srgbClr val="ffffff"/>
              </a:solidFill>
              <a:latin typeface="Calibri"/>
            </a:endParaRPr>
          </a:p>
        </p:txBody>
      </p:sp>
      <p:sp>
        <p:nvSpPr>
          <p:cNvPr id="175" name="PlaceHolder 2"/>
          <p:cNvSpPr>
            <a:spLocks noGrp="1"/>
          </p:cNvSpPr>
          <p:nvPr>
            <p:ph type="body"/>
          </p:nvPr>
        </p:nvSpPr>
        <p:spPr>
          <a:xfrm>
            <a:off x="609120" y="1604520"/>
            <a:ext cx="1096956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400" spc="-1" strike="noStrike">
                <a:solidFill>
                  <a:srgbClr val="ffffff"/>
                </a:solidFill>
                <a:latin typeface="Calibri"/>
              </a:rPr>
              <a:t>Click to edit the outline text format</a:t>
            </a:r>
            <a:endParaRPr b="0" lang="en-US" sz="3400" spc="-1" strike="noStrike">
              <a:solidFill>
                <a:srgbClr val="ffffff"/>
              </a:solidFill>
              <a:latin typeface="Calibri"/>
            </a:endParaRPr>
          </a:p>
          <a:p>
            <a:pPr lvl="1" marL="864000" indent="-324000">
              <a:spcBef>
                <a:spcPts val="1134"/>
              </a:spcBef>
              <a:buClr>
                <a:srgbClr val="ffffff"/>
              </a:buClr>
              <a:buSzPct val="75000"/>
              <a:buFont typeface="Symbol" charset="2"/>
              <a:buChar char=""/>
            </a:pPr>
            <a:r>
              <a:rPr b="0" lang="en-US" sz="3000" spc="-1" strike="noStrike">
                <a:solidFill>
                  <a:srgbClr val="ffffff"/>
                </a:solidFill>
                <a:latin typeface="Calibri"/>
              </a:rPr>
              <a:t>Second Outline Level</a:t>
            </a:r>
            <a:endParaRPr b="0" lang="en-US" sz="3000" spc="-1" strike="noStrike">
              <a:solidFill>
                <a:srgbClr val="ffffff"/>
              </a:solidFill>
              <a:latin typeface="Calibri"/>
            </a:endParaRPr>
          </a:p>
          <a:p>
            <a:pPr lvl="2" marL="1296000" indent="-288000">
              <a:spcBef>
                <a:spcPts val="850"/>
              </a:spcBef>
              <a:buClr>
                <a:srgbClr val="ffffff"/>
              </a:buClr>
              <a:buSzPct val="45000"/>
              <a:buFont typeface="Wingdings" charset="2"/>
              <a:buChar char=""/>
            </a:pPr>
            <a:r>
              <a:rPr b="0" lang="en-US" sz="2800" spc="-1" strike="noStrike">
                <a:solidFill>
                  <a:srgbClr val="ffffff"/>
                </a:solidFill>
                <a:latin typeface="Calibri"/>
              </a:rPr>
              <a:t>Third Outline Level</a:t>
            </a:r>
            <a:endParaRPr b="0" lang="en-US" sz="2800" spc="-1" strike="noStrike">
              <a:solidFill>
                <a:srgbClr val="ffffff"/>
              </a:solidFill>
              <a:latin typeface="Calibri"/>
            </a:endParaRPr>
          </a:p>
          <a:p>
            <a:pPr lvl="3" marL="1728000" indent="-216000">
              <a:spcBef>
                <a:spcPts val="567"/>
              </a:spcBef>
              <a:buClr>
                <a:srgbClr val="ffffff"/>
              </a:buClr>
              <a:buSzPct val="75000"/>
              <a:buFont typeface="Symbol" charset="2"/>
              <a:buChar char=""/>
            </a:pPr>
            <a:r>
              <a:rPr b="0" lang="en-US" sz="2600" spc="-1" strike="noStrike">
                <a:solidFill>
                  <a:srgbClr val="ffffff"/>
                </a:solidFill>
                <a:latin typeface="Calibri"/>
              </a:rPr>
              <a:t>Fourth Outline Level</a:t>
            </a:r>
            <a:endParaRPr b="0" lang="en-US" sz="2600" spc="-1" strike="noStrike">
              <a:solidFill>
                <a:srgbClr val="ffffff"/>
              </a:solidFill>
              <a:latin typeface="Calibri"/>
            </a:endParaRPr>
          </a:p>
          <a:p>
            <a:pPr lvl="4" marL="2160000" indent="-216000">
              <a:spcBef>
                <a:spcPts val="283"/>
              </a:spcBef>
              <a:buClr>
                <a:srgbClr val="ffffff"/>
              </a:buClr>
              <a:buSzPct val="45000"/>
              <a:buFont typeface="Wingdings" charset="2"/>
              <a:buChar char=""/>
            </a:pPr>
            <a:r>
              <a:rPr b="0" lang="en-US" sz="2000" spc="-1" strike="noStrike">
                <a:solidFill>
                  <a:srgbClr val="ffffff"/>
                </a:solidFill>
                <a:latin typeface="Calibri"/>
              </a:rPr>
              <a:t>Fifth Outline Level</a:t>
            </a:r>
            <a:endParaRPr b="0" lang="en-US" sz="2000" spc="-1" strike="noStrike">
              <a:solidFill>
                <a:srgbClr val="ffffff"/>
              </a:solidFill>
              <a:latin typeface="Calibri"/>
            </a:endParaRPr>
          </a:p>
          <a:p>
            <a:pPr lvl="5" marL="2592000" indent="-216000">
              <a:spcBef>
                <a:spcPts val="283"/>
              </a:spcBef>
              <a:buClr>
                <a:srgbClr val="ffffff"/>
              </a:buClr>
              <a:buSzPct val="45000"/>
              <a:buFont typeface="Wingdings" charset="2"/>
              <a:buChar char=""/>
            </a:pPr>
            <a:r>
              <a:rPr b="0" lang="en-US" sz="2000" spc="-1" strike="noStrike">
                <a:solidFill>
                  <a:srgbClr val="ffffff"/>
                </a:solidFill>
                <a:latin typeface="Calibri"/>
              </a:rPr>
              <a:t>Sixth Outline Level</a:t>
            </a:r>
            <a:endParaRPr b="0" lang="en-US" sz="2000" spc="-1" strike="noStrike">
              <a:solidFill>
                <a:srgbClr val="ffffff"/>
              </a:solidFill>
              <a:latin typeface="Calibri"/>
            </a:endParaRPr>
          </a:p>
          <a:p>
            <a:pPr lvl="6" marL="3024000" indent="-216000">
              <a:spcBef>
                <a:spcPts val="283"/>
              </a:spcBef>
              <a:buClr>
                <a:srgbClr val="ffffff"/>
              </a:buClr>
              <a:buSzPct val="45000"/>
              <a:buFont typeface="Wingdings" charset="2"/>
              <a:buChar char=""/>
            </a:pPr>
            <a:r>
              <a:rPr b="0" lang="en-US" sz="2000" spc="-1" strike="noStrike">
                <a:solidFill>
                  <a:srgbClr val="ffffff"/>
                </a:solidFill>
                <a:latin typeface="Calibri"/>
              </a:rPr>
              <a:t>Seventh Outline Level</a:t>
            </a:r>
            <a:endParaRPr b="0" lang="en-US" sz="2000" spc="-1" strike="noStrike">
              <a:solidFill>
                <a:srgbClr val="ffffff"/>
              </a:solidFill>
              <a:latin typeface="Calibri"/>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hyperlink" Target="http://softuni.bg/" TargetMode="Externa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13.xml"/><Relationship Id="rId4"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13.xml"/><Relationship Id="rId4"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Relationship Id="rId3"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25.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21.gif"/><Relationship Id="rId2" Type="http://schemas.openxmlformats.org/officeDocument/2006/relationships/slideLayout" Target="../slideLayouts/slideLayout25.xml"/><Relationship Id="rId3"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22.jpeg"/><Relationship Id="rId2" Type="http://schemas.openxmlformats.org/officeDocument/2006/relationships/slideLayout" Target="../slideLayouts/slideLayout13.xml"/><Relationship Id="rId3"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Relationship Id="rId3"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hyperlink" Target="https://softuni.bg/trainings/1976/java-oop-basics-june-2018#lesson-8737" TargetMode="External"/><Relationship Id="rId2" Type="http://schemas.openxmlformats.org/officeDocument/2006/relationships/image" Target="../media/image24.png"/><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image" Target="../media/image28.png"/><Relationship Id="rId7" Type="http://schemas.openxmlformats.org/officeDocument/2006/relationships/image" Target="../media/image29.png"/><Relationship Id="rId8" Type="http://schemas.openxmlformats.org/officeDocument/2006/relationships/image" Target="../media/image30.png"/><Relationship Id="rId9" Type="http://schemas.openxmlformats.org/officeDocument/2006/relationships/image" Target="../media/image31.png"/><Relationship Id="rId10" Type="http://schemas.openxmlformats.org/officeDocument/2006/relationships/image" Target="../media/image32.jpeg"/><Relationship Id="rId11" Type="http://schemas.openxmlformats.org/officeDocument/2006/relationships/image" Target="../media/image33.png"/><Relationship Id="rId12" Type="http://schemas.openxmlformats.org/officeDocument/2006/relationships/image" Target="../media/image34.png"/><Relationship Id="rId13" Type="http://schemas.openxmlformats.org/officeDocument/2006/relationships/image" Target="../media/image35.png"/><Relationship Id="rId14" Type="http://schemas.openxmlformats.org/officeDocument/2006/relationships/slideLayout" Target="../slideLayouts/slideLayout37.xml"/><Relationship Id="rId15"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hyperlink" Target="http://softuni.bg/" TargetMode="External"/><Relationship Id="rId2" Type="http://schemas.openxmlformats.org/officeDocument/2006/relationships/hyperlink" Target="http://softuni.foundation/" TargetMode="External"/><Relationship Id="rId3" Type="http://schemas.openxmlformats.org/officeDocument/2006/relationships/hyperlink" Target="https://www.facebook.com/SoftwareUniversity" TargetMode="External"/><Relationship Id="rId4" Type="http://schemas.openxmlformats.org/officeDocument/2006/relationships/hyperlink" Target="http://forum.softuni.bg/" TargetMode="External"/><Relationship Id="rId5" Type="http://schemas.openxmlformats.org/officeDocument/2006/relationships/image" Target="../media/image36.png"/><Relationship Id="rId6" Type="http://schemas.openxmlformats.org/officeDocument/2006/relationships/image" Target="../media/image37.png"/><Relationship Id="rId7" Type="http://schemas.openxmlformats.org/officeDocument/2006/relationships/image" Target="../media/image38.png"/><Relationship Id="rId8" Type="http://schemas.openxmlformats.org/officeDocument/2006/relationships/image" Target="../media/image39.png"/><Relationship Id="rId9" Type="http://schemas.openxmlformats.org/officeDocument/2006/relationships/image" Target="../media/image40.png"/><Relationship Id="rId10" Type="http://schemas.openxmlformats.org/officeDocument/2006/relationships/slideLayout" Target="../slideLayouts/slideLayout49.xml"/><Relationship Id="rId11" Type="http://schemas.openxmlformats.org/officeDocument/2006/relationships/notesSlide" Target="../notesSlides/notesSlide31.xml"/>
</Relationships>
</file>

<file path=ppt/slides/_rels/slide4.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5.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8" name="Picture 4" descr=""/>
          <p:cNvPicPr/>
          <p:nvPr/>
        </p:nvPicPr>
        <p:blipFill>
          <a:blip r:embed="rId1">
            <a:alphaModFix amt="50000"/>
          </a:blip>
          <a:stretch/>
        </p:blipFill>
        <p:spPr>
          <a:xfrm>
            <a:off x="821880" y="2972520"/>
            <a:ext cx="2175120" cy="760680"/>
          </a:xfrm>
          <a:prstGeom prst="rect">
            <a:avLst/>
          </a:prstGeom>
          <a:ln>
            <a:solidFill>
              <a:schemeClr val="accent1">
                <a:lumMod val="75000"/>
                <a:alpha val="50000"/>
              </a:schemeClr>
            </a:solidFill>
          </a:ln>
        </p:spPr>
      </p:pic>
      <p:sp>
        <p:nvSpPr>
          <p:cNvPr id="219" name="TextShape 1"/>
          <p:cNvSpPr txBox="1"/>
          <p:nvPr/>
        </p:nvSpPr>
        <p:spPr>
          <a:xfrm>
            <a:off x="760320" y="4343400"/>
            <a:ext cx="3187080" cy="524880"/>
          </a:xfrm>
          <a:prstGeom prst="rect">
            <a:avLst/>
          </a:prstGeom>
          <a:noFill/>
          <a:ln>
            <a:noFill/>
          </a:ln>
        </p:spPr>
        <p:txBody>
          <a:bodyPr lIns="36000" rIns="36000" tIns="36000" bIns="36000" anchor="b"/>
          <a:p>
            <a:pPr>
              <a:lnSpc>
                <a:spcPct val="105000"/>
              </a:lnSpc>
            </a:pPr>
            <a:r>
              <a:rPr b="1" lang="en-US" sz="2800" spc="-1" strike="noStrike">
                <a:solidFill>
                  <a:srgbClr val="ee792a"/>
                </a:solidFill>
                <a:latin typeface="Calibri"/>
              </a:rPr>
              <a:t>SoftUni Team</a:t>
            </a:r>
            <a:endParaRPr b="0" lang="en-US" sz="2800" spc="-1" strike="noStrike">
              <a:solidFill>
                <a:srgbClr val="ffffff"/>
              </a:solidFill>
              <a:latin typeface="Calibri"/>
            </a:endParaRPr>
          </a:p>
        </p:txBody>
      </p:sp>
      <p:sp>
        <p:nvSpPr>
          <p:cNvPr id="220" name="TextShape 2"/>
          <p:cNvSpPr txBox="1"/>
          <p:nvPr/>
        </p:nvSpPr>
        <p:spPr>
          <a:xfrm>
            <a:off x="760320" y="4813200"/>
            <a:ext cx="3187080" cy="443880"/>
          </a:xfrm>
          <a:prstGeom prst="rect">
            <a:avLst/>
          </a:prstGeom>
          <a:noFill/>
          <a:ln>
            <a:noFill/>
          </a:ln>
        </p:spPr>
        <p:txBody>
          <a:bodyPr lIns="36000" rIns="36000" tIns="36000" bIns="36000" anchor="ctr"/>
          <a:p>
            <a:pPr>
              <a:lnSpc>
                <a:spcPct val="105000"/>
              </a:lnSpc>
            </a:pPr>
            <a:r>
              <a:rPr b="1" lang="en-US" sz="2300" spc="-1" strike="noStrike">
                <a:solidFill>
                  <a:srgbClr val="f4b36c"/>
                </a:solidFill>
                <a:latin typeface="Calibri"/>
              </a:rPr>
              <a:t>Technical Trainers</a:t>
            </a:r>
            <a:endParaRPr b="0" lang="en-US" sz="2300" spc="-1" strike="noStrike">
              <a:solidFill>
                <a:srgbClr val="ffffff"/>
              </a:solidFill>
              <a:latin typeface="Calibri"/>
            </a:endParaRPr>
          </a:p>
        </p:txBody>
      </p:sp>
      <p:sp>
        <p:nvSpPr>
          <p:cNvPr id="221" name="TextShape 3"/>
          <p:cNvSpPr txBox="1"/>
          <p:nvPr/>
        </p:nvSpPr>
        <p:spPr>
          <a:xfrm>
            <a:off x="760320" y="5257800"/>
            <a:ext cx="3187080" cy="363240"/>
          </a:xfrm>
          <a:prstGeom prst="rect">
            <a:avLst/>
          </a:prstGeom>
          <a:noFill/>
          <a:ln>
            <a:noFill/>
          </a:ln>
        </p:spPr>
        <p:txBody>
          <a:bodyPr lIns="36000" rIns="36000" tIns="36000" bIns="36000" anchor="ctr"/>
          <a:p>
            <a:pPr>
              <a:lnSpc>
                <a:spcPct val="105000"/>
              </a:lnSpc>
            </a:pPr>
            <a:r>
              <a:rPr b="1" lang="en-US" sz="1800" spc="-1" strike="noStrike">
                <a:solidFill>
                  <a:srgbClr val="f27a44"/>
                </a:solidFill>
                <a:latin typeface="Calibri"/>
              </a:rPr>
              <a:t>Software University</a:t>
            </a:r>
            <a:endParaRPr b="0" lang="en-US" sz="1800" spc="-1" strike="noStrike">
              <a:solidFill>
                <a:srgbClr val="ffffff"/>
              </a:solidFill>
              <a:latin typeface="Calibri"/>
            </a:endParaRPr>
          </a:p>
        </p:txBody>
      </p:sp>
      <p:sp>
        <p:nvSpPr>
          <p:cNvPr id="222" name="TextShape 4"/>
          <p:cNvSpPr txBox="1"/>
          <p:nvPr/>
        </p:nvSpPr>
        <p:spPr>
          <a:xfrm>
            <a:off x="760320" y="5599080"/>
            <a:ext cx="3187080" cy="330840"/>
          </a:xfrm>
          <a:prstGeom prst="rect">
            <a:avLst/>
          </a:prstGeom>
          <a:noFill/>
          <a:ln>
            <a:noFill/>
          </a:ln>
        </p:spPr>
        <p:txBody>
          <a:bodyPr lIns="36000" rIns="36000" tIns="36000" bIns="36000" anchor="ctr"/>
          <a:p>
            <a:pPr>
              <a:lnSpc>
                <a:spcPct val="105000"/>
              </a:lnSpc>
            </a:pPr>
            <a:r>
              <a:rPr b="1" lang="en-US" sz="1600" spc="-1" strike="noStrike" u="sng">
                <a:solidFill>
                  <a:srgbClr val="f6c781"/>
                </a:solidFill>
                <a:uFillTx/>
                <a:latin typeface="Calibri"/>
                <a:hlinkClick r:id="rId2"/>
              </a:rPr>
              <a:t>http://softuni.bg</a:t>
            </a:r>
            <a:endParaRPr b="0" lang="en-US" sz="1600" spc="-1" strike="noStrike">
              <a:solidFill>
                <a:srgbClr val="ffffff"/>
              </a:solidFill>
              <a:latin typeface="Calibri"/>
            </a:endParaRPr>
          </a:p>
        </p:txBody>
      </p:sp>
      <p:sp>
        <p:nvSpPr>
          <p:cNvPr id="223" name="CustomShape 5"/>
          <p:cNvSpPr/>
          <p:nvPr/>
        </p:nvSpPr>
        <p:spPr>
          <a:xfrm rot="576000">
            <a:off x="5085720" y="3795840"/>
            <a:ext cx="1662120" cy="659520"/>
          </a:xfrm>
          <a:prstGeom prst="rect">
            <a:avLst/>
          </a:prstGeom>
          <a:noFill/>
          <a:ln>
            <a:noFill/>
          </a:ln>
        </p:spPr>
        <p:style>
          <a:lnRef idx="0"/>
          <a:fillRef idx="0"/>
          <a:effectRef idx="0"/>
          <a:fontRef idx="minor"/>
        </p:style>
        <p:txBody>
          <a:bodyPr wrap="none" lIns="90000" rIns="90000" tIns="45000" bIns="45000"/>
          <a:p>
            <a:pPr algn="ctr">
              <a:lnSpc>
                <a:spcPct val="85000"/>
              </a:lnSpc>
            </a:pPr>
            <a:r>
              <a:rPr b="1" lang="en-US" sz="2200" spc="49" strike="noStrike">
                <a:solidFill>
                  <a:srgbClr val="fff0d9"/>
                </a:solidFill>
                <a:latin typeface="Calibri"/>
              </a:rPr>
              <a:t>Java OOP</a:t>
            </a:r>
            <a:endParaRPr b="0" lang="en-US" sz="2200" spc="-1" strike="noStrike">
              <a:latin typeface="Arial"/>
            </a:endParaRPr>
          </a:p>
          <a:p>
            <a:pPr algn="ctr">
              <a:lnSpc>
                <a:spcPct val="85000"/>
              </a:lnSpc>
            </a:pPr>
            <a:r>
              <a:rPr b="1" lang="en-US" sz="2200" spc="49" strike="noStrike">
                <a:solidFill>
                  <a:srgbClr val="fff0d9"/>
                </a:solidFill>
                <a:latin typeface="Calibri"/>
              </a:rPr>
              <a:t>Basics</a:t>
            </a:r>
            <a:endParaRPr b="0" lang="en-US" sz="2200" spc="-1" strike="noStrike">
              <a:latin typeface="Arial"/>
            </a:endParaRPr>
          </a:p>
        </p:txBody>
      </p:sp>
      <p:pic>
        <p:nvPicPr>
          <p:cNvPr id="224" name="Picture 2" descr=""/>
          <p:cNvPicPr/>
          <p:nvPr/>
        </p:nvPicPr>
        <p:blipFill>
          <a:blip r:embed="rId3"/>
          <a:stretch/>
        </p:blipFill>
        <p:spPr>
          <a:xfrm>
            <a:off x="8566920" y="3810240"/>
            <a:ext cx="2999160" cy="2417040"/>
          </a:xfrm>
          <a:prstGeom prst="rect">
            <a:avLst/>
          </a:prstGeom>
          <a:ln>
            <a:noFill/>
          </a:ln>
        </p:spPr>
      </p:pic>
      <p:sp>
        <p:nvSpPr>
          <p:cNvPr id="225" name="CustomShape 6"/>
          <p:cNvSpPr/>
          <p:nvPr/>
        </p:nvSpPr>
        <p:spPr>
          <a:xfrm>
            <a:off x="3351240" y="762120"/>
            <a:ext cx="8214840" cy="1171080"/>
          </a:xfrm>
          <a:prstGeom prst="rect">
            <a:avLst/>
          </a:prstGeom>
          <a:noFill/>
          <a:ln>
            <a:noFill/>
          </a:ln>
        </p:spPr>
        <p:style>
          <a:lnRef idx="0"/>
          <a:fillRef idx="0"/>
          <a:effectRef idx="0"/>
          <a:fontRef idx="minor"/>
        </p:style>
        <p:txBody>
          <a:bodyPr lIns="0" rIns="0" tIns="0" bIns="0" anchor="ctr">
            <a:normAutofit/>
          </a:bodyPr>
          <a:p>
            <a:pPr algn="r">
              <a:lnSpc>
                <a:spcPct val="90000"/>
              </a:lnSpc>
            </a:pPr>
            <a:r>
              <a:rPr b="1" lang="en-US" sz="5400" spc="-1" strike="noStrike">
                <a:solidFill>
                  <a:srgbClr val="f6d18e"/>
                </a:solidFill>
                <a:latin typeface="Calibri"/>
              </a:rPr>
              <a:t>Polymorphism</a:t>
            </a:r>
            <a:endParaRPr b="0" lang="en-US" sz="5400" spc="-1" strike="noStrike">
              <a:latin typeface="Arial"/>
            </a:endParaRPr>
          </a:p>
        </p:txBody>
      </p:sp>
      <p:sp>
        <p:nvSpPr>
          <p:cNvPr id="226" name="TextShape 7"/>
          <p:cNvSpPr txBox="1"/>
          <p:nvPr/>
        </p:nvSpPr>
        <p:spPr>
          <a:xfrm>
            <a:off x="4183920" y="1915560"/>
            <a:ext cx="7382160" cy="1235520"/>
          </a:xfrm>
          <a:prstGeom prst="rect">
            <a:avLst/>
          </a:prstGeom>
          <a:noFill/>
          <a:ln>
            <a:noFill/>
          </a:ln>
        </p:spPr>
        <p:txBody>
          <a:bodyPr lIns="0" rIns="0" tIns="0" bIns="0">
            <a:normAutofit/>
          </a:bodyPr>
          <a:p>
            <a:pPr marL="442800" indent="-442440" algn="r">
              <a:lnSpc>
                <a:spcPct val="100000"/>
              </a:lnSpc>
              <a:spcAft>
                <a:spcPts val="601"/>
              </a:spcAft>
            </a:pPr>
            <a:r>
              <a:rPr b="0" lang="en-US" sz="3600" spc="199" strike="noStrike">
                <a:solidFill>
                  <a:srgbClr val="f0a22e"/>
                </a:solidFill>
                <a:latin typeface="Calibri"/>
              </a:rPr>
              <a:t>Abstract Classes and Methods, Overriding</a:t>
            </a:r>
            <a:endParaRPr b="0" lang="en-US" sz="3600" spc="-1" strike="noStrike">
              <a:latin typeface="Arial"/>
            </a:endParaRPr>
          </a:p>
        </p:txBody>
      </p:sp>
      <p:pic>
        <p:nvPicPr>
          <p:cNvPr id="227" name="Picture 21" descr=""/>
          <p:cNvPicPr/>
          <p:nvPr/>
        </p:nvPicPr>
        <p:blipFill>
          <a:blip r:embed="rId4"/>
          <a:stretch/>
        </p:blipFill>
        <p:spPr>
          <a:xfrm>
            <a:off x="3450240" y="4191120"/>
            <a:ext cx="2252880" cy="2437920"/>
          </a:xfrm>
          <a:prstGeom prst="rect">
            <a:avLst/>
          </a:prstGeom>
          <a:ln>
            <a:noFill/>
          </a:ln>
        </p:spPr>
      </p:pic>
      <p:pic>
        <p:nvPicPr>
          <p:cNvPr id="228" name="Picture 22" descr=""/>
          <p:cNvPicPr/>
          <p:nvPr/>
        </p:nvPicPr>
        <p:blipFill>
          <a:blip r:embed="rId5"/>
          <a:stretch/>
        </p:blipFill>
        <p:spPr>
          <a:xfrm>
            <a:off x="834120" y="2286000"/>
            <a:ext cx="1983240" cy="494280"/>
          </a:xfrm>
          <a:prstGeom prst="rect">
            <a:avLst/>
          </a:prstGeom>
          <a:ln>
            <a:noFill/>
          </a:ln>
        </p:spPr>
      </p:pic>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TextShape 1"/>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B0330D5F-A8F4-4CC1-8C52-BC7ED32A252D}" type="slidenum">
              <a:rPr b="0" lang="en-US" sz="1000" spc="-1" strike="noStrike">
                <a:solidFill>
                  <a:srgbClr val="ffffff"/>
                </a:solidFill>
                <a:latin typeface="Calibri"/>
              </a:rPr>
              <a:t>&lt;number&gt;</a:t>
            </a:fld>
            <a:endParaRPr b="0" lang="en-US" sz="1000" spc="-1" strike="noStrike">
              <a:latin typeface="Times New Roman"/>
            </a:endParaRPr>
          </a:p>
        </p:txBody>
      </p:sp>
      <p:sp>
        <p:nvSpPr>
          <p:cNvPr id="279" name="TextShape 2"/>
          <p:cNvSpPr txBox="1"/>
          <p:nvPr/>
        </p:nvSpPr>
        <p:spPr>
          <a:xfrm>
            <a:off x="190440" y="1151280"/>
            <a:ext cx="11804400" cy="5569920"/>
          </a:xfrm>
          <a:prstGeom prst="rect">
            <a:avLst/>
          </a:prstGeom>
          <a:noFill/>
          <a:ln>
            <a:noFill/>
          </a:ln>
        </p:spPr>
        <p:txBody>
          <a:bodyPr lIns="108000" rIns="108000" tIns="36000" bIns="36000">
            <a:normAutofit/>
          </a:bodyPr>
          <a:p>
            <a:pPr marL="304920" indent="-304560">
              <a:lnSpc>
                <a:spcPct val="105000"/>
              </a:lnSpc>
              <a:spcBef>
                <a:spcPts val="601"/>
              </a:spcBef>
              <a:spcAft>
                <a:spcPts val="601"/>
              </a:spcAft>
              <a:buClr>
                <a:srgbClr val="f2b254"/>
              </a:buClr>
              <a:buFont typeface="Wingdings" charset="2"/>
              <a:buChar char=""/>
            </a:pPr>
            <a:r>
              <a:rPr b="1" lang="en-US" sz="3400" spc="-1" strike="noStrike">
                <a:solidFill>
                  <a:srgbClr val="f3cd60"/>
                </a:solidFill>
                <a:latin typeface="Calibri"/>
              </a:rPr>
              <a:t>Runtime</a:t>
            </a:r>
            <a:r>
              <a:rPr b="0" lang="en-US" sz="3400" spc="-1" strike="noStrike">
                <a:solidFill>
                  <a:srgbClr val="ffffff"/>
                </a:solidFill>
                <a:latin typeface="Calibri"/>
              </a:rPr>
              <a:t> polymorphism</a:t>
            </a:r>
            <a:endParaRPr b="0" lang="en-US" sz="3400" spc="-1" strike="noStrike">
              <a:solidFill>
                <a:srgbClr val="ffffff"/>
              </a:solidFill>
              <a:latin typeface="Calibri"/>
            </a:endParaRPr>
          </a:p>
          <a:p>
            <a:pPr>
              <a:lnSpc>
                <a:spcPct val="105000"/>
              </a:lnSpc>
              <a:spcBef>
                <a:spcPts val="601"/>
              </a:spcBef>
              <a:spcAft>
                <a:spcPts val="601"/>
              </a:spcAft>
            </a:pPr>
            <a:endParaRPr b="0" lang="en-US" sz="3400" spc="-1" strike="noStrike">
              <a:solidFill>
                <a:srgbClr val="ffffff"/>
              </a:solidFill>
              <a:latin typeface="Calibri"/>
            </a:endParaRPr>
          </a:p>
          <a:p>
            <a:pPr>
              <a:lnSpc>
                <a:spcPct val="105000"/>
              </a:lnSpc>
              <a:spcBef>
                <a:spcPts val="601"/>
              </a:spcBef>
              <a:spcAft>
                <a:spcPts val="601"/>
              </a:spcAft>
            </a:pPr>
            <a:endParaRPr b="0" lang="en-US" sz="3400" spc="-1" strike="noStrike">
              <a:solidFill>
                <a:srgbClr val="ffffff"/>
              </a:solidFill>
              <a:latin typeface="Calibri"/>
            </a:endParaRPr>
          </a:p>
          <a:p>
            <a:pPr>
              <a:lnSpc>
                <a:spcPct val="105000"/>
              </a:lnSpc>
              <a:spcBef>
                <a:spcPts val="601"/>
              </a:spcBef>
              <a:spcAft>
                <a:spcPts val="601"/>
              </a:spcAft>
            </a:pPr>
            <a:endParaRPr b="0" lang="en-US" sz="3400" spc="-1" strike="noStrike">
              <a:solidFill>
                <a:srgbClr val="ffffff"/>
              </a:solidFill>
              <a:latin typeface="Calibri"/>
            </a:endParaRPr>
          </a:p>
          <a:p>
            <a:pPr marL="304920" indent="-304560">
              <a:lnSpc>
                <a:spcPct val="105000"/>
              </a:lnSpc>
              <a:spcBef>
                <a:spcPts val="1199"/>
              </a:spcBef>
              <a:spcAft>
                <a:spcPts val="601"/>
              </a:spcAft>
              <a:buClr>
                <a:srgbClr val="f2b254"/>
              </a:buClr>
              <a:buFont typeface="Wingdings" charset="2"/>
              <a:buChar char=""/>
            </a:pPr>
            <a:r>
              <a:rPr b="1" lang="en-US" sz="3400" spc="-1" strike="noStrike">
                <a:solidFill>
                  <a:srgbClr val="f3cd60"/>
                </a:solidFill>
                <a:latin typeface="Calibri"/>
              </a:rPr>
              <a:t>Compile time </a:t>
            </a:r>
            <a:r>
              <a:rPr b="0" lang="en-US" sz="3400" spc="-1" strike="noStrike">
                <a:solidFill>
                  <a:srgbClr val="ffffff"/>
                </a:solidFill>
                <a:latin typeface="Calibri"/>
              </a:rPr>
              <a:t>polymorphism</a:t>
            </a:r>
            <a:endParaRPr b="0" lang="en-US" sz="3400" spc="-1" strike="noStrike">
              <a:solidFill>
                <a:srgbClr val="ffffff"/>
              </a:solidFill>
              <a:latin typeface="Calibri"/>
            </a:endParaRPr>
          </a:p>
        </p:txBody>
      </p:sp>
      <p:sp>
        <p:nvSpPr>
          <p:cNvPr id="280" name="TextShape 3"/>
          <p:cNvSpPr txBox="1"/>
          <p:nvPr/>
        </p:nvSpPr>
        <p:spPr>
          <a:xfrm>
            <a:off x="188640" y="40320"/>
            <a:ext cx="9577080" cy="1110600"/>
          </a:xfrm>
          <a:prstGeom prst="rect">
            <a:avLst/>
          </a:prstGeom>
          <a:noFill/>
          <a:ln>
            <a:noFill/>
          </a:ln>
        </p:spPr>
        <p:txBody>
          <a:bodyPr lIns="108000" rIns="108000" tIns="36000" bIns="36000" anchor="ctr"/>
          <a:p>
            <a:pPr>
              <a:lnSpc>
                <a:spcPct val="90000"/>
              </a:lnSpc>
            </a:pPr>
            <a:r>
              <a:rPr b="1" lang="en-US" sz="4000" spc="-1" strike="noStrike">
                <a:solidFill>
                  <a:srgbClr val="f3be60"/>
                </a:solidFill>
                <a:latin typeface="Calibri"/>
              </a:rPr>
              <a:t>Types of Polymorphism</a:t>
            </a:r>
            <a:endParaRPr b="0" lang="en-US" sz="4000" spc="-1" strike="noStrike">
              <a:solidFill>
                <a:srgbClr val="ffffff"/>
              </a:solidFill>
              <a:latin typeface="Calibri"/>
            </a:endParaRPr>
          </a:p>
        </p:txBody>
      </p:sp>
      <p:sp>
        <p:nvSpPr>
          <p:cNvPr id="281" name="CustomShape 4"/>
          <p:cNvSpPr/>
          <p:nvPr/>
        </p:nvSpPr>
        <p:spPr>
          <a:xfrm>
            <a:off x="531720" y="1752480"/>
            <a:ext cx="11034360" cy="2223360"/>
          </a:xfrm>
          <a:prstGeom prst="rect">
            <a:avLst/>
          </a:prstGeom>
          <a:solidFill>
            <a:schemeClr val="accent5">
              <a:lumMod val="40000"/>
              <a:lumOff val="60000"/>
              <a:alpha val="20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00000"/>
              </a:lnSpc>
            </a:pPr>
            <a:r>
              <a:rPr b="1" lang="en-US" sz="2800" spc="-1" strike="noStrike">
                <a:solidFill>
                  <a:srgbClr val="fbeedc"/>
                </a:solidFill>
                <a:latin typeface="Consolas"/>
              </a:rPr>
              <a:t>public class Shape {}</a:t>
            </a:r>
            <a:endParaRPr b="0" lang="en-US" sz="2800" spc="-1" strike="noStrike">
              <a:latin typeface="Arial"/>
            </a:endParaRPr>
          </a:p>
          <a:p>
            <a:pPr>
              <a:lnSpc>
                <a:spcPct val="100000"/>
              </a:lnSpc>
            </a:pPr>
            <a:r>
              <a:rPr b="1" lang="en-US" sz="2800" spc="-1" strike="noStrike">
                <a:solidFill>
                  <a:srgbClr val="fbeedc"/>
                </a:solidFill>
                <a:latin typeface="Consolas"/>
              </a:rPr>
              <a:t>public class Circle extends Shape {}</a:t>
            </a:r>
            <a:endParaRPr b="0" lang="en-US" sz="2800" spc="-1" strike="noStrike">
              <a:latin typeface="Arial"/>
            </a:endParaRPr>
          </a:p>
          <a:p>
            <a:pPr>
              <a:lnSpc>
                <a:spcPct val="100000"/>
              </a:lnSpc>
            </a:pPr>
            <a:r>
              <a:rPr b="1" lang="en-US" sz="2800" spc="-1" strike="noStrike">
                <a:solidFill>
                  <a:srgbClr val="fbeedc"/>
                </a:solidFill>
                <a:latin typeface="Consolas"/>
              </a:rPr>
              <a:t>public static void main(String[] args) {</a:t>
            </a:r>
            <a:endParaRPr b="0" lang="en-US" sz="2800" spc="-1" strike="noStrike">
              <a:latin typeface="Arial"/>
            </a:endParaRPr>
          </a:p>
          <a:p>
            <a:pPr>
              <a:lnSpc>
                <a:spcPct val="100000"/>
              </a:lnSpc>
            </a:pPr>
            <a:r>
              <a:rPr b="1" lang="en-US" sz="2800" spc="-1" strike="noStrike">
                <a:solidFill>
                  <a:srgbClr val="fbeedc"/>
                </a:solidFill>
                <a:latin typeface="Consolas"/>
              </a:rPr>
              <a:t>  </a:t>
            </a:r>
            <a:r>
              <a:rPr b="1" lang="en-US" sz="2800" spc="-1" strike="noStrike">
                <a:solidFill>
                  <a:srgbClr val="f3cd60"/>
                </a:solidFill>
                <a:latin typeface="Consolas"/>
              </a:rPr>
              <a:t>Shape</a:t>
            </a:r>
            <a:r>
              <a:rPr b="1" lang="en-US" sz="2800" spc="-1" strike="noStrike">
                <a:solidFill>
                  <a:srgbClr val="fbeedc"/>
                </a:solidFill>
                <a:latin typeface="Consolas"/>
              </a:rPr>
              <a:t> shape = new </a:t>
            </a:r>
            <a:r>
              <a:rPr b="1" lang="en-US" sz="2800" spc="-1" strike="noStrike">
                <a:solidFill>
                  <a:srgbClr val="f3cd60"/>
                </a:solidFill>
                <a:latin typeface="Consolas"/>
              </a:rPr>
              <a:t>Circle</a:t>
            </a:r>
            <a:r>
              <a:rPr b="1" lang="en-US" sz="2800" spc="-1" strike="noStrike">
                <a:solidFill>
                  <a:srgbClr val="fbeedc"/>
                </a:solidFill>
                <a:latin typeface="Consolas"/>
              </a:rPr>
              <a:t>()</a:t>
            </a:r>
            <a:endParaRPr b="0" lang="en-US" sz="2800" spc="-1" strike="noStrike">
              <a:latin typeface="Arial"/>
            </a:endParaRPr>
          </a:p>
          <a:p>
            <a:pPr>
              <a:lnSpc>
                <a:spcPct val="100000"/>
              </a:lnSpc>
            </a:pPr>
            <a:r>
              <a:rPr b="1" lang="en-US" sz="2800" spc="-1" strike="noStrike">
                <a:solidFill>
                  <a:srgbClr val="fbeedc"/>
                </a:solidFill>
                <a:latin typeface="Consolas"/>
              </a:rPr>
              <a:t>}</a:t>
            </a:r>
            <a:endParaRPr b="0" lang="en-US" sz="2800" spc="-1" strike="noStrike">
              <a:latin typeface="Arial"/>
            </a:endParaRPr>
          </a:p>
        </p:txBody>
      </p:sp>
      <p:sp>
        <p:nvSpPr>
          <p:cNvPr id="282" name="CustomShape 5"/>
          <p:cNvSpPr/>
          <p:nvPr/>
        </p:nvSpPr>
        <p:spPr>
          <a:xfrm>
            <a:off x="531720" y="4681080"/>
            <a:ext cx="11034360" cy="1796760"/>
          </a:xfrm>
          <a:prstGeom prst="rect">
            <a:avLst/>
          </a:prstGeom>
          <a:solidFill>
            <a:schemeClr val="accent5">
              <a:lumMod val="40000"/>
              <a:lumOff val="60000"/>
              <a:alpha val="20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00000"/>
              </a:lnSpc>
            </a:pPr>
            <a:r>
              <a:rPr b="1" lang="en-US" sz="2800" spc="-1" strike="noStrike">
                <a:solidFill>
                  <a:srgbClr val="fbeedc"/>
                </a:solidFill>
                <a:latin typeface="Consolas"/>
              </a:rPr>
              <a:t>public static void main(String[] args) {</a:t>
            </a:r>
            <a:endParaRPr b="0" lang="en-US" sz="2800" spc="-1" strike="noStrike">
              <a:latin typeface="Arial"/>
            </a:endParaRPr>
          </a:p>
          <a:p>
            <a:pPr>
              <a:lnSpc>
                <a:spcPct val="100000"/>
              </a:lnSpc>
            </a:pPr>
            <a:r>
              <a:rPr b="1" lang="en-US" sz="2800" spc="-1" strike="noStrike">
                <a:solidFill>
                  <a:srgbClr val="f3cd60"/>
                </a:solidFill>
                <a:latin typeface="Consolas"/>
              </a:rPr>
              <a:t>  </a:t>
            </a:r>
            <a:r>
              <a:rPr b="1" lang="en-US" sz="2800" spc="-1" strike="noStrike">
                <a:solidFill>
                  <a:srgbClr val="f3cd60"/>
                </a:solidFill>
                <a:latin typeface="Consolas"/>
              </a:rPr>
              <a:t>int sum</a:t>
            </a:r>
            <a:r>
              <a:rPr b="1" lang="en-US" sz="2800" spc="-1" strike="noStrike">
                <a:solidFill>
                  <a:srgbClr val="fbeedc"/>
                </a:solidFill>
                <a:latin typeface="Consolas"/>
              </a:rPr>
              <a:t>(int a, int b, int c)</a:t>
            </a:r>
            <a:endParaRPr b="0" lang="en-US" sz="2800" spc="-1" strike="noStrike">
              <a:latin typeface="Arial"/>
            </a:endParaRPr>
          </a:p>
          <a:p>
            <a:pPr>
              <a:lnSpc>
                <a:spcPct val="100000"/>
              </a:lnSpc>
            </a:pPr>
            <a:r>
              <a:rPr b="1" lang="en-US" sz="2800" spc="-1" strike="noStrike">
                <a:solidFill>
                  <a:srgbClr val="f3cd60"/>
                </a:solidFill>
                <a:latin typeface="Consolas"/>
              </a:rPr>
              <a:t>  </a:t>
            </a:r>
            <a:r>
              <a:rPr b="1" lang="en-US" sz="2800" spc="-1" strike="noStrike">
                <a:solidFill>
                  <a:srgbClr val="f3cd60"/>
                </a:solidFill>
                <a:latin typeface="Consolas"/>
              </a:rPr>
              <a:t>double sum</a:t>
            </a:r>
            <a:r>
              <a:rPr b="1" lang="en-US" sz="2800" spc="-1" strike="noStrike">
                <a:solidFill>
                  <a:srgbClr val="fbeedc"/>
                </a:solidFill>
                <a:latin typeface="Consolas"/>
              </a:rPr>
              <a:t>(Double a, Double b)</a:t>
            </a:r>
            <a:endParaRPr b="0" lang="en-US" sz="2800" spc="-1" strike="noStrike">
              <a:latin typeface="Arial"/>
            </a:endParaRPr>
          </a:p>
          <a:p>
            <a:pPr>
              <a:lnSpc>
                <a:spcPct val="100000"/>
              </a:lnSpc>
            </a:pPr>
            <a:r>
              <a:rPr b="1" lang="en-US" sz="2800" spc="-1" strike="noStrike">
                <a:solidFill>
                  <a:srgbClr val="fbeedc"/>
                </a:solidFill>
                <a:latin typeface="Consolas"/>
              </a:rPr>
              <a:t>}</a:t>
            </a:r>
            <a:endParaRPr b="0" lang="en-US" sz="2800" spc="-1" strike="noStrike">
              <a:latin typeface="Arial"/>
            </a:endParaRPr>
          </a:p>
        </p:txBody>
      </p:sp>
      <p:sp>
        <p:nvSpPr>
          <p:cNvPr id="283" name="CustomShape 6"/>
          <p:cNvSpPr/>
          <p:nvPr/>
        </p:nvSpPr>
        <p:spPr>
          <a:xfrm>
            <a:off x="7770960" y="5149080"/>
            <a:ext cx="2727360" cy="1062360"/>
          </a:xfrm>
          <a:prstGeom prst="wedgeRoundRectCallout">
            <a:avLst>
              <a:gd name="adj1" fmla="val -84345"/>
              <a:gd name="adj2" fmla="val -20897"/>
              <a:gd name="adj3" fmla="val 16667"/>
            </a:avLst>
          </a:prstGeom>
          <a:solidFill>
            <a:srgbClr val="663606">
              <a:alpha val="95000"/>
            </a:srgbClr>
          </a:solidFill>
          <a:ln w="19080">
            <a:solidFill>
              <a:srgbClr val="f8d49e"/>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r>
              <a:rPr b="0" lang="en-US" sz="3200" spc="-1" strike="noStrike">
                <a:solidFill>
                  <a:srgbClr val="ffffff"/>
                </a:solidFill>
                <a:latin typeface="Calibri"/>
              </a:rPr>
              <a:t>Method overloading</a:t>
            </a:r>
            <a:endParaRPr b="0" lang="en-US" sz="3200" spc="-1" strike="noStrike">
              <a:latin typeface="Arial"/>
            </a:endParaRPr>
          </a:p>
        </p:txBody>
      </p:sp>
      <p:sp>
        <p:nvSpPr>
          <p:cNvPr id="284" name="CustomShape 7"/>
          <p:cNvSpPr/>
          <p:nvPr/>
        </p:nvSpPr>
        <p:spPr>
          <a:xfrm>
            <a:off x="8685360" y="2133720"/>
            <a:ext cx="2727360" cy="1062360"/>
          </a:xfrm>
          <a:prstGeom prst="wedgeRoundRectCallout">
            <a:avLst>
              <a:gd name="adj1" fmla="val -77818"/>
              <a:gd name="adj2" fmla="val -20649"/>
              <a:gd name="adj3" fmla="val 16667"/>
            </a:avLst>
          </a:prstGeom>
          <a:solidFill>
            <a:srgbClr val="663606">
              <a:alpha val="95000"/>
            </a:srgbClr>
          </a:solidFill>
          <a:ln w="19080">
            <a:solidFill>
              <a:srgbClr val="f8d49e"/>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r>
              <a:rPr b="0" lang="en-US" sz="3200" spc="-1" strike="noStrike">
                <a:solidFill>
                  <a:srgbClr val="ffffff"/>
                </a:solidFill>
                <a:latin typeface="Calibri"/>
              </a:rPr>
              <a:t>Method overriding</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111" dur="indefinite" restart="never" nodeType="tmRoot">
          <p:childTnLst>
            <p:seq>
              <p:cTn id="112" dur="indefinite" nodeType="mainSeq">
                <p:childTnLst>
                  <p:par>
                    <p:cTn id="113" fill="hold">
                      <p:stCondLst>
                        <p:cond delay="indefinite"/>
                      </p:stCondLst>
                      <p:childTnLst>
                        <p:par>
                          <p:cTn id="114" fill="hold">
                            <p:stCondLst>
                              <p:cond delay="0"/>
                            </p:stCondLst>
                            <p:childTnLst>
                              <p:par>
                                <p:cTn id="115" nodeType="clickEffect" fill="hold" presetClass="entr" presetID="1">
                                  <p:stCondLst>
                                    <p:cond delay="0"/>
                                  </p:stCondLst>
                                  <p:childTnLst>
                                    <p:set>
                                      <p:cBhvr>
                                        <p:cTn id="116" dur="1" fill="hold">
                                          <p:stCondLst>
                                            <p:cond delay="0"/>
                                          </p:stCondLst>
                                        </p:cTn>
                                        <p:tgtEl>
                                          <p:spTgt spid="284"/>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nodeType="clickEffect" fill="hold" presetClass="entr" presetID="1">
                                  <p:stCondLst>
                                    <p:cond delay="0"/>
                                  </p:stCondLst>
                                  <p:childTnLst>
                                    <p:set>
                                      <p:cBhvr>
                                        <p:cTn id="120" dur="1" fill="hold">
                                          <p:stCondLst>
                                            <p:cond delay="0"/>
                                          </p:stCondLst>
                                        </p:cTn>
                                        <p:tgtEl>
                                          <p:spTgt spid="282"/>
                                        </p:tgtEl>
                                        <p:attrNameLst>
                                          <p:attrName>style.visibility</p:attrName>
                                        </p:attrNameLst>
                                      </p:cBhvr>
                                      <p:to>
                                        <p:strVal val="visible"/>
                                      </p:to>
                                    </p:set>
                                  </p:childTnLst>
                                </p:cTn>
                              </p:par>
                              <p:par>
                                <p:cTn id="121" nodeType="withEffect" fill="hold" presetClass="entr" presetID="1">
                                  <p:stCondLst>
                                    <p:cond delay="0"/>
                                  </p:stCondLst>
                                  <p:childTnLst>
                                    <p:set>
                                      <p:cBhvr>
                                        <p:cTn id="122" dur="1" fill="hold">
                                          <p:stCondLst>
                                            <p:cond delay="0"/>
                                          </p:stCondLst>
                                        </p:cTn>
                                        <p:tgtEl>
                                          <p:spTgt spid="279">
                                            <p:txEl>
                                              <p:pRg st="4" end="4"/>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nodeType="clickEffect" fill="hold" presetClass="entr" presetID="1">
                                  <p:stCondLst>
                                    <p:cond delay="0"/>
                                  </p:stCondLst>
                                  <p:childTnLst>
                                    <p:set>
                                      <p:cBhvr>
                                        <p:cTn id="126" dur="1" fill="hold">
                                          <p:stCondLst>
                                            <p:cond delay="0"/>
                                          </p:stCondLst>
                                        </p:cTn>
                                        <p:tgtEl>
                                          <p:spTgt spid="283"/>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TextShape 1"/>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BB735005-8550-4405-B5F1-40535A4113FE}" type="slidenum">
              <a:rPr b="0" lang="en-US" sz="1000" spc="-1" strike="noStrike">
                <a:solidFill>
                  <a:srgbClr val="ffffff"/>
                </a:solidFill>
                <a:latin typeface="Calibri"/>
              </a:rPr>
              <a:t>10</a:t>
            </a:fld>
            <a:endParaRPr b="0" lang="en-US" sz="1000" spc="-1" strike="noStrike">
              <a:latin typeface="Times New Roman"/>
            </a:endParaRPr>
          </a:p>
        </p:txBody>
      </p:sp>
      <p:sp>
        <p:nvSpPr>
          <p:cNvPr id="286" name="TextShape 2"/>
          <p:cNvSpPr txBox="1"/>
          <p:nvPr/>
        </p:nvSpPr>
        <p:spPr>
          <a:xfrm>
            <a:off x="190440" y="1151280"/>
            <a:ext cx="11804400" cy="5569920"/>
          </a:xfrm>
          <a:prstGeom prst="rect">
            <a:avLst/>
          </a:prstGeom>
          <a:noFill/>
          <a:ln>
            <a:noFill/>
          </a:ln>
        </p:spPr>
        <p:txBody>
          <a:bodyPr lIns="108000" rIns="108000" tIns="36000" bIns="36000"/>
          <a:p>
            <a:pPr marL="304920" indent="-304560">
              <a:lnSpc>
                <a:spcPct val="105000"/>
              </a:lnSpc>
              <a:spcBef>
                <a:spcPts val="601"/>
              </a:spcBef>
              <a:spcAft>
                <a:spcPts val="601"/>
              </a:spcAft>
              <a:buClr>
                <a:srgbClr val="f2b254"/>
              </a:buClr>
              <a:buFont typeface="Wingdings" charset="2"/>
              <a:buChar char=""/>
            </a:pPr>
            <a:r>
              <a:rPr b="0" lang="en-US" sz="3400" spc="-1" strike="noStrike">
                <a:solidFill>
                  <a:srgbClr val="ffffff"/>
                </a:solidFill>
                <a:latin typeface="Calibri"/>
              </a:rPr>
              <a:t>Also known as </a:t>
            </a:r>
            <a:r>
              <a:rPr b="1" lang="en-US" sz="3400" spc="-1" strike="noStrike">
                <a:solidFill>
                  <a:srgbClr val="f3cd60"/>
                </a:solidFill>
                <a:latin typeface="Calibri"/>
              </a:rPr>
              <a:t>Static Polymorphism</a:t>
            </a:r>
            <a:endParaRPr b="0" lang="en-US" sz="3400" spc="-1" strike="noStrike">
              <a:solidFill>
                <a:srgbClr val="ffffff"/>
              </a:solidFill>
              <a:latin typeface="Calibri"/>
            </a:endParaRPr>
          </a:p>
          <a:p>
            <a:pPr>
              <a:lnSpc>
                <a:spcPct val="105000"/>
              </a:lnSpc>
              <a:spcBef>
                <a:spcPts val="601"/>
              </a:spcBef>
              <a:spcAft>
                <a:spcPts val="601"/>
              </a:spcAft>
            </a:pPr>
            <a:endParaRPr b="0" lang="en-US" sz="3400" spc="-1" strike="noStrike">
              <a:solidFill>
                <a:srgbClr val="ffffff"/>
              </a:solidFill>
              <a:latin typeface="Calibri"/>
            </a:endParaRPr>
          </a:p>
          <a:p>
            <a:pPr>
              <a:lnSpc>
                <a:spcPct val="105000"/>
              </a:lnSpc>
              <a:spcBef>
                <a:spcPts val="601"/>
              </a:spcBef>
              <a:spcAft>
                <a:spcPts val="601"/>
              </a:spcAft>
            </a:pPr>
            <a:endParaRPr b="0" lang="en-US" sz="3400" spc="-1" strike="noStrike">
              <a:solidFill>
                <a:srgbClr val="ffffff"/>
              </a:solidFill>
              <a:latin typeface="Calibri"/>
            </a:endParaRPr>
          </a:p>
          <a:p>
            <a:pPr>
              <a:lnSpc>
                <a:spcPct val="105000"/>
              </a:lnSpc>
              <a:spcBef>
                <a:spcPts val="601"/>
              </a:spcBef>
              <a:spcAft>
                <a:spcPts val="601"/>
              </a:spcAft>
            </a:pPr>
            <a:endParaRPr b="0" lang="en-US" sz="3400" spc="-1" strike="noStrike">
              <a:solidFill>
                <a:srgbClr val="ffffff"/>
              </a:solidFill>
              <a:latin typeface="Calibri"/>
            </a:endParaRPr>
          </a:p>
          <a:p>
            <a:pPr marL="304920" indent="-304560">
              <a:lnSpc>
                <a:spcPct val="105000"/>
              </a:lnSpc>
              <a:spcAft>
                <a:spcPts val="601"/>
              </a:spcAft>
              <a:buClr>
                <a:srgbClr val="f2b254"/>
              </a:buClr>
              <a:buFont typeface="Wingdings" charset="2"/>
              <a:buChar char=""/>
            </a:pPr>
            <a:r>
              <a:rPr b="0" lang="en-US" sz="3400" spc="-1" strike="noStrike">
                <a:solidFill>
                  <a:srgbClr val="ffffff"/>
                </a:solidFill>
                <a:latin typeface="Calibri"/>
              </a:rPr>
              <a:t>Argument lists could differ in:</a:t>
            </a:r>
            <a:endParaRPr b="0" lang="en-US" sz="3400" spc="-1" strike="noStrike">
              <a:solidFill>
                <a:srgbClr val="ffffff"/>
              </a:solidFill>
              <a:latin typeface="Calibri"/>
            </a:endParaRPr>
          </a:p>
          <a:p>
            <a:pPr lvl="1" marL="609480" indent="-231120">
              <a:lnSpc>
                <a:spcPct val="105000"/>
              </a:lnSpc>
              <a:spcBef>
                <a:spcPts val="601"/>
              </a:spcBef>
              <a:spcAft>
                <a:spcPts val="601"/>
              </a:spcAft>
              <a:buClr>
                <a:srgbClr val="f0a22e"/>
              </a:buClr>
              <a:buSzPct val="80000"/>
              <a:buFont typeface="Wingdings" charset="2"/>
              <a:buChar char=""/>
            </a:pPr>
            <a:r>
              <a:rPr b="0" lang="en-US" sz="3200" spc="-1" strike="noStrike">
                <a:solidFill>
                  <a:srgbClr val="ffffff"/>
                </a:solidFill>
                <a:latin typeface="Calibri"/>
              </a:rPr>
              <a:t>Number of parameters</a:t>
            </a:r>
            <a:endParaRPr b="0" lang="en-US" sz="3200" spc="-1" strike="noStrike">
              <a:solidFill>
                <a:srgbClr val="ffffff"/>
              </a:solidFill>
              <a:latin typeface="Calibri"/>
            </a:endParaRPr>
          </a:p>
          <a:p>
            <a:pPr lvl="1" marL="609480" indent="-231120">
              <a:lnSpc>
                <a:spcPct val="105000"/>
              </a:lnSpc>
              <a:spcBef>
                <a:spcPts val="601"/>
              </a:spcBef>
              <a:spcAft>
                <a:spcPts val="601"/>
              </a:spcAft>
              <a:buClr>
                <a:srgbClr val="f0a22e"/>
              </a:buClr>
              <a:buSzPct val="80000"/>
              <a:buFont typeface="Wingdings" charset="2"/>
              <a:buChar char=""/>
            </a:pPr>
            <a:r>
              <a:rPr b="0" lang="en-US" sz="3200" spc="-1" strike="noStrike">
                <a:solidFill>
                  <a:srgbClr val="ffffff"/>
                </a:solidFill>
                <a:latin typeface="Calibri"/>
              </a:rPr>
              <a:t>Data type of parameters</a:t>
            </a:r>
            <a:endParaRPr b="0" lang="en-US" sz="3200" spc="-1" strike="noStrike">
              <a:solidFill>
                <a:srgbClr val="ffffff"/>
              </a:solidFill>
              <a:latin typeface="Calibri"/>
            </a:endParaRPr>
          </a:p>
          <a:p>
            <a:pPr lvl="1" marL="609480" indent="-231120">
              <a:lnSpc>
                <a:spcPct val="105000"/>
              </a:lnSpc>
              <a:spcBef>
                <a:spcPts val="601"/>
              </a:spcBef>
              <a:spcAft>
                <a:spcPts val="601"/>
              </a:spcAft>
              <a:buClr>
                <a:srgbClr val="f0a22e"/>
              </a:buClr>
              <a:buSzPct val="80000"/>
              <a:buFont typeface="Wingdings" charset="2"/>
              <a:buChar char=""/>
            </a:pPr>
            <a:r>
              <a:rPr b="0" lang="en-US" sz="3200" spc="-1" strike="noStrike">
                <a:solidFill>
                  <a:srgbClr val="ffffff"/>
                </a:solidFill>
                <a:latin typeface="Calibri"/>
              </a:rPr>
              <a:t>Sequence of Data type of parameters</a:t>
            </a:r>
            <a:endParaRPr b="0" lang="en-US" sz="3200" spc="-1" strike="noStrike">
              <a:solidFill>
                <a:srgbClr val="ffffff"/>
              </a:solidFill>
              <a:latin typeface="Calibri"/>
            </a:endParaRPr>
          </a:p>
          <a:p>
            <a:pPr>
              <a:lnSpc>
                <a:spcPct val="105000"/>
              </a:lnSpc>
              <a:spcBef>
                <a:spcPts val="601"/>
              </a:spcBef>
              <a:spcAft>
                <a:spcPts val="601"/>
              </a:spcAft>
            </a:pPr>
            <a:endParaRPr b="0" lang="en-US" sz="3200" spc="-1" strike="noStrike">
              <a:solidFill>
                <a:srgbClr val="ffffff"/>
              </a:solidFill>
              <a:latin typeface="Calibri"/>
            </a:endParaRPr>
          </a:p>
        </p:txBody>
      </p:sp>
      <p:sp>
        <p:nvSpPr>
          <p:cNvPr id="287" name="TextShape 3"/>
          <p:cNvSpPr txBox="1"/>
          <p:nvPr/>
        </p:nvSpPr>
        <p:spPr>
          <a:xfrm>
            <a:off x="188640" y="40320"/>
            <a:ext cx="9577080" cy="1110600"/>
          </a:xfrm>
          <a:prstGeom prst="rect">
            <a:avLst/>
          </a:prstGeom>
          <a:noFill/>
          <a:ln>
            <a:noFill/>
          </a:ln>
        </p:spPr>
        <p:txBody>
          <a:bodyPr lIns="108000" rIns="108000" tIns="36000" bIns="36000" anchor="ctr"/>
          <a:p>
            <a:pPr>
              <a:lnSpc>
                <a:spcPct val="90000"/>
              </a:lnSpc>
            </a:pPr>
            <a:r>
              <a:rPr b="1" lang="en-US" sz="4000" spc="-1" strike="noStrike">
                <a:solidFill>
                  <a:srgbClr val="f3be60"/>
                </a:solidFill>
                <a:latin typeface="Calibri"/>
              </a:rPr>
              <a:t>Compile Time Polymorphism</a:t>
            </a:r>
            <a:endParaRPr b="0" lang="en-US" sz="4000" spc="-1" strike="noStrike">
              <a:solidFill>
                <a:srgbClr val="ffffff"/>
              </a:solidFill>
              <a:latin typeface="Calibri"/>
            </a:endParaRPr>
          </a:p>
        </p:txBody>
      </p:sp>
      <p:sp>
        <p:nvSpPr>
          <p:cNvPr id="288" name="CustomShape 4"/>
          <p:cNvSpPr/>
          <p:nvPr/>
        </p:nvSpPr>
        <p:spPr>
          <a:xfrm>
            <a:off x="684360" y="1828800"/>
            <a:ext cx="10881720" cy="1796760"/>
          </a:xfrm>
          <a:prstGeom prst="rect">
            <a:avLst/>
          </a:prstGeom>
          <a:solidFill>
            <a:schemeClr val="accent5">
              <a:lumMod val="40000"/>
              <a:lumOff val="60000"/>
              <a:alpha val="20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00000"/>
              </a:lnSpc>
            </a:pPr>
            <a:r>
              <a:rPr b="1" lang="en-US" sz="2800" spc="-1" strike="noStrike">
                <a:solidFill>
                  <a:srgbClr val="fbeedc"/>
                </a:solidFill>
                <a:latin typeface="Consolas"/>
              </a:rPr>
              <a:t>public static void main(String[] args) {</a:t>
            </a:r>
            <a:endParaRPr b="0" lang="en-US" sz="2800" spc="-1" strike="noStrike">
              <a:latin typeface="Arial"/>
            </a:endParaRPr>
          </a:p>
          <a:p>
            <a:pPr>
              <a:lnSpc>
                <a:spcPct val="100000"/>
              </a:lnSpc>
            </a:pPr>
            <a:r>
              <a:rPr b="1" lang="en-US" sz="2800" spc="-1" strike="noStrike">
                <a:solidFill>
                  <a:srgbClr val="fbeedc"/>
                </a:solidFill>
                <a:latin typeface="Consolas"/>
              </a:rPr>
              <a:t>  </a:t>
            </a:r>
            <a:r>
              <a:rPr b="1" lang="en-US" sz="2800" spc="-1" strike="noStrike">
                <a:solidFill>
                  <a:srgbClr val="fbeedc"/>
                </a:solidFill>
                <a:latin typeface="Consolas"/>
              </a:rPr>
              <a:t>static </a:t>
            </a:r>
            <a:r>
              <a:rPr b="1" lang="en-US" sz="2800" spc="-1" strike="noStrike">
                <a:solidFill>
                  <a:srgbClr val="f3cd60"/>
                </a:solidFill>
                <a:latin typeface="Consolas"/>
              </a:rPr>
              <a:t>int myMethod</a:t>
            </a:r>
            <a:r>
              <a:rPr b="1" lang="en-US" sz="2800" spc="-1" strike="noStrike">
                <a:solidFill>
                  <a:srgbClr val="fbeedc"/>
                </a:solidFill>
                <a:latin typeface="Consolas"/>
              </a:rPr>
              <a:t>(</a:t>
            </a:r>
            <a:r>
              <a:rPr b="1" lang="en-US" sz="2800" spc="-1" strike="noStrike">
                <a:solidFill>
                  <a:srgbClr val="f3cd60"/>
                </a:solidFill>
                <a:latin typeface="Consolas"/>
              </a:rPr>
              <a:t>int</a:t>
            </a:r>
            <a:r>
              <a:rPr b="1" lang="en-US" sz="2800" spc="-1" strike="noStrike">
                <a:solidFill>
                  <a:srgbClr val="fbeedc"/>
                </a:solidFill>
                <a:latin typeface="Consolas"/>
              </a:rPr>
              <a:t> a, </a:t>
            </a:r>
            <a:r>
              <a:rPr b="1" lang="en-US" sz="2800" spc="-1" strike="noStrike">
                <a:solidFill>
                  <a:srgbClr val="f3cd60"/>
                </a:solidFill>
                <a:latin typeface="Consolas"/>
              </a:rPr>
              <a:t>int</a:t>
            </a:r>
            <a:r>
              <a:rPr b="1" lang="en-US" sz="2800" spc="-1" strike="noStrike">
                <a:solidFill>
                  <a:srgbClr val="fbeedc"/>
                </a:solidFill>
                <a:latin typeface="Consolas"/>
              </a:rPr>
              <a:t> b) {}</a:t>
            </a:r>
            <a:endParaRPr b="0" lang="en-US" sz="2800" spc="-1" strike="noStrike">
              <a:latin typeface="Arial"/>
            </a:endParaRPr>
          </a:p>
          <a:p>
            <a:pPr>
              <a:lnSpc>
                <a:spcPct val="100000"/>
              </a:lnSpc>
            </a:pPr>
            <a:r>
              <a:rPr b="1" lang="en-US" sz="2800" spc="-1" strike="noStrike">
                <a:solidFill>
                  <a:srgbClr val="fbeedc"/>
                </a:solidFill>
                <a:latin typeface="Consolas"/>
              </a:rPr>
              <a:t>  </a:t>
            </a:r>
            <a:r>
              <a:rPr b="1" lang="en-US" sz="2800" spc="-1" strike="noStrike">
                <a:solidFill>
                  <a:srgbClr val="fbeedc"/>
                </a:solidFill>
                <a:latin typeface="Consolas"/>
              </a:rPr>
              <a:t>static </a:t>
            </a:r>
            <a:r>
              <a:rPr b="1" lang="en-US" sz="2800" spc="-1" strike="noStrike">
                <a:solidFill>
                  <a:srgbClr val="f3cd60"/>
                </a:solidFill>
                <a:latin typeface="Consolas"/>
              </a:rPr>
              <a:t>Double myMethod</a:t>
            </a:r>
            <a:r>
              <a:rPr b="1" lang="en-US" sz="2800" spc="-1" strike="noStrike">
                <a:solidFill>
                  <a:srgbClr val="fbeedc"/>
                </a:solidFill>
                <a:latin typeface="Consolas"/>
              </a:rPr>
              <a:t>(</a:t>
            </a:r>
            <a:r>
              <a:rPr b="1" lang="en-US" sz="2800" spc="-1" strike="noStrike">
                <a:solidFill>
                  <a:srgbClr val="f3cd60"/>
                </a:solidFill>
                <a:latin typeface="Consolas"/>
              </a:rPr>
              <a:t>Double</a:t>
            </a:r>
            <a:r>
              <a:rPr b="1" lang="en-US" sz="2800" spc="-1" strike="noStrike">
                <a:solidFill>
                  <a:srgbClr val="fbeedc"/>
                </a:solidFill>
                <a:latin typeface="Consolas"/>
              </a:rPr>
              <a:t> a, </a:t>
            </a:r>
            <a:r>
              <a:rPr b="1" lang="en-US" sz="2800" spc="-1" strike="noStrike">
                <a:solidFill>
                  <a:srgbClr val="f3cd60"/>
                </a:solidFill>
                <a:latin typeface="Consolas"/>
              </a:rPr>
              <a:t>Double</a:t>
            </a:r>
            <a:r>
              <a:rPr b="1" lang="en-US" sz="2800" spc="-1" strike="noStrike">
                <a:solidFill>
                  <a:srgbClr val="fbeedc"/>
                </a:solidFill>
                <a:latin typeface="Consolas"/>
              </a:rPr>
              <a:t> b)</a:t>
            </a:r>
            <a:endParaRPr b="0" lang="en-US" sz="2800" spc="-1" strike="noStrike">
              <a:latin typeface="Arial"/>
            </a:endParaRPr>
          </a:p>
          <a:p>
            <a:pPr>
              <a:lnSpc>
                <a:spcPct val="100000"/>
              </a:lnSpc>
            </a:pPr>
            <a:r>
              <a:rPr b="1" lang="en-US" sz="2800" spc="-1" strike="noStrike">
                <a:solidFill>
                  <a:srgbClr val="fbeedc"/>
                </a:solidFill>
                <a:latin typeface="Consolas"/>
              </a:rPr>
              <a:t>}</a:t>
            </a:r>
            <a:endParaRPr b="0" lang="en-US" sz="2800" spc="-1" strike="noStrike">
              <a:latin typeface="Arial"/>
            </a:endParaRPr>
          </a:p>
        </p:txBody>
      </p:sp>
      <p:sp>
        <p:nvSpPr>
          <p:cNvPr id="289" name="CustomShape 5"/>
          <p:cNvSpPr/>
          <p:nvPr/>
        </p:nvSpPr>
        <p:spPr>
          <a:xfrm>
            <a:off x="8456760" y="3404880"/>
            <a:ext cx="2727360" cy="1062360"/>
          </a:xfrm>
          <a:prstGeom prst="wedgeRoundRectCallout">
            <a:avLst>
              <a:gd name="adj1" fmla="val -65295"/>
              <a:gd name="adj2" fmla="val -45356"/>
              <a:gd name="adj3" fmla="val 16667"/>
            </a:avLst>
          </a:prstGeom>
          <a:solidFill>
            <a:srgbClr val="663606">
              <a:alpha val="95000"/>
            </a:srgbClr>
          </a:solidFill>
          <a:ln w="19080">
            <a:solidFill>
              <a:srgbClr val="f8d49e"/>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r>
              <a:rPr b="0" lang="en-US" sz="3200" spc="-1" strike="noStrike">
                <a:solidFill>
                  <a:srgbClr val="ffffff"/>
                </a:solidFill>
                <a:latin typeface="Calibri"/>
              </a:rPr>
              <a:t>Method overloading</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127" dur="indefinite" restart="never" nodeType="tmRoot">
          <p:childTnLst>
            <p:seq>
              <p:cTn id="128" dur="indefinite" nodeType="mainSeq">
                <p:childTnLst>
                  <p:par>
                    <p:cTn id="129" fill="hold">
                      <p:stCondLst>
                        <p:cond delay="indefinite"/>
                      </p:stCondLst>
                      <p:childTnLst>
                        <p:par>
                          <p:cTn id="130" fill="hold">
                            <p:stCondLst>
                              <p:cond delay="0"/>
                            </p:stCondLst>
                            <p:childTnLst>
                              <p:par>
                                <p:cTn id="131" nodeType="clickEffect" fill="hold" presetClass="entr" presetID="1">
                                  <p:stCondLst>
                                    <p:cond delay="0"/>
                                  </p:stCondLst>
                                  <p:childTnLst>
                                    <p:set>
                                      <p:cBhvr>
                                        <p:cTn id="132" dur="1" fill="hold">
                                          <p:stCondLst>
                                            <p:cond delay="0"/>
                                          </p:stCondLst>
                                        </p:cTn>
                                        <p:tgtEl>
                                          <p:spTgt spid="289"/>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nodeType="clickEffect" fill="hold" presetClass="entr" presetID="1">
                                  <p:stCondLst>
                                    <p:cond delay="0"/>
                                  </p:stCondLst>
                                  <p:childTnLst>
                                    <p:set>
                                      <p:cBhvr>
                                        <p:cTn id="136" dur="1" fill="hold">
                                          <p:stCondLst>
                                            <p:cond delay="0"/>
                                          </p:stCondLst>
                                        </p:cTn>
                                        <p:tgtEl>
                                          <p:spTgt spid="286">
                                            <p:txEl>
                                              <p:pRg st="4" end="4"/>
                                            </p:txEl>
                                          </p:spTgt>
                                        </p:tgtEl>
                                        <p:attrNameLst>
                                          <p:attrName>style.visibility</p:attrName>
                                        </p:attrNameLst>
                                      </p:cBhvr>
                                      <p:to>
                                        <p:strVal val="visible"/>
                                      </p:to>
                                    </p:set>
                                  </p:childTnLst>
                                </p:cTn>
                              </p:par>
                              <p:par>
                                <p:cTn id="137" nodeType="withEffect" fill="hold" presetClass="entr" presetID="1">
                                  <p:stCondLst>
                                    <p:cond delay="0"/>
                                  </p:stCondLst>
                                  <p:childTnLst>
                                    <p:set>
                                      <p:cBhvr>
                                        <p:cTn id="138" dur="1" fill="hold">
                                          <p:stCondLst>
                                            <p:cond delay="0"/>
                                          </p:stCondLst>
                                        </p:cTn>
                                        <p:tgtEl>
                                          <p:spTgt spid="286">
                                            <p:txEl>
                                              <p:pRg st="5" end="5"/>
                                            </p:txEl>
                                          </p:spTgt>
                                        </p:tgtEl>
                                        <p:attrNameLst>
                                          <p:attrName>style.visibility</p:attrName>
                                        </p:attrNameLst>
                                      </p:cBhvr>
                                      <p:to>
                                        <p:strVal val="visible"/>
                                      </p:to>
                                    </p:set>
                                  </p:childTnLst>
                                </p:cTn>
                              </p:par>
                              <p:par>
                                <p:cTn id="139" nodeType="withEffect" fill="hold" presetClass="entr" presetID="1">
                                  <p:stCondLst>
                                    <p:cond delay="0"/>
                                  </p:stCondLst>
                                  <p:childTnLst>
                                    <p:set>
                                      <p:cBhvr>
                                        <p:cTn id="140" dur="1" fill="hold">
                                          <p:stCondLst>
                                            <p:cond delay="0"/>
                                          </p:stCondLst>
                                        </p:cTn>
                                        <p:tgtEl>
                                          <p:spTgt spid="286">
                                            <p:txEl>
                                              <p:pRg st="6" end="6"/>
                                            </p:txEl>
                                          </p:spTgt>
                                        </p:tgtEl>
                                        <p:attrNameLst>
                                          <p:attrName>style.visibility</p:attrName>
                                        </p:attrNameLst>
                                      </p:cBhvr>
                                      <p:to>
                                        <p:strVal val="visible"/>
                                      </p:to>
                                    </p:set>
                                  </p:childTnLst>
                                </p:cTn>
                              </p:par>
                              <p:par>
                                <p:cTn id="141" nodeType="withEffect" fill="hold" presetClass="entr" presetID="1">
                                  <p:stCondLst>
                                    <p:cond delay="0"/>
                                  </p:stCondLst>
                                  <p:childTnLst>
                                    <p:set>
                                      <p:cBhvr>
                                        <p:cTn id="142" dur="1" fill="hold">
                                          <p:stCondLst>
                                            <p:cond delay="0"/>
                                          </p:stCondLst>
                                        </p:cTn>
                                        <p:tgtEl>
                                          <p:spTgt spid="286">
                                            <p:txEl>
                                              <p:pRg st="7" end="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TextShape 1"/>
          <p:cNvSpPr txBox="1"/>
          <p:nvPr/>
        </p:nvSpPr>
        <p:spPr>
          <a:xfrm>
            <a:off x="188640" y="40320"/>
            <a:ext cx="9577080" cy="1110600"/>
          </a:xfrm>
          <a:prstGeom prst="rect">
            <a:avLst/>
          </a:prstGeom>
          <a:noFill/>
          <a:ln>
            <a:noFill/>
          </a:ln>
        </p:spPr>
        <p:txBody>
          <a:bodyPr lIns="108000" rIns="108000" tIns="36000" bIns="36000" anchor="ctr"/>
          <a:p>
            <a:pPr>
              <a:lnSpc>
                <a:spcPts val="4000"/>
              </a:lnSpc>
            </a:pPr>
            <a:r>
              <a:rPr b="1" lang="en-US" sz="4000" spc="-1" strike="noStrike">
                <a:solidFill>
                  <a:srgbClr val="f3be60"/>
                </a:solidFill>
                <a:latin typeface="Calibri"/>
              </a:rPr>
              <a:t>Problem: Overload Method</a:t>
            </a:r>
            <a:endParaRPr b="0" lang="en-US" sz="4000" spc="-1" strike="noStrike">
              <a:solidFill>
                <a:srgbClr val="ffffff"/>
              </a:solidFill>
              <a:latin typeface="Calibri"/>
            </a:endParaRPr>
          </a:p>
        </p:txBody>
      </p:sp>
      <p:sp>
        <p:nvSpPr>
          <p:cNvPr id="291" name="TextShape 2"/>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317A5990-DB96-45D0-90BF-84F30320269B}" type="slidenum">
              <a:rPr b="0" lang="en-US" sz="1000" spc="-1" strike="noStrike">
                <a:solidFill>
                  <a:srgbClr val="ffffff"/>
                </a:solidFill>
                <a:latin typeface="Calibri"/>
              </a:rPr>
              <a:t>10</a:t>
            </a:fld>
            <a:endParaRPr b="0" lang="en-US" sz="1000" spc="-1" strike="noStrike">
              <a:latin typeface="Times New Roman"/>
            </a:endParaRPr>
          </a:p>
        </p:txBody>
      </p:sp>
      <p:sp>
        <p:nvSpPr>
          <p:cNvPr id="292" name="CustomShape 3"/>
          <p:cNvSpPr/>
          <p:nvPr/>
        </p:nvSpPr>
        <p:spPr>
          <a:xfrm>
            <a:off x="2329560" y="1447920"/>
            <a:ext cx="7529040" cy="471240"/>
          </a:xfrm>
          <a:prstGeom prst="rect">
            <a:avLst/>
          </a:prstGeom>
          <a:solidFill>
            <a:schemeClr val="accent5">
              <a:lumMod val="40000"/>
              <a:lumOff val="60000"/>
              <a:alpha val="20000"/>
            </a:schemeClr>
          </a:solidFill>
          <a:ln w="38160">
            <a:solidFill>
              <a:schemeClr val="accent5">
                <a:lumMod val="60000"/>
                <a:lumOff val="40000"/>
              </a:schemeClr>
            </a:solidFill>
            <a:round/>
          </a:ln>
        </p:spPr>
        <p:style>
          <a:lnRef idx="0"/>
          <a:fillRef idx="0"/>
          <a:effectRef idx="0"/>
          <a:fontRef idx="minor"/>
        </p:style>
        <p:txBody>
          <a:bodyPr lIns="90000" rIns="90000" tIns="45000" bIns="45000"/>
          <a:p>
            <a:pPr algn="ctr">
              <a:lnSpc>
                <a:spcPts val="2999"/>
              </a:lnSpc>
            </a:pPr>
            <a:r>
              <a:rPr b="1" lang="en-US" sz="2800" spc="-1" strike="noStrike">
                <a:solidFill>
                  <a:srgbClr val="ffffff"/>
                </a:solidFill>
                <a:latin typeface="Consolas"/>
              </a:rPr>
              <a:t>MathOperation</a:t>
            </a:r>
            <a:endParaRPr b="0" lang="en-US" sz="2800" spc="-1" strike="noStrike">
              <a:latin typeface="Arial"/>
            </a:endParaRPr>
          </a:p>
        </p:txBody>
      </p:sp>
      <p:sp>
        <p:nvSpPr>
          <p:cNvPr id="293" name="CustomShape 4"/>
          <p:cNvSpPr/>
          <p:nvPr/>
        </p:nvSpPr>
        <p:spPr>
          <a:xfrm>
            <a:off x="2329560" y="1960200"/>
            <a:ext cx="7529040" cy="1613160"/>
          </a:xfrm>
          <a:prstGeom prst="rect">
            <a:avLst/>
          </a:prstGeom>
          <a:solidFill>
            <a:schemeClr val="accent5">
              <a:lumMod val="40000"/>
              <a:lumOff val="60000"/>
              <a:alpha val="20000"/>
            </a:schemeClr>
          </a:solidFill>
          <a:ln w="38160">
            <a:solidFill>
              <a:schemeClr val="accent5">
                <a:lumMod val="60000"/>
                <a:lumOff val="40000"/>
              </a:schemeClr>
            </a:solidFill>
            <a:round/>
          </a:ln>
        </p:spPr>
        <p:style>
          <a:lnRef idx="0"/>
          <a:fillRef idx="0"/>
          <a:effectRef idx="0"/>
          <a:fontRef idx="minor"/>
        </p:style>
        <p:txBody>
          <a:bodyPr lIns="90000" rIns="90000" tIns="45000" bIns="45000"/>
          <a:p>
            <a:pPr>
              <a:lnSpc>
                <a:spcPts val="2999"/>
              </a:lnSpc>
            </a:pPr>
            <a:r>
              <a:rPr b="1" lang="en-US" sz="2800" spc="-1" strike="noStrike">
                <a:solidFill>
                  <a:srgbClr val="ffffff"/>
                </a:solidFill>
                <a:latin typeface="Consolas"/>
              </a:rPr>
              <a:t>+add(int a, int b): int</a:t>
            </a:r>
            <a:endParaRPr b="0" lang="en-US" sz="2800" spc="-1" strike="noStrike">
              <a:latin typeface="Arial"/>
            </a:endParaRPr>
          </a:p>
          <a:p>
            <a:pPr>
              <a:lnSpc>
                <a:spcPts val="2999"/>
              </a:lnSpc>
            </a:pPr>
            <a:r>
              <a:rPr b="1" lang="en-US" sz="2800" spc="-1" strike="noStrike">
                <a:solidFill>
                  <a:srgbClr val="ffffff"/>
                </a:solidFill>
                <a:latin typeface="Consolas"/>
              </a:rPr>
              <a:t>+add(int a, int b, int c): int</a:t>
            </a:r>
            <a:endParaRPr b="0" lang="en-US" sz="2800" spc="-1" strike="noStrike">
              <a:latin typeface="Arial"/>
            </a:endParaRPr>
          </a:p>
          <a:p>
            <a:pPr>
              <a:lnSpc>
                <a:spcPts val="2999"/>
              </a:lnSpc>
            </a:pPr>
            <a:r>
              <a:rPr b="1" lang="en-US" sz="2800" spc="-1" strike="noStrike">
                <a:solidFill>
                  <a:srgbClr val="ffffff"/>
                </a:solidFill>
                <a:latin typeface="Consolas"/>
              </a:rPr>
              <a:t>+add(int a, int b, int c, int d): int</a:t>
            </a:r>
            <a:endParaRPr b="0" lang="en-US" sz="2800" spc="-1" strike="noStrike">
              <a:latin typeface="Arial"/>
            </a:endParaRPr>
          </a:p>
        </p:txBody>
      </p:sp>
      <p:pic>
        <p:nvPicPr>
          <p:cNvPr id="294" name="Picture 8" descr=""/>
          <p:cNvPicPr/>
          <p:nvPr/>
        </p:nvPicPr>
        <p:blipFill>
          <a:blip r:embed="rId1"/>
          <a:stretch/>
        </p:blipFill>
        <p:spPr>
          <a:xfrm>
            <a:off x="533520" y="3657600"/>
            <a:ext cx="8456040" cy="1599840"/>
          </a:xfrm>
          <a:prstGeom prst="rect">
            <a:avLst/>
          </a:prstGeom>
          <a:ln>
            <a:noFill/>
          </a:ln>
        </p:spPr>
      </p:pic>
      <p:pic>
        <p:nvPicPr>
          <p:cNvPr id="295" name="Picture 23" descr=""/>
          <p:cNvPicPr/>
          <p:nvPr/>
        </p:nvPicPr>
        <p:blipFill>
          <a:blip r:embed="rId2"/>
          <a:stretch/>
        </p:blipFill>
        <p:spPr>
          <a:xfrm>
            <a:off x="9351720" y="3647880"/>
            <a:ext cx="2214360" cy="2684520"/>
          </a:xfrm>
          <a:prstGeom prst="rect">
            <a:avLst/>
          </a:prstGeom>
          <a:ln>
            <a:noFill/>
          </a:ln>
        </p:spPr>
      </p:pic>
      <p:sp>
        <p:nvSpPr>
          <p:cNvPr id="296" name="CustomShape 5"/>
          <p:cNvSpPr/>
          <p:nvPr/>
        </p:nvSpPr>
        <p:spPr>
          <a:xfrm rot="5400000">
            <a:off x="6721920" y="3490200"/>
            <a:ext cx="516240" cy="4435920"/>
          </a:xfrm>
          <a:prstGeom prst="bentUpArrow">
            <a:avLst>
              <a:gd name="adj1" fmla="val 25000"/>
              <a:gd name="adj2" fmla="val 25000"/>
              <a:gd name="adj3" fmla="val 25000"/>
            </a:avLst>
          </a:prstGeom>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timing>
    <p:tnLst>
      <p:par>
        <p:cTn id="143" dur="indefinite" restart="never" nodeType="tmRoot">
          <p:childTnLst>
            <p:seq>
              <p:cTn id="144" dur="indefinite" nodeType="mainSeq">
                <p:childTnLst>
                  <p:par>
                    <p:cTn id="145" fill="hold">
                      <p:stCondLst>
                        <p:cond delay="indefinite"/>
                      </p:stCondLst>
                      <p:childTnLst>
                        <p:par>
                          <p:cTn id="146" fill="hold">
                            <p:stCondLst>
                              <p:cond delay="0"/>
                            </p:stCondLst>
                            <p:childTnLst>
                              <p:par>
                                <p:cTn id="147" nodeType="clickEffect" fill="hold" presetClass="entr" presetID="1">
                                  <p:stCondLst>
                                    <p:cond delay="0"/>
                                  </p:stCondLst>
                                  <p:childTnLst>
                                    <p:set>
                                      <p:cBhvr>
                                        <p:cTn id="148" dur="1" fill="hold">
                                          <p:stCondLst>
                                            <p:cond delay="0"/>
                                          </p:stCondLst>
                                        </p:cTn>
                                        <p:tgtEl>
                                          <p:spTgt spid="294"/>
                                        </p:tgtEl>
                                        <p:attrNameLst>
                                          <p:attrName>style.visibility</p:attrName>
                                        </p:attrNameLst>
                                      </p:cBhvr>
                                      <p:to>
                                        <p:strVal val="visible"/>
                                      </p:to>
                                    </p:set>
                                  </p:childTnLst>
                                </p:cTn>
                              </p:par>
                              <p:par>
                                <p:cTn id="149" nodeType="withEffect" fill="hold" presetClass="entr" presetID="1">
                                  <p:stCondLst>
                                    <p:cond delay="0"/>
                                  </p:stCondLst>
                                  <p:childTnLst>
                                    <p:set>
                                      <p:cBhvr>
                                        <p:cTn id="150" dur="1" fill="hold">
                                          <p:stCondLst>
                                            <p:cond delay="0"/>
                                          </p:stCondLst>
                                        </p:cTn>
                                        <p:tgtEl>
                                          <p:spTgt spid="296"/>
                                        </p:tgtEl>
                                        <p:attrNameLst>
                                          <p:attrName>style.visibility</p:attrName>
                                        </p:attrNameLst>
                                      </p:cBhvr>
                                      <p:to>
                                        <p:strVal val="visible"/>
                                      </p:to>
                                    </p:set>
                                  </p:childTnLst>
                                </p:cTn>
                              </p:par>
                              <p:par>
                                <p:cTn id="151" nodeType="withEffect" fill="hold" presetClass="entr" presetID="1">
                                  <p:stCondLst>
                                    <p:cond delay="0"/>
                                  </p:stCondLst>
                                  <p:childTnLst>
                                    <p:set>
                                      <p:cBhvr>
                                        <p:cTn id="152" dur="1" fill="hold">
                                          <p:stCondLst>
                                            <p:cond delay="0"/>
                                          </p:stCondLst>
                                        </p:cTn>
                                        <p:tgtEl>
                                          <p:spTgt spid="295"/>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TextShape 1"/>
          <p:cNvSpPr txBox="1"/>
          <p:nvPr/>
        </p:nvSpPr>
        <p:spPr>
          <a:xfrm>
            <a:off x="188640" y="40320"/>
            <a:ext cx="9577080" cy="1110600"/>
          </a:xfrm>
          <a:prstGeom prst="rect">
            <a:avLst/>
          </a:prstGeom>
          <a:noFill/>
          <a:ln>
            <a:noFill/>
          </a:ln>
        </p:spPr>
        <p:txBody>
          <a:bodyPr lIns="108000" rIns="108000" tIns="36000" bIns="36000" anchor="ctr"/>
          <a:p>
            <a:pPr>
              <a:lnSpc>
                <a:spcPts val="4000"/>
              </a:lnSpc>
            </a:pPr>
            <a:r>
              <a:rPr b="1" lang="en-US" sz="4000" spc="-1" strike="noStrike">
                <a:solidFill>
                  <a:srgbClr val="f3be60"/>
                </a:solidFill>
                <a:latin typeface="Calibri"/>
              </a:rPr>
              <a:t>Solution: Overload Method</a:t>
            </a:r>
            <a:endParaRPr b="0" lang="en-US" sz="4000" spc="-1" strike="noStrike">
              <a:solidFill>
                <a:srgbClr val="ffffff"/>
              </a:solidFill>
              <a:latin typeface="Calibri"/>
            </a:endParaRPr>
          </a:p>
        </p:txBody>
      </p:sp>
      <p:sp>
        <p:nvSpPr>
          <p:cNvPr id="298" name="TextShape 2"/>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5F661FE5-0C8A-43A5-96F9-BC195BD5AA32}" type="slidenum">
              <a:rPr b="0" lang="en-US" sz="1000" spc="-1" strike="noStrike">
                <a:solidFill>
                  <a:srgbClr val="ffffff"/>
                </a:solidFill>
                <a:latin typeface="Calibri"/>
              </a:rPr>
              <a:t>10</a:t>
            </a:fld>
            <a:endParaRPr b="0" lang="en-US" sz="1000" spc="-1" strike="noStrike">
              <a:latin typeface="Times New Roman"/>
            </a:endParaRPr>
          </a:p>
        </p:txBody>
      </p:sp>
      <p:sp>
        <p:nvSpPr>
          <p:cNvPr id="299" name="CustomShape 3"/>
          <p:cNvSpPr/>
          <p:nvPr/>
        </p:nvSpPr>
        <p:spPr>
          <a:xfrm>
            <a:off x="608040" y="1143000"/>
            <a:ext cx="10972440" cy="5169600"/>
          </a:xfrm>
          <a:prstGeom prst="rect">
            <a:avLst/>
          </a:prstGeom>
          <a:solidFill>
            <a:schemeClr val="accent5">
              <a:lumMod val="40000"/>
              <a:lumOff val="60000"/>
              <a:alpha val="20000"/>
            </a:schemeClr>
          </a:solidFill>
          <a:ln w="12600">
            <a:solidFill>
              <a:schemeClr val="accent5">
                <a:lumMod val="60000"/>
                <a:lumOff val="40000"/>
              </a:schemeClr>
            </a:solidFill>
            <a:round/>
          </a:ln>
        </p:spPr>
        <p:style>
          <a:lnRef idx="0"/>
          <a:fillRef idx="0"/>
          <a:effectRef idx="0"/>
          <a:fontRef idx="minor"/>
        </p:style>
        <p:txBody>
          <a:bodyPr lIns="144000" rIns="144000" tIns="72000" bIns="72000"/>
          <a:p>
            <a:pPr>
              <a:lnSpc>
                <a:spcPct val="100000"/>
              </a:lnSpc>
            </a:pPr>
            <a:r>
              <a:rPr b="1" lang="en-US" sz="3000" spc="-1" strike="noStrike">
                <a:solidFill>
                  <a:srgbClr val="fcecd5"/>
                </a:solidFill>
                <a:latin typeface="Consolas"/>
              </a:rPr>
              <a:t>public class MathOperation {</a:t>
            </a:r>
            <a:endParaRPr b="0" lang="en-US" sz="3000" spc="-1" strike="noStrike">
              <a:latin typeface="Arial"/>
            </a:endParaRPr>
          </a:p>
          <a:p>
            <a:pPr>
              <a:lnSpc>
                <a:spcPct val="100000"/>
              </a:lnSpc>
            </a:pPr>
            <a:r>
              <a:rPr b="1" lang="en-US" sz="3000" spc="-1" strike="noStrike">
                <a:solidFill>
                  <a:srgbClr val="fcecd5"/>
                </a:solidFill>
                <a:latin typeface="Consolas"/>
              </a:rPr>
              <a:t>  </a:t>
            </a:r>
            <a:r>
              <a:rPr b="1" lang="en-US" sz="3000" spc="-1" strike="noStrike">
                <a:solidFill>
                  <a:srgbClr val="fcecd5"/>
                </a:solidFill>
                <a:latin typeface="Consolas"/>
              </a:rPr>
              <a:t>public int add(int a, int b) {</a:t>
            </a:r>
            <a:endParaRPr b="0" lang="en-US" sz="3000" spc="-1" strike="noStrike">
              <a:latin typeface="Arial"/>
            </a:endParaRPr>
          </a:p>
          <a:p>
            <a:pPr>
              <a:lnSpc>
                <a:spcPct val="100000"/>
              </a:lnSpc>
            </a:pPr>
            <a:r>
              <a:rPr b="1" lang="en-US" sz="3000" spc="-1" strike="noStrike">
                <a:solidFill>
                  <a:srgbClr val="fcecd5"/>
                </a:solidFill>
                <a:latin typeface="Consolas"/>
              </a:rPr>
              <a:t>    </a:t>
            </a:r>
            <a:r>
              <a:rPr b="1" lang="en-US" sz="3000" spc="-1" strike="noStrike">
                <a:solidFill>
                  <a:srgbClr val="fcecd5"/>
                </a:solidFill>
                <a:latin typeface="Consolas"/>
              </a:rPr>
              <a:t>return a + b;</a:t>
            </a:r>
            <a:endParaRPr b="0" lang="en-US" sz="3000" spc="-1" strike="noStrike">
              <a:latin typeface="Arial"/>
            </a:endParaRPr>
          </a:p>
          <a:p>
            <a:pPr>
              <a:lnSpc>
                <a:spcPct val="100000"/>
              </a:lnSpc>
            </a:pPr>
            <a:r>
              <a:rPr b="1" lang="en-US" sz="3000" spc="-1" strike="noStrike">
                <a:solidFill>
                  <a:srgbClr val="fcecd5"/>
                </a:solidFill>
                <a:latin typeface="Consolas"/>
              </a:rPr>
              <a:t>  </a:t>
            </a:r>
            <a:r>
              <a:rPr b="1" lang="en-US" sz="3000" spc="-1" strike="noStrike">
                <a:solidFill>
                  <a:srgbClr val="fcecd5"/>
                </a:solidFill>
                <a:latin typeface="Consolas"/>
              </a:rPr>
              <a:t>}</a:t>
            </a:r>
            <a:endParaRPr b="0" lang="en-US" sz="3000" spc="-1" strike="noStrike">
              <a:latin typeface="Arial"/>
            </a:endParaRPr>
          </a:p>
          <a:p>
            <a:pPr>
              <a:lnSpc>
                <a:spcPct val="100000"/>
              </a:lnSpc>
            </a:pPr>
            <a:r>
              <a:rPr b="1" lang="en-US" sz="3000" spc="-1" strike="noStrike">
                <a:solidFill>
                  <a:srgbClr val="fcecd5"/>
                </a:solidFill>
                <a:latin typeface="Consolas"/>
              </a:rPr>
              <a:t>  </a:t>
            </a:r>
            <a:r>
              <a:rPr b="1" lang="en-US" sz="3000" spc="-1" strike="noStrike">
                <a:solidFill>
                  <a:srgbClr val="fcecd5"/>
                </a:solidFill>
                <a:latin typeface="Consolas"/>
              </a:rPr>
              <a:t>public int add(int a, int b, int c) {</a:t>
            </a:r>
            <a:endParaRPr b="0" lang="en-US" sz="3000" spc="-1" strike="noStrike">
              <a:latin typeface="Arial"/>
            </a:endParaRPr>
          </a:p>
          <a:p>
            <a:pPr>
              <a:lnSpc>
                <a:spcPct val="100000"/>
              </a:lnSpc>
            </a:pPr>
            <a:r>
              <a:rPr b="1" lang="en-US" sz="3000" spc="-1" strike="noStrike">
                <a:solidFill>
                  <a:srgbClr val="fcecd5"/>
                </a:solidFill>
                <a:latin typeface="Consolas"/>
              </a:rPr>
              <a:t>    </a:t>
            </a:r>
            <a:r>
              <a:rPr b="1" lang="en-US" sz="3000" spc="-1" strike="noStrike">
                <a:solidFill>
                  <a:srgbClr val="fcecd5"/>
                </a:solidFill>
                <a:latin typeface="Consolas"/>
              </a:rPr>
              <a:t>return a + b + c;</a:t>
            </a:r>
            <a:endParaRPr b="0" lang="en-US" sz="3000" spc="-1" strike="noStrike">
              <a:latin typeface="Arial"/>
            </a:endParaRPr>
          </a:p>
          <a:p>
            <a:pPr>
              <a:lnSpc>
                <a:spcPct val="100000"/>
              </a:lnSpc>
            </a:pPr>
            <a:r>
              <a:rPr b="1" lang="en-US" sz="3000" spc="-1" strike="noStrike">
                <a:solidFill>
                  <a:srgbClr val="fcecd5"/>
                </a:solidFill>
                <a:latin typeface="Consolas"/>
              </a:rPr>
              <a:t>  </a:t>
            </a:r>
            <a:r>
              <a:rPr b="1" lang="en-US" sz="3000" spc="-1" strike="noStrike">
                <a:solidFill>
                  <a:srgbClr val="fcecd5"/>
                </a:solidFill>
                <a:latin typeface="Consolas"/>
              </a:rPr>
              <a:t>}</a:t>
            </a:r>
            <a:endParaRPr b="0" lang="en-US" sz="3000" spc="-1" strike="noStrike">
              <a:latin typeface="Arial"/>
            </a:endParaRPr>
          </a:p>
          <a:p>
            <a:pPr>
              <a:lnSpc>
                <a:spcPct val="100000"/>
              </a:lnSpc>
            </a:pPr>
            <a:r>
              <a:rPr b="1" lang="en-US" sz="3000" spc="-1" strike="noStrike">
                <a:solidFill>
                  <a:srgbClr val="fcecd5"/>
                </a:solidFill>
                <a:latin typeface="Consolas"/>
              </a:rPr>
              <a:t>  </a:t>
            </a:r>
            <a:r>
              <a:rPr b="1" lang="en-US" sz="3000" spc="-1" strike="noStrike">
                <a:solidFill>
                  <a:srgbClr val="fcecd5"/>
                </a:solidFill>
                <a:latin typeface="Consolas"/>
              </a:rPr>
              <a:t>public int add(int a, int b, int c, int d) {</a:t>
            </a:r>
            <a:endParaRPr b="0" lang="en-US" sz="3000" spc="-1" strike="noStrike">
              <a:latin typeface="Arial"/>
            </a:endParaRPr>
          </a:p>
          <a:p>
            <a:pPr>
              <a:lnSpc>
                <a:spcPct val="100000"/>
              </a:lnSpc>
            </a:pPr>
            <a:r>
              <a:rPr b="1" lang="en-US" sz="3000" spc="-1" strike="noStrike">
                <a:solidFill>
                  <a:srgbClr val="fcecd5"/>
                </a:solidFill>
                <a:latin typeface="Consolas"/>
              </a:rPr>
              <a:t>    </a:t>
            </a:r>
            <a:r>
              <a:rPr b="1" lang="en-US" sz="3000" spc="-1" strike="noStrike">
                <a:solidFill>
                  <a:srgbClr val="fcecd5"/>
                </a:solidFill>
                <a:latin typeface="Consolas"/>
              </a:rPr>
              <a:t>return a + b + c + d;</a:t>
            </a:r>
            <a:endParaRPr b="0" lang="en-US" sz="3000" spc="-1" strike="noStrike">
              <a:latin typeface="Arial"/>
            </a:endParaRPr>
          </a:p>
          <a:p>
            <a:pPr>
              <a:lnSpc>
                <a:spcPct val="100000"/>
              </a:lnSpc>
            </a:pPr>
            <a:r>
              <a:rPr b="1" lang="en-US" sz="3000" spc="-1" strike="noStrike">
                <a:solidFill>
                  <a:srgbClr val="fcecd5"/>
                </a:solidFill>
                <a:latin typeface="Consolas"/>
              </a:rPr>
              <a:t>  </a:t>
            </a:r>
            <a:r>
              <a:rPr b="1" lang="en-US" sz="3000" spc="-1" strike="noStrike">
                <a:solidFill>
                  <a:srgbClr val="fcecd5"/>
                </a:solidFill>
                <a:latin typeface="Consolas"/>
              </a:rPr>
              <a:t>}</a:t>
            </a:r>
            <a:endParaRPr b="0" lang="en-US" sz="3000" spc="-1" strike="noStrike">
              <a:latin typeface="Arial"/>
            </a:endParaRPr>
          </a:p>
          <a:p>
            <a:pPr>
              <a:lnSpc>
                <a:spcPct val="100000"/>
              </a:lnSpc>
            </a:pPr>
            <a:r>
              <a:rPr b="1" lang="en-US" sz="3000" spc="-1" strike="noStrike">
                <a:solidFill>
                  <a:srgbClr val="fcecd5"/>
                </a:solidFill>
                <a:latin typeface="Consolas"/>
              </a:rPr>
              <a:t>}</a:t>
            </a:r>
            <a:endParaRPr b="0" lang="en-US" sz="3000" spc="-1" strike="noStrike">
              <a:latin typeface="Arial"/>
            </a:endParaRPr>
          </a:p>
        </p:txBody>
      </p:sp>
    </p:spTree>
  </p:cSld>
  <mc:AlternateContent>
    <mc:Choice Requires="p14">
      <p:transition spd="slow" p14:dur="2000"/>
    </mc:Choice>
    <mc:Fallback>
      <p:transition spd="slow"/>
    </mc:Fallback>
  </mc:AlternateContent>
  <p:timing>
    <p:tnLst>
      <p:par>
        <p:cTn id="153" dur="indefinite" restart="never" nodeType="tmRoot">
          <p:childTnLst>
            <p:seq>
              <p:cTn id="154" dur="indefinite" nodeType="mainSeq">
                <p:childTnLst>
                  <p:par>
                    <p:cTn id="155" fill="hold">
                      <p:stCondLst>
                        <p:cond delay="indefinite"/>
                      </p:stCondLst>
                      <p:childTnLst>
                        <p:par>
                          <p:cTn id="156" fill="hold">
                            <p:stCondLst>
                              <p:cond delay="0"/>
                            </p:stCondLst>
                            <p:childTnLst>
                              <p:par>
                                <p:cTn id="157" nodeType="clickEffect" fill="hold" presetClass="entr" presetID="1">
                                  <p:stCondLst>
                                    <p:cond delay="0"/>
                                  </p:stCondLst>
                                  <p:childTnLst>
                                    <p:set>
                                      <p:cBhvr>
                                        <p:cTn id="158" dur="1" fill="hold">
                                          <p:stCondLst>
                                            <p:cond delay="0"/>
                                          </p:stCondLst>
                                        </p:cTn>
                                        <p:tgtEl>
                                          <p:spTgt spid="299">
                                            <p:txEl>
                                              <p:pRg st="1" end="1"/>
                                            </p:txEl>
                                          </p:spTgt>
                                        </p:tgtEl>
                                        <p:attrNameLst>
                                          <p:attrName>style.visibility</p:attrName>
                                        </p:attrNameLst>
                                      </p:cBhvr>
                                      <p:to>
                                        <p:strVal val="visible"/>
                                      </p:to>
                                    </p:set>
                                  </p:childTnLst>
                                </p:cTn>
                              </p:par>
                              <p:par>
                                <p:cTn id="159" nodeType="withEffect" fill="hold" presetClass="entr" presetID="1">
                                  <p:stCondLst>
                                    <p:cond delay="0"/>
                                  </p:stCondLst>
                                  <p:childTnLst>
                                    <p:set>
                                      <p:cBhvr>
                                        <p:cTn id="160" dur="1" fill="hold">
                                          <p:stCondLst>
                                            <p:cond delay="0"/>
                                          </p:stCondLst>
                                        </p:cTn>
                                        <p:tgtEl>
                                          <p:spTgt spid="299">
                                            <p:txEl>
                                              <p:pRg st="2" end="2"/>
                                            </p:txEl>
                                          </p:spTgt>
                                        </p:tgtEl>
                                        <p:attrNameLst>
                                          <p:attrName>style.visibility</p:attrName>
                                        </p:attrNameLst>
                                      </p:cBhvr>
                                      <p:to>
                                        <p:strVal val="visible"/>
                                      </p:to>
                                    </p:set>
                                  </p:childTnLst>
                                </p:cTn>
                              </p:par>
                              <p:par>
                                <p:cTn id="161" nodeType="withEffect" fill="hold" presetClass="entr" presetID="1">
                                  <p:stCondLst>
                                    <p:cond delay="0"/>
                                  </p:stCondLst>
                                  <p:childTnLst>
                                    <p:set>
                                      <p:cBhvr>
                                        <p:cTn id="162" dur="1" fill="hold">
                                          <p:stCondLst>
                                            <p:cond delay="0"/>
                                          </p:stCondLst>
                                        </p:cTn>
                                        <p:tgtEl>
                                          <p:spTgt spid="299">
                                            <p:txEl>
                                              <p:pRg st="3" end="3"/>
                                            </p:txEl>
                                          </p:spTgt>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nodeType="clickEffect" fill="hold" presetClass="entr" presetID="1">
                                  <p:stCondLst>
                                    <p:cond delay="0"/>
                                  </p:stCondLst>
                                  <p:childTnLst>
                                    <p:set>
                                      <p:cBhvr>
                                        <p:cTn id="166" dur="1" fill="hold">
                                          <p:stCondLst>
                                            <p:cond delay="0"/>
                                          </p:stCondLst>
                                        </p:cTn>
                                        <p:tgtEl>
                                          <p:spTgt spid="299">
                                            <p:txEl>
                                              <p:pRg st="4" end="4"/>
                                            </p:txEl>
                                          </p:spTgt>
                                        </p:tgtEl>
                                        <p:attrNameLst>
                                          <p:attrName>style.visibility</p:attrName>
                                        </p:attrNameLst>
                                      </p:cBhvr>
                                      <p:to>
                                        <p:strVal val="visible"/>
                                      </p:to>
                                    </p:set>
                                  </p:childTnLst>
                                </p:cTn>
                              </p:par>
                              <p:par>
                                <p:cTn id="167" nodeType="withEffect" fill="hold" presetClass="entr" presetID="1">
                                  <p:stCondLst>
                                    <p:cond delay="0"/>
                                  </p:stCondLst>
                                  <p:childTnLst>
                                    <p:set>
                                      <p:cBhvr>
                                        <p:cTn id="168" dur="1" fill="hold">
                                          <p:stCondLst>
                                            <p:cond delay="0"/>
                                          </p:stCondLst>
                                        </p:cTn>
                                        <p:tgtEl>
                                          <p:spTgt spid="299">
                                            <p:txEl>
                                              <p:pRg st="5" end="5"/>
                                            </p:txEl>
                                          </p:spTgt>
                                        </p:tgtEl>
                                        <p:attrNameLst>
                                          <p:attrName>style.visibility</p:attrName>
                                        </p:attrNameLst>
                                      </p:cBhvr>
                                      <p:to>
                                        <p:strVal val="visible"/>
                                      </p:to>
                                    </p:set>
                                  </p:childTnLst>
                                </p:cTn>
                              </p:par>
                              <p:par>
                                <p:cTn id="169" nodeType="withEffect" fill="hold" presetClass="entr" presetID="1">
                                  <p:stCondLst>
                                    <p:cond delay="0"/>
                                  </p:stCondLst>
                                  <p:childTnLst>
                                    <p:set>
                                      <p:cBhvr>
                                        <p:cTn id="170" dur="1" fill="hold">
                                          <p:stCondLst>
                                            <p:cond delay="0"/>
                                          </p:stCondLst>
                                        </p:cTn>
                                        <p:tgtEl>
                                          <p:spTgt spid="299">
                                            <p:txEl>
                                              <p:pRg st="6" end="6"/>
                                            </p:txEl>
                                          </p:spTgt>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nodeType="clickEffect" fill="hold" presetClass="entr" presetID="1">
                                  <p:stCondLst>
                                    <p:cond delay="0"/>
                                  </p:stCondLst>
                                  <p:childTnLst>
                                    <p:set>
                                      <p:cBhvr>
                                        <p:cTn id="174" dur="1" fill="hold">
                                          <p:stCondLst>
                                            <p:cond delay="0"/>
                                          </p:stCondLst>
                                        </p:cTn>
                                        <p:tgtEl>
                                          <p:spTgt spid="299">
                                            <p:txEl>
                                              <p:pRg st="7" end="7"/>
                                            </p:txEl>
                                          </p:spTgt>
                                        </p:tgtEl>
                                        <p:attrNameLst>
                                          <p:attrName>style.visibility</p:attrName>
                                        </p:attrNameLst>
                                      </p:cBhvr>
                                      <p:to>
                                        <p:strVal val="visible"/>
                                      </p:to>
                                    </p:set>
                                  </p:childTnLst>
                                </p:cTn>
                              </p:par>
                              <p:par>
                                <p:cTn id="175" nodeType="withEffect" fill="hold" presetClass="entr" presetID="1">
                                  <p:stCondLst>
                                    <p:cond delay="0"/>
                                  </p:stCondLst>
                                  <p:childTnLst>
                                    <p:set>
                                      <p:cBhvr>
                                        <p:cTn id="176" dur="1" fill="hold">
                                          <p:stCondLst>
                                            <p:cond delay="0"/>
                                          </p:stCondLst>
                                        </p:cTn>
                                        <p:tgtEl>
                                          <p:spTgt spid="299">
                                            <p:txEl>
                                              <p:pRg st="8" end="8"/>
                                            </p:txEl>
                                          </p:spTgt>
                                        </p:tgtEl>
                                        <p:attrNameLst>
                                          <p:attrName>style.visibility</p:attrName>
                                        </p:attrNameLst>
                                      </p:cBhvr>
                                      <p:to>
                                        <p:strVal val="visible"/>
                                      </p:to>
                                    </p:set>
                                  </p:childTnLst>
                                </p:cTn>
                              </p:par>
                              <p:par>
                                <p:cTn id="177" nodeType="withEffect" fill="hold" presetClass="entr" presetID="1">
                                  <p:stCondLst>
                                    <p:cond delay="0"/>
                                  </p:stCondLst>
                                  <p:childTnLst>
                                    <p:set>
                                      <p:cBhvr>
                                        <p:cTn id="178" dur="1" fill="hold">
                                          <p:stCondLst>
                                            <p:cond delay="0"/>
                                          </p:stCondLst>
                                        </p:cTn>
                                        <p:tgtEl>
                                          <p:spTgt spid="299">
                                            <p:txEl>
                                              <p:pRg st="9" end="9"/>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TextShape 1"/>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FA4D29D0-2F4F-49B0-A087-111E16252E5C}" type="slidenum">
              <a:rPr b="0" lang="en-US" sz="1000" spc="-1" strike="noStrike">
                <a:solidFill>
                  <a:srgbClr val="ffffff"/>
                </a:solidFill>
                <a:latin typeface="Calibri"/>
              </a:rPr>
              <a:t>10</a:t>
            </a:fld>
            <a:endParaRPr b="0" lang="en-US" sz="1000" spc="-1" strike="noStrike">
              <a:latin typeface="Times New Roman"/>
            </a:endParaRPr>
          </a:p>
        </p:txBody>
      </p:sp>
      <p:sp>
        <p:nvSpPr>
          <p:cNvPr id="301" name="TextShape 2"/>
          <p:cNvSpPr txBox="1"/>
          <p:nvPr/>
        </p:nvSpPr>
        <p:spPr>
          <a:xfrm>
            <a:off x="190440" y="1151280"/>
            <a:ext cx="11804400" cy="5569920"/>
          </a:xfrm>
          <a:prstGeom prst="rect">
            <a:avLst/>
          </a:prstGeom>
          <a:noFill/>
          <a:ln>
            <a:noFill/>
          </a:ln>
        </p:spPr>
        <p:txBody>
          <a:bodyPr lIns="108000" rIns="108000" tIns="36000" bIns="36000">
            <a:normAutofit fontScale="88000"/>
          </a:bodyPr>
          <a:p>
            <a:pPr marL="304920" indent="-304560">
              <a:lnSpc>
                <a:spcPct val="105000"/>
              </a:lnSpc>
              <a:spcBef>
                <a:spcPts val="601"/>
              </a:spcBef>
              <a:spcAft>
                <a:spcPts val="601"/>
              </a:spcAft>
              <a:buClr>
                <a:srgbClr val="f2b254"/>
              </a:buClr>
              <a:buFont typeface="Wingdings" charset="2"/>
              <a:buChar char=""/>
            </a:pPr>
            <a:r>
              <a:rPr b="1" lang="en-US" sz="3400" spc="-1" strike="noStrike">
                <a:solidFill>
                  <a:srgbClr val="f3cd60"/>
                </a:solidFill>
                <a:latin typeface="Calibri"/>
              </a:rPr>
              <a:t>Overloading</a:t>
            </a:r>
            <a:r>
              <a:rPr b="0" lang="en-US" sz="3400" spc="-1" strike="noStrike">
                <a:solidFill>
                  <a:srgbClr val="ffffff"/>
                </a:solidFill>
                <a:latin typeface="Calibri"/>
              </a:rPr>
              <a:t> can take place in the </a:t>
            </a:r>
            <a:r>
              <a:rPr b="1" lang="en-US" sz="3400" spc="-1" strike="noStrike">
                <a:solidFill>
                  <a:srgbClr val="f3cd60"/>
                </a:solidFill>
                <a:latin typeface="Calibri"/>
              </a:rPr>
              <a:t>same class </a:t>
            </a:r>
            <a:r>
              <a:rPr b="0" lang="en-US" sz="3400" spc="-1" strike="noStrike">
                <a:solidFill>
                  <a:srgbClr val="ffffff"/>
                </a:solidFill>
                <a:latin typeface="Calibri"/>
              </a:rPr>
              <a:t>or in its </a:t>
            </a:r>
            <a:r>
              <a:rPr b="1" lang="en-US" sz="3400" spc="-1" strike="noStrike">
                <a:solidFill>
                  <a:srgbClr val="f3cd60"/>
                </a:solidFill>
                <a:latin typeface="Calibri"/>
              </a:rPr>
              <a:t>sub-class</a:t>
            </a:r>
            <a:endParaRPr b="0" lang="en-US" sz="3400" spc="-1" strike="noStrike">
              <a:solidFill>
                <a:srgbClr val="ffffff"/>
              </a:solidFill>
              <a:latin typeface="Calibri"/>
            </a:endParaRPr>
          </a:p>
          <a:p>
            <a:pPr marL="304920" indent="-304560">
              <a:lnSpc>
                <a:spcPct val="105000"/>
              </a:lnSpc>
              <a:spcBef>
                <a:spcPts val="601"/>
              </a:spcBef>
              <a:spcAft>
                <a:spcPts val="601"/>
              </a:spcAft>
              <a:buClr>
                <a:srgbClr val="f2b254"/>
              </a:buClr>
              <a:buFont typeface="Wingdings" charset="2"/>
              <a:buChar char=""/>
            </a:pPr>
            <a:r>
              <a:rPr b="1" lang="en-US" sz="3400" spc="-1" strike="noStrike">
                <a:solidFill>
                  <a:srgbClr val="f3cd60"/>
                </a:solidFill>
                <a:latin typeface="Calibri"/>
              </a:rPr>
              <a:t>Constructor</a:t>
            </a:r>
            <a:r>
              <a:rPr b="0" lang="en-US" sz="3400" spc="-1" strike="noStrike">
                <a:solidFill>
                  <a:srgbClr val="ffffff"/>
                </a:solidFill>
                <a:latin typeface="Calibri"/>
              </a:rPr>
              <a:t> in Java can be </a:t>
            </a:r>
            <a:r>
              <a:rPr b="1" lang="en-US" sz="3400" spc="-1" strike="noStrike">
                <a:solidFill>
                  <a:srgbClr val="f3cd60"/>
                </a:solidFill>
                <a:latin typeface="Calibri"/>
              </a:rPr>
              <a:t>overloaded</a:t>
            </a:r>
            <a:endParaRPr b="0" lang="en-US" sz="3400" spc="-1" strike="noStrike">
              <a:solidFill>
                <a:srgbClr val="ffffff"/>
              </a:solidFill>
              <a:latin typeface="Calibri"/>
            </a:endParaRPr>
          </a:p>
          <a:p>
            <a:pPr marL="304920" indent="-304560">
              <a:lnSpc>
                <a:spcPct val="105000"/>
              </a:lnSpc>
              <a:spcBef>
                <a:spcPts val="601"/>
              </a:spcBef>
              <a:spcAft>
                <a:spcPts val="601"/>
              </a:spcAft>
              <a:buClr>
                <a:srgbClr val="f2b254"/>
              </a:buClr>
              <a:buFont typeface="Wingdings" charset="2"/>
              <a:buChar char=""/>
            </a:pPr>
            <a:r>
              <a:rPr b="0" lang="en-US" sz="3400" spc="-1" strike="noStrike">
                <a:solidFill>
                  <a:srgbClr val="ffffff"/>
                </a:solidFill>
                <a:latin typeface="Calibri"/>
              </a:rPr>
              <a:t>Overloaded methods must have a </a:t>
            </a:r>
            <a:r>
              <a:rPr b="1" lang="en-US" sz="3400" spc="-1" strike="noStrike">
                <a:solidFill>
                  <a:srgbClr val="f3cd60"/>
                </a:solidFill>
                <a:latin typeface="Calibri"/>
              </a:rPr>
              <a:t>different argument list</a:t>
            </a:r>
            <a:endParaRPr b="0" lang="en-US" sz="3400" spc="-1" strike="noStrike">
              <a:solidFill>
                <a:srgbClr val="ffffff"/>
              </a:solidFill>
              <a:latin typeface="Calibri"/>
            </a:endParaRPr>
          </a:p>
          <a:p>
            <a:pPr marL="304920" indent="-304560">
              <a:lnSpc>
                <a:spcPct val="105000"/>
              </a:lnSpc>
              <a:spcBef>
                <a:spcPts val="601"/>
              </a:spcBef>
              <a:spcAft>
                <a:spcPts val="601"/>
              </a:spcAft>
              <a:buClr>
                <a:srgbClr val="f2b254"/>
              </a:buClr>
              <a:buFont typeface="Wingdings" charset="2"/>
              <a:buChar char=""/>
            </a:pPr>
            <a:r>
              <a:rPr b="0" lang="en-US" sz="3400" spc="-1" strike="noStrike">
                <a:solidFill>
                  <a:srgbClr val="ffffff"/>
                </a:solidFill>
                <a:latin typeface="Calibri"/>
              </a:rPr>
              <a:t>Overloaded method should always be the part of the same class (can also take place in sub class), with </a:t>
            </a:r>
            <a:r>
              <a:rPr b="1" lang="en-US" sz="3400" spc="-1" strike="noStrike">
                <a:solidFill>
                  <a:srgbClr val="f3cd60"/>
                </a:solidFill>
                <a:latin typeface="Calibri"/>
              </a:rPr>
              <a:t>same name </a:t>
            </a:r>
            <a:r>
              <a:rPr b="0" lang="en-US" sz="3400" spc="-1" strike="noStrike">
                <a:solidFill>
                  <a:srgbClr val="ffffff"/>
                </a:solidFill>
                <a:latin typeface="Calibri"/>
              </a:rPr>
              <a:t>but </a:t>
            </a:r>
            <a:r>
              <a:rPr b="1" lang="en-US" sz="3400" spc="-1" strike="noStrike">
                <a:solidFill>
                  <a:srgbClr val="f3cd60"/>
                </a:solidFill>
                <a:latin typeface="Calibri"/>
              </a:rPr>
              <a:t>different</a:t>
            </a:r>
            <a:r>
              <a:rPr b="0" lang="en-US" sz="3400" spc="-1" strike="noStrike">
                <a:solidFill>
                  <a:srgbClr val="f3cd60"/>
                </a:solidFill>
                <a:latin typeface="Calibri"/>
              </a:rPr>
              <a:t> </a:t>
            </a:r>
            <a:r>
              <a:rPr b="1" lang="en-US" sz="3400" spc="-1" strike="noStrike">
                <a:solidFill>
                  <a:srgbClr val="f3cd60"/>
                </a:solidFill>
                <a:latin typeface="Calibri"/>
              </a:rPr>
              <a:t>parameters</a:t>
            </a:r>
            <a:endParaRPr b="0" lang="en-US" sz="3400" spc="-1" strike="noStrike">
              <a:solidFill>
                <a:srgbClr val="ffffff"/>
              </a:solidFill>
              <a:latin typeface="Calibri"/>
            </a:endParaRPr>
          </a:p>
          <a:p>
            <a:pPr marL="304920" indent="-304560">
              <a:lnSpc>
                <a:spcPct val="105000"/>
              </a:lnSpc>
              <a:spcBef>
                <a:spcPts val="601"/>
              </a:spcBef>
              <a:spcAft>
                <a:spcPts val="601"/>
              </a:spcAft>
              <a:buClr>
                <a:srgbClr val="f2b254"/>
              </a:buClr>
              <a:buFont typeface="Wingdings" charset="2"/>
              <a:buChar char=""/>
            </a:pPr>
            <a:r>
              <a:rPr b="0" lang="en-US" sz="3400" spc="-1" strike="noStrike">
                <a:solidFill>
                  <a:srgbClr val="ffffff"/>
                </a:solidFill>
                <a:latin typeface="Calibri"/>
              </a:rPr>
              <a:t>They may have the </a:t>
            </a:r>
            <a:r>
              <a:rPr b="1" lang="en-US" sz="3400" spc="-1" strike="noStrike">
                <a:solidFill>
                  <a:srgbClr val="f3cd60"/>
                </a:solidFill>
                <a:latin typeface="Calibri"/>
              </a:rPr>
              <a:t>same</a:t>
            </a:r>
            <a:r>
              <a:rPr b="0" lang="en-US" sz="3400" spc="-1" strike="noStrike">
                <a:solidFill>
                  <a:srgbClr val="ffffff"/>
                </a:solidFill>
                <a:latin typeface="Calibri"/>
              </a:rPr>
              <a:t> or </a:t>
            </a:r>
            <a:r>
              <a:rPr b="1" lang="en-US" sz="3400" spc="-1" strike="noStrike">
                <a:solidFill>
                  <a:srgbClr val="f3cd60"/>
                </a:solidFill>
                <a:latin typeface="Calibri"/>
              </a:rPr>
              <a:t>different return types</a:t>
            </a:r>
            <a:endParaRPr b="0" lang="en-US" sz="3400" spc="-1" strike="noStrike">
              <a:solidFill>
                <a:srgbClr val="ffffff"/>
              </a:solidFill>
              <a:latin typeface="Calibri"/>
            </a:endParaRPr>
          </a:p>
        </p:txBody>
      </p:sp>
      <p:sp>
        <p:nvSpPr>
          <p:cNvPr id="302" name="TextShape 3"/>
          <p:cNvSpPr txBox="1"/>
          <p:nvPr/>
        </p:nvSpPr>
        <p:spPr>
          <a:xfrm>
            <a:off x="188640" y="40320"/>
            <a:ext cx="9577080" cy="1110600"/>
          </a:xfrm>
          <a:prstGeom prst="rect">
            <a:avLst/>
          </a:prstGeom>
          <a:noFill/>
          <a:ln>
            <a:noFill/>
          </a:ln>
        </p:spPr>
        <p:txBody>
          <a:bodyPr lIns="108000" rIns="108000" tIns="36000" bIns="36000" anchor="ctr"/>
          <a:p>
            <a:pPr>
              <a:lnSpc>
                <a:spcPct val="90000"/>
              </a:lnSpc>
            </a:pPr>
            <a:r>
              <a:rPr b="1" lang="en-US" sz="4000" spc="-1" strike="noStrike">
                <a:solidFill>
                  <a:srgbClr val="f3be60"/>
                </a:solidFill>
                <a:latin typeface="Calibri"/>
              </a:rPr>
              <a:t>Rules for Overloading Method</a:t>
            </a:r>
            <a:endParaRPr b="0" lang="en-US" sz="4000" spc="-1" strike="noStrike">
              <a:solidFill>
                <a:srgbClr val="ffffff"/>
              </a:solidFill>
              <a:latin typeface="Calibri"/>
            </a:endParaRPr>
          </a:p>
        </p:txBody>
      </p:sp>
    </p:spTree>
  </p:cSld>
  <mc:AlternateContent>
    <mc:Choice Requires="p14">
      <p:transition spd="slow" p14:dur="2000"/>
    </mc:Choice>
    <mc:Fallback>
      <p:transition spd="slow"/>
    </mc:Fallback>
  </mc:AlternateContent>
  <p:timing>
    <p:tnLst>
      <p:par>
        <p:cTn id="179" dur="indefinite" restart="never" nodeType="tmRoot">
          <p:childTnLst>
            <p:seq>
              <p:cTn id="180" dur="indefinite" nodeType="mainSeq">
                <p:childTnLst>
                  <p:par>
                    <p:cTn id="181" fill="hold">
                      <p:stCondLst>
                        <p:cond delay="indefinite"/>
                      </p:stCondLst>
                      <p:childTnLst>
                        <p:par>
                          <p:cTn id="182" fill="hold">
                            <p:stCondLst>
                              <p:cond delay="0"/>
                            </p:stCondLst>
                            <p:childTnLst>
                              <p:par>
                                <p:cTn id="183" nodeType="clickEffect" fill="hold" presetClass="entr" presetID="1">
                                  <p:stCondLst>
                                    <p:cond delay="0"/>
                                  </p:stCondLst>
                                  <p:childTnLst>
                                    <p:set>
                                      <p:cBhvr>
                                        <p:cTn id="184" dur="1" fill="hold">
                                          <p:stCondLst>
                                            <p:cond delay="0"/>
                                          </p:stCondLst>
                                        </p:cTn>
                                        <p:tgtEl>
                                          <p:spTgt spid="301">
                                            <p:txEl>
                                              <p:pRg st="1" end="1"/>
                                            </p:txEl>
                                          </p:spTgt>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nodeType="clickEffect" fill="hold" presetClass="entr" presetID="1">
                                  <p:stCondLst>
                                    <p:cond delay="0"/>
                                  </p:stCondLst>
                                  <p:childTnLst>
                                    <p:set>
                                      <p:cBhvr>
                                        <p:cTn id="188" dur="1" fill="hold">
                                          <p:stCondLst>
                                            <p:cond delay="0"/>
                                          </p:stCondLst>
                                        </p:cTn>
                                        <p:tgtEl>
                                          <p:spTgt spid="301">
                                            <p:txEl>
                                              <p:pRg st="2" end="2"/>
                                            </p:txEl>
                                          </p:spTgt>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nodeType="clickEffect" fill="hold" presetClass="entr" presetID="1">
                                  <p:stCondLst>
                                    <p:cond delay="0"/>
                                  </p:stCondLst>
                                  <p:childTnLst>
                                    <p:set>
                                      <p:cBhvr>
                                        <p:cTn id="192" dur="1" fill="hold">
                                          <p:stCondLst>
                                            <p:cond delay="0"/>
                                          </p:stCondLst>
                                        </p:cTn>
                                        <p:tgtEl>
                                          <p:spTgt spid="301">
                                            <p:txEl>
                                              <p:pRg st="3" end="3"/>
                                            </p:txEl>
                                          </p:spTgt>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nodeType="clickEffect" fill="hold" presetClass="entr" presetID="1">
                                  <p:stCondLst>
                                    <p:cond delay="0"/>
                                  </p:stCondLst>
                                  <p:childTnLst>
                                    <p:set>
                                      <p:cBhvr>
                                        <p:cTn id="196" dur="1" fill="hold">
                                          <p:stCondLst>
                                            <p:cond delay="0"/>
                                          </p:stCondLst>
                                        </p:cTn>
                                        <p:tgtEl>
                                          <p:spTgt spid="301">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TextShape 1"/>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2F00A810-2DFB-4385-A11F-8184BB98AED4}" type="slidenum">
              <a:rPr b="0" lang="en-US" sz="1000" spc="-1" strike="noStrike">
                <a:solidFill>
                  <a:srgbClr val="ffffff"/>
                </a:solidFill>
                <a:latin typeface="Calibri"/>
              </a:rPr>
              <a:t>14</a:t>
            </a:fld>
            <a:endParaRPr b="0" lang="en-US" sz="1000" spc="-1" strike="noStrike">
              <a:latin typeface="Times New Roman"/>
            </a:endParaRPr>
          </a:p>
        </p:txBody>
      </p:sp>
      <p:sp>
        <p:nvSpPr>
          <p:cNvPr id="304" name="TextShape 2"/>
          <p:cNvSpPr txBox="1"/>
          <p:nvPr/>
        </p:nvSpPr>
        <p:spPr>
          <a:xfrm>
            <a:off x="190440" y="1151280"/>
            <a:ext cx="11804400" cy="5569920"/>
          </a:xfrm>
          <a:prstGeom prst="rect">
            <a:avLst/>
          </a:prstGeom>
          <a:noFill/>
          <a:ln>
            <a:noFill/>
          </a:ln>
        </p:spPr>
        <p:txBody>
          <a:bodyPr lIns="108000" rIns="108000" tIns="36000" bIns="36000"/>
          <a:p>
            <a:pPr marL="304920" indent="-304560">
              <a:lnSpc>
                <a:spcPct val="105000"/>
              </a:lnSpc>
              <a:spcBef>
                <a:spcPts val="601"/>
              </a:spcBef>
              <a:spcAft>
                <a:spcPts val="601"/>
              </a:spcAft>
              <a:buClr>
                <a:srgbClr val="f2b254"/>
              </a:buClr>
              <a:buFont typeface="Wingdings" charset="2"/>
              <a:buChar char=""/>
            </a:pPr>
            <a:r>
              <a:rPr b="0" lang="en-US" sz="3400" spc="-1" strike="noStrike">
                <a:solidFill>
                  <a:srgbClr val="ffffff"/>
                </a:solidFill>
                <a:latin typeface="Calibri"/>
              </a:rPr>
              <a:t>Using of </a:t>
            </a:r>
            <a:r>
              <a:rPr b="1" lang="en-US" sz="3400" spc="-1" strike="noStrike">
                <a:solidFill>
                  <a:srgbClr val="f3cd60"/>
                </a:solidFill>
                <a:latin typeface="Calibri"/>
              </a:rPr>
              <a:t>override</a:t>
            </a:r>
            <a:r>
              <a:rPr b="0" lang="en-US" sz="3400" spc="-1" strike="noStrike">
                <a:solidFill>
                  <a:srgbClr val="ffffff"/>
                </a:solidFill>
                <a:latin typeface="Calibri"/>
              </a:rPr>
              <a:t> method</a:t>
            </a:r>
            <a:endParaRPr b="0" lang="en-US" sz="3400" spc="-1" strike="noStrike">
              <a:solidFill>
                <a:srgbClr val="ffffff"/>
              </a:solidFill>
              <a:latin typeface="Calibri"/>
            </a:endParaRPr>
          </a:p>
        </p:txBody>
      </p:sp>
      <p:sp>
        <p:nvSpPr>
          <p:cNvPr id="305" name="TextShape 3"/>
          <p:cNvSpPr txBox="1"/>
          <p:nvPr/>
        </p:nvSpPr>
        <p:spPr>
          <a:xfrm>
            <a:off x="188640" y="40320"/>
            <a:ext cx="9577080" cy="1110600"/>
          </a:xfrm>
          <a:prstGeom prst="rect">
            <a:avLst/>
          </a:prstGeom>
          <a:noFill/>
          <a:ln>
            <a:noFill/>
          </a:ln>
        </p:spPr>
        <p:txBody>
          <a:bodyPr lIns="108000" rIns="108000" tIns="36000" bIns="36000" anchor="ctr"/>
          <a:p>
            <a:pPr>
              <a:lnSpc>
                <a:spcPct val="90000"/>
              </a:lnSpc>
            </a:pPr>
            <a:r>
              <a:rPr b="1" lang="en-US" sz="4000" spc="-1" strike="noStrike">
                <a:solidFill>
                  <a:srgbClr val="f3be60"/>
                </a:solidFill>
                <a:latin typeface="Calibri"/>
              </a:rPr>
              <a:t>Runtime Polymorphism</a:t>
            </a:r>
            <a:endParaRPr b="0" lang="en-US" sz="4000" spc="-1" strike="noStrike">
              <a:solidFill>
                <a:srgbClr val="ffffff"/>
              </a:solidFill>
              <a:latin typeface="Calibri"/>
            </a:endParaRPr>
          </a:p>
        </p:txBody>
      </p:sp>
      <p:sp>
        <p:nvSpPr>
          <p:cNvPr id="306" name="CustomShape 4"/>
          <p:cNvSpPr/>
          <p:nvPr/>
        </p:nvSpPr>
        <p:spPr>
          <a:xfrm>
            <a:off x="684360" y="2023200"/>
            <a:ext cx="10743840" cy="3502440"/>
          </a:xfrm>
          <a:prstGeom prst="rect">
            <a:avLst/>
          </a:prstGeom>
          <a:solidFill>
            <a:schemeClr val="accent5">
              <a:lumMod val="40000"/>
              <a:lumOff val="60000"/>
              <a:alpha val="20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00000"/>
              </a:lnSpc>
            </a:pPr>
            <a:r>
              <a:rPr b="1" lang="en-US" sz="3200" spc="-1" strike="noStrike">
                <a:solidFill>
                  <a:srgbClr val="fbeedc"/>
                </a:solidFill>
                <a:latin typeface="Consolas"/>
              </a:rPr>
              <a:t>public static void main(String[] args) {</a:t>
            </a:r>
            <a:endParaRPr b="0" lang="en-US" sz="3200" spc="-1" strike="noStrike">
              <a:latin typeface="Arial"/>
            </a:endParaRPr>
          </a:p>
          <a:p>
            <a:pPr>
              <a:lnSpc>
                <a:spcPct val="100000"/>
              </a:lnSpc>
            </a:pPr>
            <a:r>
              <a:rPr b="1" lang="en-US" sz="3200" spc="-1" strike="noStrike">
                <a:solidFill>
                  <a:srgbClr val="fbeedc"/>
                </a:solidFill>
                <a:latin typeface="Consolas"/>
              </a:rPr>
              <a:t>  </a:t>
            </a:r>
            <a:r>
              <a:rPr b="1" lang="en-US" sz="3200" spc="-1" strike="noStrike">
                <a:solidFill>
                  <a:srgbClr val="fbeedc"/>
                </a:solidFill>
                <a:latin typeface="Consolas"/>
              </a:rPr>
              <a:t>Rectangle rect = new Rectangle(3.0, 4.0);</a:t>
            </a:r>
            <a:endParaRPr b="0" lang="en-US" sz="3200" spc="-1" strike="noStrike">
              <a:latin typeface="Arial"/>
            </a:endParaRPr>
          </a:p>
          <a:p>
            <a:pPr>
              <a:lnSpc>
                <a:spcPct val="100000"/>
              </a:lnSpc>
            </a:pPr>
            <a:r>
              <a:rPr b="1" lang="en-US" sz="3200" spc="-1" strike="noStrike">
                <a:solidFill>
                  <a:srgbClr val="fbeedc"/>
                </a:solidFill>
                <a:latin typeface="Consolas"/>
              </a:rPr>
              <a:t>  </a:t>
            </a:r>
            <a:r>
              <a:rPr b="1" lang="en-US" sz="3200" spc="-1" strike="noStrike">
                <a:solidFill>
                  <a:srgbClr val="fbeedc"/>
                </a:solidFill>
                <a:latin typeface="Consolas"/>
              </a:rPr>
              <a:t>Rectangle square = new Square(4.0);</a:t>
            </a:r>
            <a:endParaRPr b="0" lang="en-US" sz="3200" spc="-1" strike="noStrike">
              <a:latin typeface="Arial"/>
            </a:endParaRPr>
          </a:p>
          <a:p>
            <a:pPr>
              <a:lnSpc>
                <a:spcPct val="100000"/>
              </a:lnSpc>
            </a:pPr>
            <a:endParaRPr b="0" lang="en-US" sz="3200" spc="-1" strike="noStrike">
              <a:latin typeface="Arial"/>
            </a:endParaRPr>
          </a:p>
          <a:p>
            <a:pPr>
              <a:lnSpc>
                <a:spcPct val="100000"/>
              </a:lnSpc>
            </a:pPr>
            <a:r>
              <a:rPr b="1" lang="en-US" sz="3200" spc="-1" strike="noStrike">
                <a:solidFill>
                  <a:srgbClr val="fbeedc"/>
                </a:solidFill>
                <a:latin typeface="Consolas"/>
              </a:rPr>
              <a:t>  </a:t>
            </a:r>
            <a:r>
              <a:rPr b="1" lang="en-US" sz="3200" spc="-1" strike="noStrike">
                <a:solidFill>
                  <a:srgbClr val="fbeedc"/>
                </a:solidFill>
                <a:latin typeface="Consolas"/>
              </a:rPr>
              <a:t>System.out.println(rect.area());</a:t>
            </a:r>
            <a:endParaRPr b="0" lang="en-US" sz="3200" spc="-1" strike="noStrike">
              <a:latin typeface="Arial"/>
            </a:endParaRPr>
          </a:p>
          <a:p>
            <a:pPr>
              <a:lnSpc>
                <a:spcPct val="100000"/>
              </a:lnSpc>
            </a:pPr>
            <a:r>
              <a:rPr b="1" lang="en-US" sz="3200" spc="-1" strike="noStrike">
                <a:solidFill>
                  <a:srgbClr val="fbeedc"/>
                </a:solidFill>
                <a:latin typeface="Consolas"/>
              </a:rPr>
              <a:t>  </a:t>
            </a:r>
            <a:r>
              <a:rPr b="1" lang="en-US" sz="3200" spc="-1" strike="noStrike">
                <a:solidFill>
                  <a:srgbClr val="fbeedc"/>
                </a:solidFill>
                <a:latin typeface="Consolas"/>
              </a:rPr>
              <a:t>System.out.println(square.area());</a:t>
            </a:r>
            <a:endParaRPr b="0" lang="en-US" sz="3200" spc="-1" strike="noStrike">
              <a:latin typeface="Arial"/>
            </a:endParaRPr>
          </a:p>
          <a:p>
            <a:pPr>
              <a:lnSpc>
                <a:spcPct val="100000"/>
              </a:lnSpc>
            </a:pPr>
            <a:r>
              <a:rPr b="1" lang="en-US" sz="3200" spc="-1" strike="noStrike">
                <a:solidFill>
                  <a:srgbClr val="fbeedc"/>
                </a:solidFill>
                <a:latin typeface="Consolas"/>
              </a:rPr>
              <a:t>}</a:t>
            </a:r>
            <a:endParaRPr b="0" lang="en-US" sz="3200" spc="-1" strike="noStrike">
              <a:latin typeface="Arial"/>
            </a:endParaRPr>
          </a:p>
        </p:txBody>
      </p:sp>
      <p:sp>
        <p:nvSpPr>
          <p:cNvPr id="307" name="CustomShape 5"/>
          <p:cNvSpPr/>
          <p:nvPr/>
        </p:nvSpPr>
        <p:spPr>
          <a:xfrm>
            <a:off x="8813880" y="5270040"/>
            <a:ext cx="1904760" cy="871560"/>
          </a:xfrm>
          <a:prstGeom prst="wedgeRoundRectCallout">
            <a:avLst>
              <a:gd name="adj1" fmla="val -67097"/>
              <a:gd name="adj2" fmla="val -50726"/>
              <a:gd name="adj3" fmla="val 16667"/>
            </a:avLst>
          </a:prstGeom>
          <a:solidFill>
            <a:srgbClr val="663606">
              <a:alpha val="95000"/>
            </a:srgbClr>
          </a:solidFill>
          <a:ln w="19080">
            <a:solidFill>
              <a:srgbClr val="f8d49e"/>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r>
              <a:rPr b="0" lang="en-US" sz="2800" spc="-1" strike="noStrike">
                <a:solidFill>
                  <a:srgbClr val="ffffff"/>
                </a:solidFill>
                <a:latin typeface="Calibri"/>
              </a:rPr>
              <a:t>Method overriding</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197" dur="indefinite" restart="never" nodeType="tmRoot">
          <p:childTnLst>
            <p:seq>
              <p:cTn id="198" dur="indefinite" nodeType="mainSeq">
                <p:childTnLst>
                  <p:par>
                    <p:cTn id="199" fill="hold">
                      <p:stCondLst>
                        <p:cond delay="indefinite"/>
                      </p:stCondLst>
                      <p:childTnLst>
                        <p:par>
                          <p:cTn id="200" fill="hold">
                            <p:stCondLst>
                              <p:cond delay="0"/>
                            </p:stCondLst>
                            <p:childTnLst>
                              <p:par>
                                <p:cTn id="201" nodeType="clickEffect" fill="hold" presetClass="entr" presetID="1">
                                  <p:stCondLst>
                                    <p:cond delay="0"/>
                                  </p:stCondLst>
                                  <p:childTnLst>
                                    <p:set>
                                      <p:cBhvr>
                                        <p:cTn id="202" dur="1" fill="hold">
                                          <p:stCondLst>
                                            <p:cond delay="0"/>
                                          </p:stCondLst>
                                        </p:cTn>
                                        <p:tgtEl>
                                          <p:spTgt spid="306"/>
                                        </p:tgtEl>
                                        <p:attrNameLst>
                                          <p:attrName>style.visibility</p:attrName>
                                        </p:attrNameLst>
                                      </p:cBhvr>
                                      <p:to>
                                        <p:strVal val="visible"/>
                                      </p:to>
                                    </p:set>
                                  </p:childTnLst>
                                </p:cTn>
                              </p:par>
                            </p:childTnLst>
                          </p:cTn>
                        </p:par>
                      </p:childTnLst>
                    </p:cTn>
                  </p:par>
                  <p:par>
                    <p:cTn id="203" fill="hold">
                      <p:stCondLst>
                        <p:cond delay="indefinite"/>
                      </p:stCondLst>
                      <p:childTnLst>
                        <p:par>
                          <p:cTn id="204" fill="hold">
                            <p:stCondLst>
                              <p:cond delay="0"/>
                            </p:stCondLst>
                            <p:childTnLst>
                              <p:par>
                                <p:cTn id="205" nodeType="clickEffect" fill="hold" presetClass="entr" presetID="1">
                                  <p:stCondLst>
                                    <p:cond delay="0"/>
                                  </p:stCondLst>
                                  <p:childTnLst>
                                    <p:set>
                                      <p:cBhvr>
                                        <p:cTn id="206" dur="1" fill="hold">
                                          <p:stCondLst>
                                            <p:cond delay="0"/>
                                          </p:stCondLst>
                                        </p:cTn>
                                        <p:tgtEl>
                                          <p:spTgt spid="307"/>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TextShape 1"/>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C74DFE0D-1673-4810-8744-50141CC2A84B}" type="slidenum">
              <a:rPr b="0" lang="en-US" sz="1000" spc="-1" strike="noStrike">
                <a:solidFill>
                  <a:srgbClr val="ffffff"/>
                </a:solidFill>
                <a:latin typeface="Calibri"/>
              </a:rPr>
              <a:t>&lt;number&gt;</a:t>
            </a:fld>
            <a:endParaRPr b="0" lang="en-US" sz="1000" spc="-1" strike="noStrike">
              <a:latin typeface="Times New Roman"/>
            </a:endParaRPr>
          </a:p>
        </p:txBody>
      </p:sp>
      <p:sp>
        <p:nvSpPr>
          <p:cNvPr id="309" name="TextShape 2"/>
          <p:cNvSpPr txBox="1"/>
          <p:nvPr/>
        </p:nvSpPr>
        <p:spPr>
          <a:xfrm>
            <a:off x="190440" y="1151280"/>
            <a:ext cx="11804400" cy="5569920"/>
          </a:xfrm>
          <a:prstGeom prst="rect">
            <a:avLst/>
          </a:prstGeom>
          <a:noFill/>
          <a:ln>
            <a:noFill/>
          </a:ln>
        </p:spPr>
        <p:txBody>
          <a:bodyPr lIns="108000" rIns="108000" tIns="36000" bIns="36000"/>
          <a:p>
            <a:pPr marL="304920" indent="-304560">
              <a:lnSpc>
                <a:spcPct val="105000"/>
              </a:lnSpc>
              <a:spcBef>
                <a:spcPts val="601"/>
              </a:spcBef>
              <a:spcAft>
                <a:spcPts val="601"/>
              </a:spcAft>
              <a:buClr>
                <a:srgbClr val="f2b254"/>
              </a:buClr>
              <a:buFont typeface="Wingdings" charset="2"/>
              <a:buChar char=""/>
            </a:pPr>
            <a:r>
              <a:rPr b="0" lang="en-US" sz="3400" spc="-1" strike="noStrike">
                <a:solidFill>
                  <a:srgbClr val="ffffff"/>
                </a:solidFill>
                <a:latin typeface="Calibri"/>
              </a:rPr>
              <a:t>Also known as </a:t>
            </a:r>
            <a:r>
              <a:rPr b="1" lang="en-US" sz="3400" spc="-1" strike="noStrike">
                <a:solidFill>
                  <a:srgbClr val="f3cd60"/>
                </a:solidFill>
                <a:latin typeface="Calibri"/>
              </a:rPr>
              <a:t>Dynamic Polymorphism</a:t>
            </a:r>
            <a:endParaRPr b="0" lang="en-US" sz="3400" spc="-1" strike="noStrike">
              <a:solidFill>
                <a:srgbClr val="ffffff"/>
              </a:solidFill>
              <a:latin typeface="Calibri"/>
            </a:endParaRPr>
          </a:p>
          <a:p>
            <a:pPr>
              <a:lnSpc>
                <a:spcPct val="105000"/>
              </a:lnSpc>
              <a:spcBef>
                <a:spcPts val="601"/>
              </a:spcBef>
              <a:spcAft>
                <a:spcPts val="601"/>
              </a:spcAft>
            </a:pPr>
            <a:endParaRPr b="0" lang="en-US" sz="3400" spc="-1" strike="noStrike">
              <a:solidFill>
                <a:srgbClr val="ffffff"/>
              </a:solidFill>
              <a:latin typeface="Calibri"/>
            </a:endParaRPr>
          </a:p>
        </p:txBody>
      </p:sp>
      <p:sp>
        <p:nvSpPr>
          <p:cNvPr id="310" name="TextShape 3"/>
          <p:cNvSpPr txBox="1"/>
          <p:nvPr/>
        </p:nvSpPr>
        <p:spPr>
          <a:xfrm>
            <a:off x="188640" y="40320"/>
            <a:ext cx="9577080" cy="1110600"/>
          </a:xfrm>
          <a:prstGeom prst="rect">
            <a:avLst/>
          </a:prstGeom>
          <a:noFill/>
          <a:ln>
            <a:noFill/>
          </a:ln>
        </p:spPr>
        <p:txBody>
          <a:bodyPr lIns="108000" rIns="108000" tIns="36000" bIns="36000" anchor="ctr"/>
          <a:p>
            <a:pPr>
              <a:lnSpc>
                <a:spcPct val="90000"/>
              </a:lnSpc>
            </a:pPr>
            <a:r>
              <a:rPr b="1" lang="en-US" sz="4000" spc="-1" strike="noStrike">
                <a:solidFill>
                  <a:srgbClr val="f3be60"/>
                </a:solidFill>
                <a:latin typeface="Calibri"/>
              </a:rPr>
              <a:t>Runtime Polymorphism</a:t>
            </a:r>
            <a:endParaRPr b="0" lang="en-US" sz="4000" spc="-1" strike="noStrike">
              <a:solidFill>
                <a:srgbClr val="ffffff"/>
              </a:solidFill>
              <a:latin typeface="Calibri"/>
            </a:endParaRPr>
          </a:p>
        </p:txBody>
      </p:sp>
      <p:sp>
        <p:nvSpPr>
          <p:cNvPr id="311" name="CustomShape 4"/>
          <p:cNvSpPr/>
          <p:nvPr/>
        </p:nvSpPr>
        <p:spPr>
          <a:xfrm>
            <a:off x="684360" y="4191120"/>
            <a:ext cx="10881720" cy="2223360"/>
          </a:xfrm>
          <a:prstGeom prst="rect">
            <a:avLst/>
          </a:prstGeom>
          <a:solidFill>
            <a:schemeClr val="accent5">
              <a:lumMod val="40000"/>
              <a:lumOff val="60000"/>
              <a:alpha val="20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00000"/>
              </a:lnSpc>
              <a:spcBef>
                <a:spcPts val="1199"/>
              </a:spcBef>
            </a:pPr>
            <a:r>
              <a:rPr b="1" lang="en-US" sz="2800" spc="-1" strike="noStrike">
                <a:solidFill>
                  <a:srgbClr val="fbeedc"/>
                </a:solidFill>
                <a:latin typeface="Consolas"/>
              </a:rPr>
              <a:t>public class Square extend Rectangle {</a:t>
            </a:r>
            <a:endParaRPr b="0" lang="en-US" sz="2800" spc="-1" strike="noStrike">
              <a:latin typeface="Arial"/>
            </a:endParaRPr>
          </a:p>
          <a:p>
            <a:pPr>
              <a:lnSpc>
                <a:spcPct val="100000"/>
              </a:lnSpc>
            </a:pPr>
            <a:r>
              <a:rPr b="1" lang="en-US" sz="2800" spc="-1" strike="noStrike">
                <a:solidFill>
                  <a:srgbClr val="fbeedc"/>
                </a:solidFill>
                <a:latin typeface="Consolas"/>
              </a:rPr>
              <a:t>  </a:t>
            </a:r>
            <a:r>
              <a:rPr b="1" lang="en-US" sz="2800" spc="-1" strike="noStrike">
                <a:solidFill>
                  <a:srgbClr val="fbeedc"/>
                </a:solidFill>
                <a:latin typeface="Consolas"/>
              </a:rPr>
              <a:t>public </a:t>
            </a:r>
            <a:r>
              <a:rPr b="1" lang="en-US" sz="2800" spc="-1" strike="noStrike">
                <a:solidFill>
                  <a:srgbClr val="f3cd60"/>
                </a:solidFill>
                <a:latin typeface="Consolas"/>
              </a:rPr>
              <a:t>Double area()</a:t>
            </a:r>
            <a:r>
              <a:rPr b="1" lang="en-US" sz="2800" spc="-1" strike="noStrike">
                <a:solidFill>
                  <a:srgbClr val="fbeedc"/>
                </a:solidFill>
                <a:latin typeface="Consolas"/>
              </a:rPr>
              <a:t> {</a:t>
            </a:r>
            <a:br/>
            <a:r>
              <a:rPr b="1" lang="en-US" sz="2800" spc="-1" strike="noStrike">
                <a:solidFill>
                  <a:srgbClr val="fbeedc"/>
                </a:solidFill>
                <a:latin typeface="Consolas"/>
              </a:rPr>
              <a:t>    return this.</a:t>
            </a:r>
            <a:r>
              <a:rPr b="1" lang="en-US" sz="2800" spc="-1" strike="noStrike">
                <a:solidFill>
                  <a:srgbClr val="fbeec9"/>
                </a:solidFill>
                <a:latin typeface="Consolas"/>
              </a:rPr>
              <a:t>a * this.a</a:t>
            </a:r>
            <a:r>
              <a:rPr b="1" lang="en-US" sz="2800" spc="-1" strike="noStrike">
                <a:solidFill>
                  <a:srgbClr val="fbeedc"/>
                </a:solidFill>
                <a:latin typeface="Consolas"/>
              </a:rPr>
              <a:t>;</a:t>
            </a:r>
            <a:endParaRPr b="0" lang="en-US" sz="2800" spc="-1" strike="noStrike">
              <a:latin typeface="Arial"/>
            </a:endParaRPr>
          </a:p>
          <a:p>
            <a:pPr>
              <a:lnSpc>
                <a:spcPct val="100000"/>
              </a:lnSpc>
            </a:pPr>
            <a:r>
              <a:rPr b="1" lang="en-US" sz="2800" spc="-1" strike="noStrike">
                <a:solidFill>
                  <a:srgbClr val="fbeedc"/>
                </a:solidFill>
                <a:latin typeface="Consolas"/>
              </a:rPr>
              <a:t>  </a:t>
            </a:r>
            <a:r>
              <a:rPr b="1" lang="en-US" sz="2800" spc="-1" strike="noStrike">
                <a:solidFill>
                  <a:srgbClr val="fbeedc"/>
                </a:solidFill>
                <a:latin typeface="Consolas"/>
              </a:rPr>
              <a:t>}</a:t>
            </a:r>
            <a:endParaRPr b="0" lang="en-US" sz="2800" spc="-1" strike="noStrike">
              <a:latin typeface="Arial"/>
            </a:endParaRPr>
          </a:p>
          <a:p>
            <a:pPr>
              <a:lnSpc>
                <a:spcPct val="100000"/>
              </a:lnSpc>
            </a:pPr>
            <a:r>
              <a:rPr b="1" lang="en-US" sz="2800" spc="-1" strike="noStrike">
                <a:solidFill>
                  <a:srgbClr val="fbeedc"/>
                </a:solidFill>
                <a:latin typeface="Consolas"/>
              </a:rPr>
              <a:t>}</a:t>
            </a:r>
            <a:endParaRPr b="0" lang="en-US" sz="2800" spc="-1" strike="noStrike">
              <a:latin typeface="Arial"/>
            </a:endParaRPr>
          </a:p>
        </p:txBody>
      </p:sp>
      <p:sp>
        <p:nvSpPr>
          <p:cNvPr id="312" name="CustomShape 5"/>
          <p:cNvSpPr/>
          <p:nvPr/>
        </p:nvSpPr>
        <p:spPr>
          <a:xfrm>
            <a:off x="6627960" y="4724280"/>
            <a:ext cx="1904760" cy="986400"/>
          </a:xfrm>
          <a:prstGeom prst="wedgeRoundRectCallout">
            <a:avLst>
              <a:gd name="adj1" fmla="val -100716"/>
              <a:gd name="adj2" fmla="val -30232"/>
              <a:gd name="adj3" fmla="val 16667"/>
            </a:avLst>
          </a:prstGeom>
          <a:solidFill>
            <a:srgbClr val="663606">
              <a:alpha val="95000"/>
            </a:srgbClr>
          </a:solidFill>
          <a:ln w="19080">
            <a:solidFill>
              <a:srgbClr val="f8d49e"/>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r>
              <a:rPr b="0" lang="en-US" sz="2800" spc="-1" strike="noStrike">
                <a:solidFill>
                  <a:srgbClr val="ffffff"/>
                </a:solidFill>
                <a:latin typeface="Calibri"/>
              </a:rPr>
              <a:t>Method overriding</a:t>
            </a:r>
            <a:endParaRPr b="0" lang="en-US" sz="2800" spc="-1" strike="noStrike">
              <a:latin typeface="Arial"/>
            </a:endParaRPr>
          </a:p>
        </p:txBody>
      </p:sp>
      <p:sp>
        <p:nvSpPr>
          <p:cNvPr id="313" name="CustomShape 6"/>
          <p:cNvSpPr/>
          <p:nvPr/>
        </p:nvSpPr>
        <p:spPr>
          <a:xfrm>
            <a:off x="684360" y="1752480"/>
            <a:ext cx="10881720" cy="2223360"/>
          </a:xfrm>
          <a:prstGeom prst="rect">
            <a:avLst/>
          </a:prstGeom>
          <a:solidFill>
            <a:schemeClr val="accent5">
              <a:lumMod val="40000"/>
              <a:lumOff val="60000"/>
              <a:alpha val="20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00000"/>
              </a:lnSpc>
            </a:pPr>
            <a:r>
              <a:rPr b="1" lang="en-US" sz="2800" spc="-1" strike="noStrike">
                <a:solidFill>
                  <a:srgbClr val="fbeedc"/>
                </a:solidFill>
                <a:latin typeface="Consolas"/>
              </a:rPr>
              <a:t>public class Rectangle {</a:t>
            </a:r>
            <a:endParaRPr b="0" lang="en-US" sz="2800" spc="-1" strike="noStrike">
              <a:latin typeface="Arial"/>
            </a:endParaRPr>
          </a:p>
          <a:p>
            <a:pPr>
              <a:lnSpc>
                <a:spcPct val="100000"/>
              </a:lnSpc>
            </a:pPr>
            <a:r>
              <a:rPr b="1" lang="en-US" sz="2800" spc="-1" strike="noStrike">
                <a:solidFill>
                  <a:srgbClr val="fbeedc"/>
                </a:solidFill>
                <a:latin typeface="Consolas"/>
              </a:rPr>
              <a:t>  </a:t>
            </a:r>
            <a:r>
              <a:rPr b="1" lang="en-US" sz="2800" spc="-1" strike="noStrike">
                <a:solidFill>
                  <a:srgbClr val="fbeedc"/>
                </a:solidFill>
                <a:latin typeface="Consolas"/>
              </a:rPr>
              <a:t>public </a:t>
            </a:r>
            <a:r>
              <a:rPr b="1" lang="en-US" sz="2800" spc="-1" strike="noStrike">
                <a:solidFill>
                  <a:srgbClr val="f3cd60"/>
                </a:solidFill>
                <a:latin typeface="Consolas"/>
              </a:rPr>
              <a:t>Double area() </a:t>
            </a:r>
            <a:r>
              <a:rPr b="1" lang="en-US" sz="2800" spc="-1" strike="noStrike">
                <a:solidFill>
                  <a:srgbClr val="fbeedc"/>
                </a:solidFill>
                <a:latin typeface="Consolas"/>
              </a:rPr>
              <a:t>{</a:t>
            </a:r>
            <a:endParaRPr b="0" lang="en-US" sz="2800" spc="-1" strike="noStrike">
              <a:latin typeface="Arial"/>
            </a:endParaRPr>
          </a:p>
          <a:p>
            <a:pPr>
              <a:lnSpc>
                <a:spcPct val="100000"/>
              </a:lnSpc>
            </a:pPr>
            <a:r>
              <a:rPr b="1" lang="en-US" sz="2800" spc="-1" strike="noStrike">
                <a:solidFill>
                  <a:srgbClr val="fbeedc"/>
                </a:solidFill>
                <a:latin typeface="Consolas"/>
              </a:rPr>
              <a:t>    </a:t>
            </a:r>
            <a:r>
              <a:rPr b="1" lang="en-US" sz="2800" spc="-1" strike="noStrike">
                <a:solidFill>
                  <a:srgbClr val="fbeedc"/>
                </a:solidFill>
                <a:latin typeface="Consolas"/>
              </a:rPr>
              <a:t>return this.</a:t>
            </a:r>
            <a:r>
              <a:rPr b="1" lang="en-US" sz="2800" spc="-1" strike="noStrike">
                <a:solidFill>
                  <a:srgbClr val="fbeec9"/>
                </a:solidFill>
                <a:latin typeface="Consolas"/>
              </a:rPr>
              <a:t>a * this.b</a:t>
            </a:r>
            <a:r>
              <a:rPr b="1" lang="en-US" sz="2800" spc="-1" strike="noStrike">
                <a:solidFill>
                  <a:srgbClr val="fbeedc"/>
                </a:solidFill>
                <a:latin typeface="Consolas"/>
              </a:rPr>
              <a:t>;</a:t>
            </a:r>
            <a:endParaRPr b="0" lang="en-US" sz="2800" spc="-1" strike="noStrike">
              <a:latin typeface="Arial"/>
            </a:endParaRPr>
          </a:p>
          <a:p>
            <a:pPr>
              <a:lnSpc>
                <a:spcPct val="100000"/>
              </a:lnSpc>
            </a:pPr>
            <a:r>
              <a:rPr b="1" lang="en-US" sz="2800" spc="-1" strike="noStrike">
                <a:solidFill>
                  <a:srgbClr val="fbeedc"/>
                </a:solidFill>
                <a:latin typeface="Consolas"/>
              </a:rPr>
              <a:t>  </a:t>
            </a:r>
            <a:r>
              <a:rPr b="1" lang="en-US" sz="2800" spc="-1" strike="noStrike">
                <a:solidFill>
                  <a:srgbClr val="fbeedc"/>
                </a:solidFill>
                <a:latin typeface="Consolas"/>
              </a:rPr>
              <a:t>}</a:t>
            </a:r>
            <a:endParaRPr b="0" lang="en-US" sz="2800" spc="-1" strike="noStrike">
              <a:latin typeface="Arial"/>
            </a:endParaRPr>
          </a:p>
          <a:p>
            <a:pPr>
              <a:lnSpc>
                <a:spcPct val="100000"/>
              </a:lnSpc>
            </a:pPr>
            <a:r>
              <a:rPr b="1" lang="en-US" sz="2800" spc="-1" strike="noStrike">
                <a:solidFill>
                  <a:srgbClr val="fbeedc"/>
                </a:solidFill>
                <a:latin typeface="Consolas"/>
              </a:rPr>
              <a:t>}</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207" dur="indefinite" restart="never" nodeType="tmRoot">
          <p:childTnLst>
            <p:seq>
              <p:cTn id="208" dur="indefinite" nodeType="mainSeq">
                <p:childTnLst>
                  <p:par>
                    <p:cTn id="209" fill="hold">
                      <p:stCondLst>
                        <p:cond delay="indefinite"/>
                      </p:stCondLst>
                      <p:childTnLst>
                        <p:par>
                          <p:cTn id="210" fill="hold">
                            <p:stCondLst>
                              <p:cond delay="0"/>
                            </p:stCondLst>
                            <p:childTnLst>
                              <p:par>
                                <p:cTn id="211" nodeType="clickEffect" fill="hold" presetClass="entr" presetID="1">
                                  <p:stCondLst>
                                    <p:cond delay="0"/>
                                  </p:stCondLst>
                                  <p:childTnLst>
                                    <p:set>
                                      <p:cBhvr>
                                        <p:cTn id="212" dur="1" fill="hold">
                                          <p:stCondLst>
                                            <p:cond delay="0"/>
                                          </p:stCondLst>
                                        </p:cTn>
                                        <p:tgtEl>
                                          <p:spTgt spid="311"/>
                                        </p:tgtEl>
                                        <p:attrNameLst>
                                          <p:attrName>style.visibility</p:attrName>
                                        </p:attrNameLst>
                                      </p:cBhvr>
                                      <p:to>
                                        <p:strVal val="visible"/>
                                      </p:to>
                                    </p:set>
                                  </p:childTnLst>
                                </p:cTn>
                              </p:par>
                            </p:childTnLst>
                          </p:cTn>
                        </p:par>
                      </p:childTnLst>
                    </p:cTn>
                  </p:par>
                  <p:par>
                    <p:cTn id="213" fill="hold">
                      <p:stCondLst>
                        <p:cond delay="indefinite"/>
                      </p:stCondLst>
                      <p:childTnLst>
                        <p:par>
                          <p:cTn id="214" fill="hold">
                            <p:stCondLst>
                              <p:cond delay="0"/>
                            </p:stCondLst>
                            <p:childTnLst>
                              <p:par>
                                <p:cTn id="215" nodeType="clickEffect" fill="hold" presetClass="entr" presetID="1">
                                  <p:stCondLst>
                                    <p:cond delay="0"/>
                                  </p:stCondLst>
                                  <p:childTnLst>
                                    <p:set>
                                      <p:cBhvr>
                                        <p:cTn id="216" dur="1" fill="hold">
                                          <p:stCondLst>
                                            <p:cond delay="0"/>
                                          </p:stCondLst>
                                        </p:cTn>
                                        <p:tgtEl>
                                          <p:spTgt spid="312"/>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TextShape 1"/>
          <p:cNvSpPr txBox="1"/>
          <p:nvPr/>
        </p:nvSpPr>
        <p:spPr>
          <a:xfrm>
            <a:off x="188640" y="40320"/>
            <a:ext cx="9577080" cy="1110600"/>
          </a:xfrm>
          <a:prstGeom prst="rect">
            <a:avLst/>
          </a:prstGeom>
          <a:noFill/>
          <a:ln>
            <a:noFill/>
          </a:ln>
        </p:spPr>
        <p:txBody>
          <a:bodyPr lIns="108000" rIns="108000" tIns="36000" bIns="36000" anchor="ctr"/>
          <a:p>
            <a:pPr>
              <a:lnSpc>
                <a:spcPts val="4000"/>
              </a:lnSpc>
            </a:pPr>
            <a:r>
              <a:rPr b="1" lang="en-US" sz="4000" spc="-1" strike="noStrike">
                <a:solidFill>
                  <a:srgbClr val="f3be60"/>
                </a:solidFill>
                <a:latin typeface="Calibri"/>
              </a:rPr>
              <a:t>Problem: Override Method</a:t>
            </a:r>
            <a:endParaRPr b="0" lang="en-US" sz="4000" spc="-1" strike="noStrike">
              <a:solidFill>
                <a:srgbClr val="ffffff"/>
              </a:solidFill>
              <a:latin typeface="Calibri"/>
            </a:endParaRPr>
          </a:p>
        </p:txBody>
      </p:sp>
      <p:sp>
        <p:nvSpPr>
          <p:cNvPr id="315" name="TextShape 2"/>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133082A2-45CC-4E2A-A988-D81055E1B320}" type="slidenum">
              <a:rPr b="0" lang="en-US" sz="1000" spc="-1" strike="noStrike">
                <a:solidFill>
                  <a:srgbClr val="ffffff"/>
                </a:solidFill>
                <a:latin typeface="Calibri"/>
              </a:rPr>
              <a:t>&lt;number&gt;</a:t>
            </a:fld>
            <a:endParaRPr b="0" lang="en-US" sz="1000" spc="-1" strike="noStrike">
              <a:latin typeface="Times New Roman"/>
            </a:endParaRPr>
          </a:p>
        </p:txBody>
      </p:sp>
      <p:sp>
        <p:nvSpPr>
          <p:cNvPr id="316" name="CustomShape 3"/>
          <p:cNvSpPr/>
          <p:nvPr/>
        </p:nvSpPr>
        <p:spPr>
          <a:xfrm>
            <a:off x="836640" y="1683720"/>
            <a:ext cx="3962160" cy="471240"/>
          </a:xfrm>
          <a:prstGeom prst="rect">
            <a:avLst/>
          </a:prstGeom>
          <a:solidFill>
            <a:schemeClr val="accent5">
              <a:lumMod val="40000"/>
              <a:lumOff val="60000"/>
              <a:alpha val="20000"/>
            </a:schemeClr>
          </a:solidFill>
          <a:ln w="38160">
            <a:solidFill>
              <a:schemeClr val="accent5">
                <a:lumMod val="60000"/>
                <a:lumOff val="40000"/>
              </a:schemeClr>
            </a:solidFill>
            <a:round/>
          </a:ln>
        </p:spPr>
        <p:style>
          <a:lnRef idx="0"/>
          <a:fillRef idx="0"/>
          <a:effectRef idx="0"/>
          <a:fontRef idx="minor"/>
        </p:style>
        <p:txBody>
          <a:bodyPr lIns="90000" rIns="90000" tIns="45000" bIns="45000"/>
          <a:p>
            <a:pPr algn="ctr">
              <a:lnSpc>
                <a:spcPts val="2999"/>
              </a:lnSpc>
            </a:pPr>
            <a:r>
              <a:rPr b="1" lang="en-US" sz="2800" spc="-1" strike="noStrike">
                <a:solidFill>
                  <a:srgbClr val="ffffff"/>
                </a:solidFill>
                <a:latin typeface="Consolas"/>
              </a:rPr>
              <a:t>Rectangle</a:t>
            </a:r>
            <a:endParaRPr b="0" lang="en-US" sz="2800" spc="-1" strike="noStrike">
              <a:latin typeface="Arial"/>
            </a:endParaRPr>
          </a:p>
        </p:txBody>
      </p:sp>
      <p:sp>
        <p:nvSpPr>
          <p:cNvPr id="317" name="CustomShape 4"/>
          <p:cNvSpPr/>
          <p:nvPr/>
        </p:nvSpPr>
        <p:spPr>
          <a:xfrm>
            <a:off x="836640" y="2196000"/>
            <a:ext cx="3962160" cy="852120"/>
          </a:xfrm>
          <a:prstGeom prst="rect">
            <a:avLst/>
          </a:prstGeom>
          <a:solidFill>
            <a:schemeClr val="accent5">
              <a:lumMod val="40000"/>
              <a:lumOff val="60000"/>
              <a:alpha val="20000"/>
            </a:schemeClr>
          </a:solidFill>
          <a:ln w="38160">
            <a:solidFill>
              <a:schemeClr val="accent5">
                <a:lumMod val="60000"/>
                <a:lumOff val="40000"/>
              </a:schemeClr>
            </a:solidFill>
            <a:round/>
          </a:ln>
        </p:spPr>
        <p:style>
          <a:lnRef idx="0"/>
          <a:fillRef idx="0"/>
          <a:effectRef idx="0"/>
          <a:fontRef idx="minor"/>
        </p:style>
        <p:txBody>
          <a:bodyPr lIns="90000" rIns="90000" tIns="45000" bIns="45000"/>
          <a:p>
            <a:pPr>
              <a:lnSpc>
                <a:spcPts val="2999"/>
              </a:lnSpc>
            </a:pPr>
            <a:r>
              <a:rPr b="1" lang="en-US" sz="2800" spc="-1" strike="noStrike">
                <a:solidFill>
                  <a:srgbClr val="ffffff"/>
                </a:solidFill>
                <a:latin typeface="Consolas"/>
              </a:rPr>
              <a:t>-Double sideA</a:t>
            </a:r>
            <a:endParaRPr b="0" lang="en-US" sz="2800" spc="-1" strike="noStrike">
              <a:latin typeface="Arial"/>
            </a:endParaRPr>
          </a:p>
          <a:p>
            <a:pPr>
              <a:lnSpc>
                <a:spcPts val="2999"/>
              </a:lnSpc>
            </a:pPr>
            <a:r>
              <a:rPr b="1" lang="en-US" sz="2800" spc="-1" strike="noStrike">
                <a:solidFill>
                  <a:srgbClr val="ffffff"/>
                </a:solidFill>
                <a:latin typeface="Consolas"/>
              </a:rPr>
              <a:t>-Double sideB</a:t>
            </a:r>
            <a:endParaRPr b="0" lang="en-US" sz="2800" spc="-1" strike="noStrike">
              <a:latin typeface="Arial"/>
            </a:endParaRPr>
          </a:p>
        </p:txBody>
      </p:sp>
      <p:sp>
        <p:nvSpPr>
          <p:cNvPr id="318" name="CustomShape 5"/>
          <p:cNvSpPr/>
          <p:nvPr/>
        </p:nvSpPr>
        <p:spPr>
          <a:xfrm>
            <a:off x="836640" y="3104280"/>
            <a:ext cx="3962160" cy="471240"/>
          </a:xfrm>
          <a:prstGeom prst="rect">
            <a:avLst/>
          </a:prstGeom>
          <a:solidFill>
            <a:schemeClr val="accent5">
              <a:lumMod val="40000"/>
              <a:lumOff val="60000"/>
              <a:alpha val="20000"/>
            </a:schemeClr>
          </a:solidFill>
          <a:ln w="38160">
            <a:solidFill>
              <a:schemeClr val="accent5">
                <a:lumMod val="60000"/>
                <a:lumOff val="40000"/>
              </a:schemeClr>
            </a:solidFill>
            <a:round/>
          </a:ln>
        </p:spPr>
        <p:style>
          <a:lnRef idx="0"/>
          <a:fillRef idx="0"/>
          <a:effectRef idx="0"/>
          <a:fontRef idx="minor"/>
        </p:style>
        <p:txBody>
          <a:bodyPr lIns="90000" rIns="90000" tIns="45000" bIns="45000"/>
          <a:p>
            <a:pPr>
              <a:lnSpc>
                <a:spcPts val="2999"/>
              </a:lnSpc>
            </a:pPr>
            <a:r>
              <a:rPr b="1" lang="en-US" sz="2800" spc="-1" strike="noStrike">
                <a:solidFill>
                  <a:srgbClr val="ffffff"/>
                </a:solidFill>
                <a:latin typeface="Consolas"/>
              </a:rPr>
              <a:t>+Double area()</a:t>
            </a:r>
            <a:endParaRPr b="0" lang="en-US" sz="2800" spc="-1" strike="noStrike">
              <a:latin typeface="Arial"/>
            </a:endParaRPr>
          </a:p>
        </p:txBody>
      </p:sp>
      <p:sp>
        <p:nvSpPr>
          <p:cNvPr id="319" name="CustomShape 6"/>
          <p:cNvSpPr/>
          <p:nvPr/>
        </p:nvSpPr>
        <p:spPr>
          <a:xfrm>
            <a:off x="836640" y="4495680"/>
            <a:ext cx="3962160" cy="471240"/>
          </a:xfrm>
          <a:prstGeom prst="rect">
            <a:avLst/>
          </a:prstGeom>
          <a:solidFill>
            <a:schemeClr val="accent5">
              <a:lumMod val="40000"/>
              <a:lumOff val="60000"/>
              <a:alpha val="20000"/>
            </a:schemeClr>
          </a:solidFill>
          <a:ln w="38160">
            <a:solidFill>
              <a:schemeClr val="accent5">
                <a:lumMod val="60000"/>
                <a:lumOff val="40000"/>
              </a:schemeClr>
            </a:solidFill>
            <a:round/>
          </a:ln>
        </p:spPr>
        <p:style>
          <a:lnRef idx="0"/>
          <a:fillRef idx="0"/>
          <a:effectRef idx="0"/>
          <a:fontRef idx="minor"/>
        </p:style>
        <p:txBody>
          <a:bodyPr lIns="90000" rIns="90000" tIns="45000" bIns="45000"/>
          <a:p>
            <a:pPr algn="ctr">
              <a:lnSpc>
                <a:spcPts val="2999"/>
              </a:lnSpc>
            </a:pPr>
            <a:r>
              <a:rPr b="1" lang="en-US" sz="2800" spc="-1" strike="noStrike">
                <a:solidFill>
                  <a:srgbClr val="ffffff"/>
                </a:solidFill>
                <a:latin typeface="Consolas"/>
              </a:rPr>
              <a:t>Square</a:t>
            </a:r>
            <a:endParaRPr b="0" lang="en-US" sz="2800" spc="-1" strike="noStrike">
              <a:latin typeface="Arial"/>
            </a:endParaRPr>
          </a:p>
        </p:txBody>
      </p:sp>
      <p:sp>
        <p:nvSpPr>
          <p:cNvPr id="320" name="CustomShape 7"/>
          <p:cNvSpPr/>
          <p:nvPr/>
        </p:nvSpPr>
        <p:spPr>
          <a:xfrm>
            <a:off x="836640" y="5007960"/>
            <a:ext cx="3962160" cy="471240"/>
          </a:xfrm>
          <a:prstGeom prst="rect">
            <a:avLst/>
          </a:prstGeom>
          <a:solidFill>
            <a:schemeClr val="accent5">
              <a:lumMod val="40000"/>
              <a:lumOff val="60000"/>
              <a:alpha val="20000"/>
            </a:schemeClr>
          </a:solidFill>
          <a:ln w="38160">
            <a:solidFill>
              <a:schemeClr val="accent5">
                <a:lumMod val="60000"/>
                <a:lumOff val="40000"/>
              </a:schemeClr>
            </a:solidFill>
            <a:round/>
          </a:ln>
        </p:spPr>
        <p:style>
          <a:lnRef idx="0"/>
          <a:fillRef idx="0"/>
          <a:effectRef idx="0"/>
          <a:fontRef idx="minor"/>
        </p:style>
        <p:txBody>
          <a:bodyPr lIns="90000" rIns="90000" tIns="45000" bIns="45000"/>
          <a:p>
            <a:pPr>
              <a:lnSpc>
                <a:spcPts val="2999"/>
              </a:lnSpc>
            </a:pPr>
            <a:r>
              <a:rPr b="1" lang="en-US" sz="2800" spc="-1" strike="noStrike">
                <a:solidFill>
                  <a:srgbClr val="ffffff"/>
                </a:solidFill>
                <a:latin typeface="Consolas"/>
              </a:rPr>
              <a:t>+Double area()</a:t>
            </a:r>
            <a:endParaRPr b="0" lang="en-US" sz="2800" spc="-1" strike="noStrike">
              <a:latin typeface="Arial"/>
            </a:endParaRPr>
          </a:p>
        </p:txBody>
      </p:sp>
      <p:pic>
        <p:nvPicPr>
          <p:cNvPr id="321" name="Picture 2" descr=""/>
          <p:cNvPicPr/>
          <p:nvPr/>
        </p:nvPicPr>
        <p:blipFill>
          <a:blip r:embed="rId1"/>
          <a:stretch/>
        </p:blipFill>
        <p:spPr>
          <a:xfrm>
            <a:off x="5267880" y="1683720"/>
            <a:ext cx="5965560" cy="830160"/>
          </a:xfrm>
          <a:prstGeom prst="rect">
            <a:avLst/>
          </a:prstGeom>
          <a:ln>
            <a:noFill/>
          </a:ln>
        </p:spPr>
      </p:pic>
      <p:pic>
        <p:nvPicPr>
          <p:cNvPr id="322" name="Picture 6" descr=""/>
          <p:cNvPicPr/>
          <p:nvPr/>
        </p:nvPicPr>
        <p:blipFill>
          <a:blip r:embed="rId2"/>
          <a:stretch/>
        </p:blipFill>
        <p:spPr>
          <a:xfrm>
            <a:off x="9904320" y="3042720"/>
            <a:ext cx="1298160" cy="3242880"/>
          </a:xfrm>
          <a:prstGeom prst="rect">
            <a:avLst/>
          </a:prstGeom>
          <a:ln>
            <a:noFill/>
          </a:ln>
        </p:spPr>
      </p:pic>
      <p:sp>
        <p:nvSpPr>
          <p:cNvPr id="323" name="CustomShape 8"/>
          <p:cNvSpPr/>
          <p:nvPr/>
        </p:nvSpPr>
        <p:spPr>
          <a:xfrm rot="5400000">
            <a:off x="7268040" y="2941200"/>
            <a:ext cx="2469960" cy="2073960"/>
          </a:xfrm>
          <a:prstGeom prst="bentUpArrow">
            <a:avLst>
              <a:gd name="adj1" fmla="val 13679"/>
              <a:gd name="adj2" fmla="val 21235"/>
              <a:gd name="adj3" fmla="val 30327"/>
            </a:avLst>
          </a:prstGeom>
          <a:ln/>
        </p:spPr>
        <p:style>
          <a:lnRef idx="2">
            <a:schemeClr val="accent1">
              <a:shade val="50000"/>
            </a:schemeClr>
          </a:lnRef>
          <a:fillRef idx="1">
            <a:schemeClr val="accent1"/>
          </a:fillRef>
          <a:effectRef idx="0">
            <a:schemeClr val="accent1"/>
          </a:effectRef>
          <a:fontRef idx="minor"/>
        </p:style>
      </p:sp>
      <p:sp>
        <p:nvSpPr>
          <p:cNvPr id="324" name="CustomShape 9"/>
          <p:cNvSpPr/>
          <p:nvPr/>
        </p:nvSpPr>
        <p:spPr>
          <a:xfrm flipV="1">
            <a:off x="2665440" y="3580560"/>
            <a:ext cx="360" cy="914040"/>
          </a:xfrm>
          <a:custGeom>
            <a:avLst/>
            <a:gdLst/>
            <a:ahLst/>
            <a:rect l="l" t="t" r="r" b="b"/>
            <a:pathLst>
              <a:path w="21600" h="21600">
                <a:moveTo>
                  <a:pt x="0" y="0"/>
                </a:moveTo>
                <a:lnTo>
                  <a:pt x="21600" y="21600"/>
                </a:lnTo>
              </a:path>
            </a:pathLst>
          </a:custGeom>
          <a:noFill/>
          <a:ln w="57240">
            <a:tailEnd len="med" type="triangle" w="me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timing>
    <p:tnLst>
      <p:par>
        <p:cTn id="217" dur="indefinite" restart="never" nodeType="tmRoot">
          <p:childTnLst>
            <p:seq>
              <p:cTn id="218" dur="indefinite" nodeType="mainSeq">
                <p:childTnLst>
                  <p:par>
                    <p:cTn id="219" fill="hold">
                      <p:stCondLst>
                        <p:cond delay="indefinite"/>
                      </p:stCondLst>
                      <p:childTnLst>
                        <p:par>
                          <p:cTn id="220" fill="hold">
                            <p:stCondLst>
                              <p:cond delay="0"/>
                            </p:stCondLst>
                            <p:childTnLst>
                              <p:par>
                                <p:cTn id="221" nodeType="clickEffect" fill="hold" presetClass="entr" presetID="1">
                                  <p:stCondLst>
                                    <p:cond delay="0"/>
                                  </p:stCondLst>
                                  <p:childTnLst>
                                    <p:set>
                                      <p:cBhvr>
                                        <p:cTn id="222" dur="1" fill="hold">
                                          <p:stCondLst>
                                            <p:cond delay="0"/>
                                          </p:stCondLst>
                                        </p:cTn>
                                        <p:tgtEl>
                                          <p:spTgt spid="320"/>
                                        </p:tgtEl>
                                        <p:attrNameLst>
                                          <p:attrName>style.visibility</p:attrName>
                                        </p:attrNameLst>
                                      </p:cBhvr>
                                      <p:to>
                                        <p:strVal val="visible"/>
                                      </p:to>
                                    </p:set>
                                  </p:childTnLst>
                                </p:cTn>
                              </p:par>
                              <p:par>
                                <p:cTn id="223" nodeType="withEffect" fill="hold" presetClass="entr" presetID="1">
                                  <p:stCondLst>
                                    <p:cond delay="0"/>
                                  </p:stCondLst>
                                  <p:childTnLst>
                                    <p:set>
                                      <p:cBhvr>
                                        <p:cTn id="224" dur="1" fill="hold">
                                          <p:stCondLst>
                                            <p:cond delay="0"/>
                                          </p:stCondLst>
                                        </p:cTn>
                                        <p:tgtEl>
                                          <p:spTgt spid="319"/>
                                        </p:tgtEl>
                                        <p:attrNameLst>
                                          <p:attrName>style.visibility</p:attrName>
                                        </p:attrNameLst>
                                      </p:cBhvr>
                                      <p:to>
                                        <p:strVal val="visible"/>
                                      </p:to>
                                    </p:set>
                                  </p:childTnLst>
                                </p:cTn>
                              </p:par>
                              <p:par>
                                <p:cTn id="225" nodeType="withEffect" fill="hold" presetClass="entr" presetID="1">
                                  <p:stCondLst>
                                    <p:cond delay="0"/>
                                  </p:stCondLst>
                                  <p:childTnLst>
                                    <p:set>
                                      <p:cBhvr>
                                        <p:cTn id="226" dur="1" fill="hold">
                                          <p:stCondLst>
                                            <p:cond delay="0"/>
                                          </p:stCondLst>
                                        </p:cTn>
                                        <p:tgtEl>
                                          <p:spTgt spid="324"/>
                                        </p:tgtEl>
                                        <p:attrNameLst>
                                          <p:attrName>style.visibility</p:attrName>
                                        </p:attrNameLst>
                                      </p:cBhvr>
                                      <p:to>
                                        <p:strVal val="visible"/>
                                      </p:to>
                                    </p:set>
                                  </p:childTnLst>
                                </p:cTn>
                              </p:par>
                            </p:childTnLst>
                          </p:cTn>
                        </p:par>
                      </p:childTnLst>
                    </p:cTn>
                  </p:par>
                  <p:par>
                    <p:cTn id="227" fill="hold">
                      <p:stCondLst>
                        <p:cond delay="indefinite"/>
                      </p:stCondLst>
                      <p:childTnLst>
                        <p:par>
                          <p:cTn id="228" fill="hold">
                            <p:stCondLst>
                              <p:cond delay="0"/>
                            </p:stCondLst>
                            <p:childTnLst>
                              <p:par>
                                <p:cTn id="229" nodeType="clickEffect" fill="hold" presetClass="entr" presetID="1">
                                  <p:stCondLst>
                                    <p:cond delay="0"/>
                                  </p:stCondLst>
                                  <p:childTnLst>
                                    <p:set>
                                      <p:cBhvr>
                                        <p:cTn id="230" dur="1" fill="hold">
                                          <p:stCondLst>
                                            <p:cond delay="0"/>
                                          </p:stCondLst>
                                        </p:cTn>
                                        <p:tgtEl>
                                          <p:spTgt spid="321"/>
                                        </p:tgtEl>
                                        <p:attrNameLst>
                                          <p:attrName>style.visibility</p:attrName>
                                        </p:attrNameLst>
                                      </p:cBhvr>
                                      <p:to>
                                        <p:strVal val="visible"/>
                                      </p:to>
                                    </p:set>
                                  </p:childTnLst>
                                </p:cTn>
                              </p:par>
                              <p:par>
                                <p:cTn id="231" nodeType="withEffect" fill="hold" presetClass="entr" presetID="1">
                                  <p:stCondLst>
                                    <p:cond delay="0"/>
                                  </p:stCondLst>
                                  <p:childTnLst>
                                    <p:set>
                                      <p:cBhvr>
                                        <p:cTn id="232" dur="1" fill="hold">
                                          <p:stCondLst>
                                            <p:cond delay="0"/>
                                          </p:stCondLst>
                                        </p:cTn>
                                        <p:tgtEl>
                                          <p:spTgt spid="323"/>
                                        </p:tgtEl>
                                        <p:attrNameLst>
                                          <p:attrName>style.visibility</p:attrName>
                                        </p:attrNameLst>
                                      </p:cBhvr>
                                      <p:to>
                                        <p:strVal val="visible"/>
                                      </p:to>
                                    </p:set>
                                  </p:childTnLst>
                                </p:cTn>
                              </p:par>
                              <p:par>
                                <p:cTn id="233" nodeType="withEffect" fill="hold" presetClass="entr" presetID="1">
                                  <p:stCondLst>
                                    <p:cond delay="0"/>
                                  </p:stCondLst>
                                  <p:childTnLst>
                                    <p:set>
                                      <p:cBhvr>
                                        <p:cTn id="234" dur="1" fill="hold">
                                          <p:stCondLst>
                                            <p:cond delay="0"/>
                                          </p:stCondLst>
                                        </p:cTn>
                                        <p:tgtEl>
                                          <p:spTgt spid="322"/>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TextShape 1"/>
          <p:cNvSpPr txBox="1"/>
          <p:nvPr/>
        </p:nvSpPr>
        <p:spPr>
          <a:xfrm>
            <a:off x="188640" y="40320"/>
            <a:ext cx="9577080" cy="1110600"/>
          </a:xfrm>
          <a:prstGeom prst="rect">
            <a:avLst/>
          </a:prstGeom>
          <a:noFill/>
          <a:ln>
            <a:noFill/>
          </a:ln>
        </p:spPr>
        <p:txBody>
          <a:bodyPr lIns="108000" rIns="108000" tIns="36000" bIns="36000" anchor="ctr"/>
          <a:p>
            <a:pPr>
              <a:lnSpc>
                <a:spcPts val="4000"/>
              </a:lnSpc>
            </a:pPr>
            <a:r>
              <a:rPr b="1" lang="en-US" sz="4000" spc="-1" strike="noStrike">
                <a:solidFill>
                  <a:srgbClr val="f3be60"/>
                </a:solidFill>
                <a:latin typeface="Calibri"/>
              </a:rPr>
              <a:t>Solution: Override Method</a:t>
            </a:r>
            <a:endParaRPr b="0" lang="en-US" sz="4000" spc="-1" strike="noStrike">
              <a:solidFill>
                <a:srgbClr val="ffffff"/>
              </a:solidFill>
              <a:latin typeface="Calibri"/>
            </a:endParaRPr>
          </a:p>
        </p:txBody>
      </p:sp>
      <p:sp>
        <p:nvSpPr>
          <p:cNvPr id="326" name="TextShape 2"/>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762316C1-C27C-4B52-9E63-7739BA0E1515}" type="slidenum">
              <a:rPr b="0" lang="en-US" sz="1000" spc="-1" strike="noStrike">
                <a:solidFill>
                  <a:srgbClr val="ffffff"/>
                </a:solidFill>
                <a:latin typeface="Calibri"/>
              </a:rPr>
              <a:t>&lt;number&gt;</a:t>
            </a:fld>
            <a:endParaRPr b="0" lang="en-US" sz="1000" spc="-1" strike="noStrike">
              <a:latin typeface="Times New Roman"/>
            </a:endParaRPr>
          </a:p>
        </p:txBody>
      </p:sp>
      <p:sp>
        <p:nvSpPr>
          <p:cNvPr id="327" name="CustomShape 3"/>
          <p:cNvSpPr/>
          <p:nvPr/>
        </p:nvSpPr>
        <p:spPr>
          <a:xfrm>
            <a:off x="411480" y="1371600"/>
            <a:ext cx="11181960" cy="5689440"/>
          </a:xfrm>
          <a:prstGeom prst="rect">
            <a:avLst/>
          </a:prstGeom>
          <a:solidFill>
            <a:schemeClr val="accent5">
              <a:lumMod val="40000"/>
              <a:lumOff val="60000"/>
              <a:alpha val="20000"/>
            </a:schemeClr>
          </a:solidFill>
          <a:ln w="12600">
            <a:solidFill>
              <a:schemeClr val="accent5">
                <a:lumMod val="60000"/>
                <a:lumOff val="40000"/>
              </a:schemeClr>
            </a:solidFill>
            <a:round/>
          </a:ln>
        </p:spPr>
        <p:style>
          <a:lnRef idx="0"/>
          <a:fillRef idx="0"/>
          <a:effectRef idx="0"/>
          <a:fontRef idx="minor"/>
        </p:style>
        <p:txBody>
          <a:bodyPr lIns="144000" rIns="144000" tIns="72000" bIns="72000"/>
          <a:p>
            <a:pPr>
              <a:lnSpc>
                <a:spcPct val="100000"/>
              </a:lnSpc>
            </a:pPr>
            <a:r>
              <a:rPr b="1" lang="en-US" sz="2800" spc="-1" strike="noStrike">
                <a:solidFill>
                  <a:srgbClr val="fcecd5"/>
                </a:solidFill>
                <a:latin typeface="Consolas"/>
              </a:rPr>
              <a:t>public class Square extends Rectangle {</a:t>
            </a:r>
            <a:endParaRPr b="0" lang="en-US" sz="2800" spc="-1" strike="noStrike">
              <a:latin typeface="Arial"/>
            </a:endParaRPr>
          </a:p>
          <a:p>
            <a:pPr>
              <a:lnSpc>
                <a:spcPct val="100000"/>
              </a:lnSpc>
            </a:pPr>
            <a:r>
              <a:rPr b="1" lang="en-US" sz="2800" spc="-1" strike="noStrike">
                <a:solidFill>
                  <a:srgbClr val="fcecd5"/>
                </a:solidFill>
                <a:latin typeface="Consolas"/>
              </a:rPr>
              <a:t>  </a:t>
            </a:r>
            <a:r>
              <a:rPr b="1" lang="en-US" sz="2800" spc="-1" strike="noStrike">
                <a:solidFill>
                  <a:srgbClr val="fcecd5"/>
                </a:solidFill>
                <a:latin typeface="Consolas"/>
              </a:rPr>
              <a:t>private Double sideA;</a:t>
            </a:r>
            <a:endParaRPr b="0" lang="en-US" sz="2800" spc="-1" strike="noStrike">
              <a:latin typeface="Arial"/>
            </a:endParaRPr>
          </a:p>
          <a:p>
            <a:pPr>
              <a:lnSpc>
                <a:spcPct val="100000"/>
              </a:lnSpc>
            </a:pPr>
            <a:r>
              <a:rPr b="1" lang="en-US" sz="2800" spc="-1" strike="noStrike">
                <a:solidFill>
                  <a:srgbClr val="fcecd5"/>
                </a:solidFill>
                <a:latin typeface="Consolas"/>
              </a:rPr>
              <a:t>  </a:t>
            </a:r>
            <a:r>
              <a:rPr b="1" lang="en-US" sz="2800" spc="-1" strike="noStrike">
                <a:solidFill>
                  <a:srgbClr val="fcecd5"/>
                </a:solidFill>
                <a:latin typeface="Consolas"/>
              </a:rPr>
              <a:t>public Square(Double side) {</a:t>
            </a:r>
            <a:endParaRPr b="0" lang="en-US" sz="2800" spc="-1" strike="noStrike">
              <a:latin typeface="Arial"/>
            </a:endParaRPr>
          </a:p>
          <a:p>
            <a:pPr>
              <a:lnSpc>
                <a:spcPct val="100000"/>
              </a:lnSpc>
            </a:pPr>
            <a:r>
              <a:rPr b="1" lang="en-US" sz="2800" spc="-1" strike="noStrike">
                <a:solidFill>
                  <a:srgbClr val="fcecd5"/>
                </a:solidFill>
                <a:latin typeface="Consolas"/>
              </a:rPr>
              <a:t>    </a:t>
            </a:r>
            <a:r>
              <a:rPr b="1" lang="en-US" sz="2800" spc="-1" strike="noStrike">
                <a:solidFill>
                  <a:srgbClr val="fcecd5"/>
                </a:solidFill>
                <a:latin typeface="Consolas"/>
              </a:rPr>
              <a:t>super(side);</a:t>
            </a:r>
            <a:endParaRPr b="0" lang="en-US" sz="2800" spc="-1" strike="noStrike">
              <a:latin typeface="Arial"/>
            </a:endParaRPr>
          </a:p>
          <a:p>
            <a:pPr>
              <a:lnSpc>
                <a:spcPct val="100000"/>
              </a:lnSpc>
            </a:pPr>
            <a:r>
              <a:rPr b="1" lang="en-US" sz="2800" spc="-1" strike="noStrike">
                <a:solidFill>
                  <a:srgbClr val="fcecd5"/>
                </a:solidFill>
                <a:latin typeface="Consolas"/>
              </a:rPr>
              <a:t>    </a:t>
            </a:r>
            <a:r>
              <a:rPr b="1" lang="en-US" sz="2800" spc="-1" strike="noStrike">
                <a:solidFill>
                  <a:srgbClr val="fcecd5"/>
                </a:solidFill>
                <a:latin typeface="Consolas"/>
              </a:rPr>
              <a:t>this.sideA = side;</a:t>
            </a:r>
            <a:endParaRPr b="0" lang="en-US" sz="2800" spc="-1" strike="noStrike">
              <a:latin typeface="Arial"/>
            </a:endParaRPr>
          </a:p>
          <a:p>
            <a:pPr>
              <a:lnSpc>
                <a:spcPct val="100000"/>
              </a:lnSpc>
            </a:pPr>
            <a:r>
              <a:rPr b="1" lang="en-US" sz="2800" spc="-1" strike="noStrike">
                <a:solidFill>
                  <a:srgbClr val="fcecd5"/>
                </a:solidFill>
                <a:latin typeface="Consolas"/>
              </a:rPr>
              <a:t>  </a:t>
            </a:r>
            <a:r>
              <a:rPr b="1" lang="en-US" sz="2800" spc="-1" strike="noStrike">
                <a:solidFill>
                  <a:srgbClr val="fcecd5"/>
                </a:solidFill>
                <a:latin typeface="Consolas"/>
              </a:rPr>
              <a:t>}</a:t>
            </a:r>
            <a:endParaRPr b="0" lang="en-US" sz="2800" spc="-1" strike="noStrike">
              <a:latin typeface="Arial"/>
            </a:endParaRPr>
          </a:p>
          <a:p>
            <a:pPr>
              <a:lnSpc>
                <a:spcPct val="100000"/>
              </a:lnSpc>
            </a:pPr>
            <a:r>
              <a:rPr b="1" lang="en-US" sz="2800" spc="-1" strike="noStrike">
                <a:solidFill>
                  <a:srgbClr val="fcecd5"/>
                </a:solidFill>
                <a:latin typeface="Consolas"/>
              </a:rPr>
              <a:t>  </a:t>
            </a:r>
            <a:r>
              <a:rPr b="1" lang="en-US" sz="2800" spc="-1" strike="noStrike">
                <a:solidFill>
                  <a:srgbClr val="fcecd5"/>
                </a:solidFill>
                <a:latin typeface="Consolas"/>
              </a:rPr>
              <a:t>public Double perimeter() { return this.sideA * 4; }</a:t>
            </a:r>
            <a:endParaRPr b="0" lang="en-US" sz="2800" spc="-1" strike="noStrike">
              <a:latin typeface="Arial"/>
            </a:endParaRPr>
          </a:p>
          <a:p>
            <a:pPr>
              <a:lnSpc>
                <a:spcPct val="100000"/>
              </a:lnSpc>
            </a:pPr>
            <a:r>
              <a:rPr b="1" lang="en-US" sz="2800" spc="-1" strike="noStrike">
                <a:solidFill>
                  <a:srgbClr val="fcecd5"/>
                </a:solidFill>
                <a:latin typeface="Consolas"/>
              </a:rPr>
              <a:t>  </a:t>
            </a:r>
            <a:r>
              <a:rPr b="1" lang="en-US" sz="2800" spc="-1" strike="noStrike">
                <a:solidFill>
                  <a:srgbClr val="fcecd5"/>
                </a:solidFill>
                <a:latin typeface="Consolas"/>
              </a:rPr>
              <a:t>@Override</a:t>
            </a:r>
            <a:endParaRPr b="0" lang="en-US" sz="2800" spc="-1" strike="noStrike">
              <a:latin typeface="Arial"/>
            </a:endParaRPr>
          </a:p>
          <a:p>
            <a:pPr>
              <a:lnSpc>
                <a:spcPct val="100000"/>
              </a:lnSpc>
            </a:pPr>
            <a:r>
              <a:rPr b="1" lang="en-US" sz="2800" spc="-1" strike="noStrike">
                <a:solidFill>
                  <a:srgbClr val="fcecd5"/>
                </a:solidFill>
                <a:latin typeface="Consolas"/>
              </a:rPr>
              <a:t>  </a:t>
            </a:r>
            <a:r>
              <a:rPr b="1" lang="en-US" sz="2800" spc="-1" strike="noStrike">
                <a:solidFill>
                  <a:srgbClr val="fcecd5"/>
                </a:solidFill>
                <a:latin typeface="Consolas"/>
              </a:rPr>
              <a:t>public Double area() {</a:t>
            </a:r>
            <a:endParaRPr b="0" lang="en-US" sz="2800" spc="-1" strike="noStrike">
              <a:latin typeface="Arial"/>
            </a:endParaRPr>
          </a:p>
          <a:p>
            <a:pPr>
              <a:lnSpc>
                <a:spcPct val="100000"/>
              </a:lnSpc>
            </a:pPr>
            <a:r>
              <a:rPr b="1" lang="en-US" sz="2800" spc="-1" strike="noStrike">
                <a:solidFill>
                  <a:srgbClr val="fcecd5"/>
                </a:solidFill>
                <a:latin typeface="Consolas"/>
              </a:rPr>
              <a:t>    </a:t>
            </a:r>
            <a:r>
              <a:rPr b="1" lang="en-US" sz="2800" spc="-1" strike="noStrike">
                <a:solidFill>
                  <a:srgbClr val="fcecd5"/>
                </a:solidFill>
                <a:latin typeface="Consolas"/>
              </a:rPr>
              <a:t>return this.sideA * this.sideA;</a:t>
            </a:r>
            <a:endParaRPr b="0" lang="en-US" sz="2800" spc="-1" strike="noStrike">
              <a:latin typeface="Arial"/>
            </a:endParaRPr>
          </a:p>
          <a:p>
            <a:pPr>
              <a:lnSpc>
                <a:spcPct val="100000"/>
              </a:lnSpc>
            </a:pPr>
            <a:r>
              <a:rPr b="1" lang="en-US" sz="2800" spc="-1" strike="noStrike">
                <a:solidFill>
                  <a:srgbClr val="fcecd5"/>
                </a:solidFill>
                <a:latin typeface="Consolas"/>
              </a:rPr>
              <a:t>  </a:t>
            </a:r>
            <a:r>
              <a:rPr b="1" lang="en-US" sz="2800" spc="-1" strike="noStrike">
                <a:solidFill>
                  <a:srgbClr val="fcecd5"/>
                </a:solidFill>
                <a:latin typeface="Consolas"/>
              </a:rPr>
              <a:t>} </a:t>
            </a:r>
            <a:endParaRPr b="0" lang="en-US" sz="2800" spc="-1" strike="noStrike">
              <a:latin typeface="Arial"/>
            </a:endParaRPr>
          </a:p>
          <a:p>
            <a:pPr>
              <a:lnSpc>
                <a:spcPct val="100000"/>
              </a:lnSpc>
            </a:pPr>
            <a:r>
              <a:rPr b="1" lang="en-US" sz="2800" spc="-1" strike="noStrike">
                <a:solidFill>
                  <a:srgbClr val="fcecd5"/>
                </a:solidFill>
                <a:latin typeface="Consolas"/>
              </a:rPr>
              <a:t>}</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235" dur="indefinite" restart="never" nodeType="tmRoot">
          <p:childTnLst>
            <p:seq>
              <p:cTn id="2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TextShape 1"/>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7C6CD993-699E-427C-B93A-3603CF66BEA1}" type="slidenum">
              <a:rPr b="0" lang="en-US" sz="1000" spc="-1" strike="noStrike">
                <a:solidFill>
                  <a:srgbClr val="ffffff"/>
                </a:solidFill>
                <a:latin typeface="Calibri"/>
              </a:rPr>
              <a:t>&lt;number&gt;</a:t>
            </a:fld>
            <a:endParaRPr b="0" lang="en-US" sz="1000" spc="-1" strike="noStrike">
              <a:latin typeface="Times New Roman"/>
            </a:endParaRPr>
          </a:p>
        </p:txBody>
      </p:sp>
      <p:sp>
        <p:nvSpPr>
          <p:cNvPr id="329" name="TextShape 2"/>
          <p:cNvSpPr txBox="1"/>
          <p:nvPr/>
        </p:nvSpPr>
        <p:spPr>
          <a:xfrm>
            <a:off x="190440" y="1151280"/>
            <a:ext cx="11804400" cy="5569920"/>
          </a:xfrm>
          <a:prstGeom prst="rect">
            <a:avLst/>
          </a:prstGeom>
          <a:noFill/>
          <a:ln>
            <a:noFill/>
          </a:ln>
        </p:spPr>
        <p:txBody>
          <a:bodyPr lIns="108000" rIns="108000" tIns="36000" bIns="36000">
            <a:normAutofit fontScale="85000"/>
          </a:bodyPr>
          <a:p>
            <a:pPr marL="304920" indent="-304560">
              <a:lnSpc>
                <a:spcPct val="105000"/>
              </a:lnSpc>
              <a:spcBef>
                <a:spcPts val="601"/>
              </a:spcBef>
              <a:spcAft>
                <a:spcPts val="601"/>
              </a:spcAft>
              <a:buClr>
                <a:srgbClr val="f2b254"/>
              </a:buClr>
              <a:buFont typeface="Wingdings" charset="2"/>
              <a:buChar char=""/>
            </a:pPr>
            <a:r>
              <a:rPr b="1" lang="en-US" sz="3400" spc="-1" strike="noStrike">
                <a:solidFill>
                  <a:srgbClr val="f3cd60"/>
                </a:solidFill>
                <a:latin typeface="Calibri"/>
              </a:rPr>
              <a:t>Overriding</a:t>
            </a:r>
            <a:r>
              <a:rPr b="0" lang="en-US" sz="3400" spc="-1" strike="noStrike">
                <a:solidFill>
                  <a:srgbClr val="ffffff"/>
                </a:solidFill>
                <a:latin typeface="Calibri"/>
              </a:rPr>
              <a:t> can take place </a:t>
            </a:r>
            <a:r>
              <a:rPr b="1" lang="en-US" sz="3400" spc="-1" strike="noStrike">
                <a:solidFill>
                  <a:srgbClr val="f3cd60"/>
                </a:solidFill>
                <a:latin typeface="Calibri"/>
              </a:rPr>
              <a:t>sub-class</a:t>
            </a:r>
            <a:r>
              <a:rPr b="0" lang="en-US" sz="3400" spc="-1" strike="noStrike">
                <a:solidFill>
                  <a:srgbClr val="f3cd60"/>
                </a:solidFill>
                <a:latin typeface="Calibri"/>
              </a:rPr>
              <a:t>.</a:t>
            </a:r>
            <a:endParaRPr b="0" lang="en-US" sz="3400" spc="-1" strike="noStrike">
              <a:solidFill>
                <a:srgbClr val="ffffff"/>
              </a:solidFill>
              <a:latin typeface="Calibri"/>
            </a:endParaRPr>
          </a:p>
          <a:p>
            <a:pPr marL="304920" indent="-304560">
              <a:lnSpc>
                <a:spcPct val="105000"/>
              </a:lnSpc>
              <a:spcBef>
                <a:spcPts val="601"/>
              </a:spcBef>
              <a:spcAft>
                <a:spcPts val="601"/>
              </a:spcAft>
              <a:buClr>
                <a:srgbClr val="f2b254"/>
              </a:buClr>
              <a:buFont typeface="Wingdings" charset="2"/>
              <a:buChar char=""/>
            </a:pPr>
            <a:r>
              <a:rPr b="1" lang="en-US" sz="3400" spc="-1" strike="noStrike">
                <a:solidFill>
                  <a:srgbClr val="f3cd60"/>
                </a:solidFill>
                <a:latin typeface="Calibri"/>
              </a:rPr>
              <a:t>Argument list </a:t>
            </a:r>
            <a:r>
              <a:rPr b="0" lang="en-US" sz="3400" spc="-1" strike="noStrike">
                <a:solidFill>
                  <a:srgbClr val="ffffff"/>
                </a:solidFill>
                <a:latin typeface="Calibri"/>
              </a:rPr>
              <a:t>must be the </a:t>
            </a:r>
            <a:r>
              <a:rPr b="1" lang="en-US" sz="3400" spc="-1" strike="noStrike">
                <a:solidFill>
                  <a:srgbClr val="f3cd60"/>
                </a:solidFill>
                <a:latin typeface="Calibri"/>
              </a:rPr>
              <a:t>same</a:t>
            </a:r>
            <a:r>
              <a:rPr b="0" lang="en-US" sz="3400" spc="-1" strike="noStrike">
                <a:solidFill>
                  <a:srgbClr val="ffffff"/>
                </a:solidFill>
                <a:latin typeface="Calibri"/>
              </a:rPr>
              <a:t> as that of the </a:t>
            </a:r>
            <a:r>
              <a:rPr b="1" lang="en-US" sz="3400" spc="-1" strike="noStrike">
                <a:solidFill>
                  <a:srgbClr val="f3cd60"/>
                </a:solidFill>
                <a:latin typeface="Calibri"/>
              </a:rPr>
              <a:t>parent method</a:t>
            </a:r>
            <a:endParaRPr b="0" lang="en-US" sz="3400" spc="-1" strike="noStrike">
              <a:solidFill>
                <a:srgbClr val="ffffff"/>
              </a:solidFill>
              <a:latin typeface="Calibri"/>
            </a:endParaRPr>
          </a:p>
          <a:p>
            <a:pPr marL="304920" indent="-304560">
              <a:lnSpc>
                <a:spcPct val="105000"/>
              </a:lnSpc>
              <a:spcBef>
                <a:spcPts val="601"/>
              </a:spcBef>
              <a:spcAft>
                <a:spcPts val="601"/>
              </a:spcAft>
              <a:buClr>
                <a:srgbClr val="f2b254"/>
              </a:buClr>
              <a:buFont typeface="Wingdings" charset="2"/>
              <a:buChar char=""/>
            </a:pPr>
            <a:r>
              <a:rPr b="0" lang="en-US" sz="3400" spc="-1" strike="noStrike">
                <a:solidFill>
                  <a:srgbClr val="ffffff"/>
                </a:solidFill>
                <a:latin typeface="Calibri"/>
              </a:rPr>
              <a:t>The overriding method must have </a:t>
            </a:r>
            <a:r>
              <a:rPr b="1" lang="en-US" sz="3400" spc="-1" strike="noStrike">
                <a:solidFill>
                  <a:srgbClr val="f3cd60"/>
                </a:solidFill>
                <a:latin typeface="Calibri"/>
              </a:rPr>
              <a:t>same return type</a:t>
            </a:r>
            <a:endParaRPr b="0" lang="en-US" sz="3400" spc="-1" strike="noStrike">
              <a:solidFill>
                <a:srgbClr val="ffffff"/>
              </a:solidFill>
              <a:latin typeface="Calibri"/>
            </a:endParaRPr>
          </a:p>
          <a:p>
            <a:pPr marL="304920" indent="-304560">
              <a:lnSpc>
                <a:spcPct val="105000"/>
              </a:lnSpc>
              <a:spcBef>
                <a:spcPts val="601"/>
              </a:spcBef>
              <a:spcAft>
                <a:spcPts val="601"/>
              </a:spcAft>
              <a:buClr>
                <a:srgbClr val="f2b254"/>
              </a:buClr>
              <a:buFont typeface="Wingdings" charset="2"/>
              <a:buChar char=""/>
            </a:pPr>
            <a:r>
              <a:rPr b="1" lang="en-US" sz="3400" spc="-1" strike="noStrike">
                <a:solidFill>
                  <a:srgbClr val="f3cd60"/>
                </a:solidFill>
                <a:latin typeface="Calibri"/>
              </a:rPr>
              <a:t>Access modifier</a:t>
            </a:r>
            <a:r>
              <a:rPr b="1" lang="en-US" sz="3400" spc="-1" strike="noStrike">
                <a:solidFill>
                  <a:srgbClr val="ffffff"/>
                </a:solidFill>
                <a:latin typeface="Calibri"/>
              </a:rPr>
              <a:t> </a:t>
            </a:r>
            <a:r>
              <a:rPr b="0" lang="en-US" sz="3400" spc="-1" strike="noStrike">
                <a:solidFill>
                  <a:srgbClr val="ffffff"/>
                </a:solidFill>
                <a:latin typeface="Calibri"/>
              </a:rPr>
              <a:t>cannot be more </a:t>
            </a:r>
            <a:r>
              <a:rPr b="1" lang="en-US" sz="3400" spc="-1" strike="noStrike">
                <a:solidFill>
                  <a:srgbClr val="f3cd60"/>
                </a:solidFill>
                <a:latin typeface="Calibri"/>
              </a:rPr>
              <a:t>restrictive</a:t>
            </a:r>
            <a:endParaRPr b="0" lang="en-US" sz="3400" spc="-1" strike="noStrike">
              <a:solidFill>
                <a:srgbClr val="ffffff"/>
              </a:solidFill>
              <a:latin typeface="Calibri"/>
            </a:endParaRPr>
          </a:p>
          <a:p>
            <a:pPr marL="304920" indent="-304560">
              <a:lnSpc>
                <a:spcPct val="105000"/>
              </a:lnSpc>
              <a:spcBef>
                <a:spcPts val="601"/>
              </a:spcBef>
              <a:spcAft>
                <a:spcPts val="601"/>
              </a:spcAft>
              <a:buClr>
                <a:srgbClr val="f2b254"/>
              </a:buClr>
              <a:buFont typeface="Wingdings" charset="2"/>
              <a:buChar char=""/>
            </a:pPr>
            <a:r>
              <a:rPr b="1" lang="en-US" sz="3400" spc="-1" strike="noStrike">
                <a:solidFill>
                  <a:srgbClr val="f3cd60"/>
                </a:solidFill>
                <a:latin typeface="Calibri"/>
              </a:rPr>
              <a:t>Private, static and final </a:t>
            </a:r>
            <a:r>
              <a:rPr b="0" lang="en-US" sz="3400" spc="-1" strike="noStrike">
                <a:solidFill>
                  <a:srgbClr val="ffffff"/>
                </a:solidFill>
                <a:latin typeface="Calibri"/>
              </a:rPr>
              <a:t>methods can </a:t>
            </a:r>
            <a:r>
              <a:rPr b="1" lang="en-US" sz="3400" spc="-1" strike="noStrike">
                <a:solidFill>
                  <a:srgbClr val="f3cd60"/>
                </a:solidFill>
                <a:latin typeface="Calibri"/>
              </a:rPr>
              <a:t>NOT</a:t>
            </a:r>
            <a:r>
              <a:rPr b="0" lang="en-US" sz="3400" spc="-1" strike="noStrike">
                <a:solidFill>
                  <a:srgbClr val="f3cd60"/>
                </a:solidFill>
                <a:latin typeface="Calibri"/>
              </a:rPr>
              <a:t> </a:t>
            </a:r>
            <a:r>
              <a:rPr b="0" lang="en-US" sz="3400" spc="-1" strike="noStrike">
                <a:solidFill>
                  <a:srgbClr val="ffffff"/>
                </a:solidFill>
                <a:latin typeface="Calibri"/>
              </a:rPr>
              <a:t>be overriden</a:t>
            </a:r>
            <a:endParaRPr b="0" lang="en-US" sz="3400" spc="-1" strike="noStrike">
              <a:solidFill>
                <a:srgbClr val="ffffff"/>
              </a:solidFill>
              <a:latin typeface="Calibri"/>
            </a:endParaRPr>
          </a:p>
          <a:p>
            <a:pPr marL="304920" indent="-304560">
              <a:lnSpc>
                <a:spcPct val="105000"/>
              </a:lnSpc>
              <a:spcBef>
                <a:spcPts val="601"/>
              </a:spcBef>
              <a:spcAft>
                <a:spcPts val="601"/>
              </a:spcAft>
              <a:buClr>
                <a:srgbClr val="f2b254"/>
              </a:buClr>
              <a:buFont typeface="Wingdings" charset="2"/>
              <a:buChar char=""/>
            </a:pPr>
            <a:r>
              <a:rPr b="0" lang="en-US" sz="3400" spc="-1" strike="noStrike">
                <a:solidFill>
                  <a:srgbClr val="ffffff"/>
                </a:solidFill>
                <a:latin typeface="Calibri"/>
              </a:rPr>
              <a:t>The overriding method </a:t>
            </a:r>
            <a:r>
              <a:rPr b="1" lang="en-US" sz="3400" spc="-1" strike="noStrike">
                <a:solidFill>
                  <a:srgbClr val="f3cd60"/>
                </a:solidFill>
                <a:latin typeface="Calibri"/>
              </a:rPr>
              <a:t>must not </a:t>
            </a:r>
            <a:r>
              <a:rPr b="0" lang="en-US" sz="3400" spc="-1" strike="noStrike">
                <a:solidFill>
                  <a:srgbClr val="ffffff"/>
                </a:solidFill>
                <a:latin typeface="Calibri"/>
              </a:rPr>
              <a:t>throw new or broader </a:t>
            </a:r>
            <a:r>
              <a:rPr b="0" lang="en-US" sz="3400" spc="-1" strike="noStrike">
                <a:solidFill>
                  <a:srgbClr val="f3cd60"/>
                </a:solidFill>
                <a:latin typeface="Calibri"/>
              </a:rPr>
              <a:t>c</a:t>
            </a:r>
            <a:r>
              <a:rPr b="1" lang="en-US" sz="3400" spc="-1" strike="noStrike">
                <a:solidFill>
                  <a:srgbClr val="f3cd60"/>
                </a:solidFill>
                <a:latin typeface="Calibri"/>
              </a:rPr>
              <a:t>hecked exceptions</a:t>
            </a:r>
            <a:endParaRPr b="0" lang="en-US" sz="3400" spc="-1" strike="noStrike">
              <a:solidFill>
                <a:srgbClr val="ffffff"/>
              </a:solidFill>
              <a:latin typeface="Calibri"/>
            </a:endParaRPr>
          </a:p>
        </p:txBody>
      </p:sp>
      <p:sp>
        <p:nvSpPr>
          <p:cNvPr id="330" name="TextShape 3"/>
          <p:cNvSpPr txBox="1"/>
          <p:nvPr/>
        </p:nvSpPr>
        <p:spPr>
          <a:xfrm>
            <a:off x="188640" y="40320"/>
            <a:ext cx="9577080" cy="1110600"/>
          </a:xfrm>
          <a:prstGeom prst="rect">
            <a:avLst/>
          </a:prstGeom>
          <a:noFill/>
          <a:ln>
            <a:noFill/>
          </a:ln>
        </p:spPr>
        <p:txBody>
          <a:bodyPr lIns="108000" rIns="108000" tIns="36000" bIns="36000" anchor="ctr"/>
          <a:p>
            <a:pPr>
              <a:lnSpc>
                <a:spcPct val="90000"/>
              </a:lnSpc>
            </a:pPr>
            <a:r>
              <a:rPr b="1" lang="en-US" sz="4000" spc="-1" strike="noStrike">
                <a:solidFill>
                  <a:srgbClr val="f3be60"/>
                </a:solidFill>
                <a:latin typeface="Calibri"/>
              </a:rPr>
              <a:t>Rules for Overriding Method</a:t>
            </a:r>
            <a:endParaRPr b="0" lang="en-US" sz="4000" spc="-1" strike="noStrike">
              <a:solidFill>
                <a:srgbClr val="ffffff"/>
              </a:solidFill>
              <a:latin typeface="Calibri"/>
            </a:endParaRPr>
          </a:p>
        </p:txBody>
      </p:sp>
    </p:spTree>
  </p:cSld>
  <mc:AlternateContent>
    <mc:Choice Requires="p14">
      <p:transition spd="slow" p14:dur="2000"/>
    </mc:Choice>
    <mc:Fallback>
      <p:transition spd="slow"/>
    </mc:Fallback>
  </mc:AlternateContent>
  <p:timing>
    <p:tnLst>
      <p:par>
        <p:cTn id="237" dur="indefinite" restart="never" nodeType="tmRoot">
          <p:childTnLst>
            <p:seq>
              <p:cTn id="238" dur="indefinite" nodeType="mainSeq">
                <p:childTnLst>
                  <p:par>
                    <p:cTn id="239" fill="hold">
                      <p:stCondLst>
                        <p:cond delay="0"/>
                      </p:stCondLst>
                      <p:childTnLst>
                        <p:par>
                          <p:cTn id="240" fill="hold">
                            <p:stCondLst>
                              <p:cond delay="0"/>
                            </p:stCondLst>
                            <p:childTnLst>
                              <p:par>
                                <p:cTn id="241" nodeType="withEffect" fill="hold" presetClass="entr" presetID="1">
                                  <p:stCondLst>
                                    <p:cond delay="0"/>
                                  </p:stCondLst>
                                  <p:childTnLst>
                                    <p:set>
                                      <p:cBhvr>
                                        <p:cTn id="242" dur="1" fill="hold">
                                          <p:stCondLst>
                                            <p:cond delay="0"/>
                                          </p:stCondLst>
                                        </p:cTn>
                                        <p:tgtEl>
                                          <p:spTgt spid="329">
                                            <p:txEl>
                                              <p:pRg st="0" end="0"/>
                                            </p:txEl>
                                          </p:spTgt>
                                        </p:tgtEl>
                                        <p:attrNameLst>
                                          <p:attrName>style.visibility</p:attrName>
                                        </p:attrNameLst>
                                      </p:cBhvr>
                                      <p:to>
                                        <p:strVal val="visible"/>
                                      </p:to>
                                    </p:set>
                                  </p:childTnLst>
                                </p:cTn>
                              </p:par>
                            </p:childTnLst>
                          </p:cTn>
                        </p:par>
                      </p:childTnLst>
                    </p:cTn>
                  </p:par>
                  <p:par>
                    <p:cTn id="243" fill="hold">
                      <p:stCondLst>
                        <p:cond delay="indefinite"/>
                      </p:stCondLst>
                      <p:childTnLst>
                        <p:par>
                          <p:cTn id="244" fill="hold">
                            <p:stCondLst>
                              <p:cond delay="0"/>
                            </p:stCondLst>
                            <p:childTnLst>
                              <p:par>
                                <p:cTn id="245" nodeType="clickEffect" fill="hold" presetClass="entr" presetID="1">
                                  <p:stCondLst>
                                    <p:cond delay="0"/>
                                  </p:stCondLst>
                                  <p:childTnLst>
                                    <p:set>
                                      <p:cBhvr>
                                        <p:cTn id="246" dur="1" fill="hold">
                                          <p:stCondLst>
                                            <p:cond delay="0"/>
                                          </p:stCondLst>
                                        </p:cTn>
                                        <p:tgtEl>
                                          <p:spTgt spid="329">
                                            <p:txEl>
                                              <p:pRg st="1" end="1"/>
                                            </p:txEl>
                                          </p:spTgt>
                                        </p:tgtEl>
                                        <p:attrNameLst>
                                          <p:attrName>style.visibility</p:attrName>
                                        </p:attrNameLst>
                                      </p:cBhvr>
                                      <p:to>
                                        <p:strVal val="visible"/>
                                      </p:to>
                                    </p:set>
                                  </p:childTnLst>
                                </p:cTn>
                              </p:par>
                            </p:childTnLst>
                          </p:cTn>
                        </p:par>
                      </p:childTnLst>
                    </p:cTn>
                  </p:par>
                  <p:par>
                    <p:cTn id="247" fill="hold">
                      <p:stCondLst>
                        <p:cond delay="indefinite"/>
                      </p:stCondLst>
                      <p:childTnLst>
                        <p:par>
                          <p:cTn id="248" fill="hold">
                            <p:stCondLst>
                              <p:cond delay="0"/>
                            </p:stCondLst>
                            <p:childTnLst>
                              <p:par>
                                <p:cTn id="249" nodeType="clickEffect" fill="hold" presetClass="entr" presetID="1">
                                  <p:stCondLst>
                                    <p:cond delay="0"/>
                                  </p:stCondLst>
                                  <p:childTnLst>
                                    <p:set>
                                      <p:cBhvr>
                                        <p:cTn id="250" dur="1" fill="hold">
                                          <p:stCondLst>
                                            <p:cond delay="0"/>
                                          </p:stCondLst>
                                        </p:cTn>
                                        <p:tgtEl>
                                          <p:spTgt spid="329">
                                            <p:txEl>
                                              <p:pRg st="2" end="2"/>
                                            </p:txEl>
                                          </p:spTgt>
                                        </p:tgtEl>
                                        <p:attrNameLst>
                                          <p:attrName>style.visibility</p:attrName>
                                        </p:attrNameLst>
                                      </p:cBhvr>
                                      <p:to>
                                        <p:strVal val="visible"/>
                                      </p:to>
                                    </p:set>
                                  </p:childTnLst>
                                </p:cTn>
                              </p:par>
                            </p:childTnLst>
                          </p:cTn>
                        </p:par>
                      </p:childTnLst>
                    </p:cTn>
                  </p:par>
                  <p:par>
                    <p:cTn id="251" fill="hold">
                      <p:stCondLst>
                        <p:cond delay="indefinite"/>
                      </p:stCondLst>
                      <p:childTnLst>
                        <p:par>
                          <p:cTn id="252" fill="hold">
                            <p:stCondLst>
                              <p:cond delay="0"/>
                            </p:stCondLst>
                            <p:childTnLst>
                              <p:par>
                                <p:cTn id="253" nodeType="clickEffect" fill="hold" presetClass="entr" presetID="1">
                                  <p:stCondLst>
                                    <p:cond delay="0"/>
                                  </p:stCondLst>
                                  <p:childTnLst>
                                    <p:set>
                                      <p:cBhvr>
                                        <p:cTn id="254" dur="1" fill="hold">
                                          <p:stCondLst>
                                            <p:cond delay="0"/>
                                          </p:stCondLst>
                                        </p:cTn>
                                        <p:tgtEl>
                                          <p:spTgt spid="329">
                                            <p:txEl>
                                              <p:pRg st="3" end="3"/>
                                            </p:txEl>
                                          </p:spTgt>
                                        </p:tgtEl>
                                        <p:attrNameLst>
                                          <p:attrName>style.visibility</p:attrName>
                                        </p:attrNameLst>
                                      </p:cBhvr>
                                      <p:to>
                                        <p:strVal val="visible"/>
                                      </p:to>
                                    </p:set>
                                  </p:childTnLst>
                                </p:cTn>
                              </p:par>
                            </p:childTnLst>
                          </p:cTn>
                        </p:par>
                      </p:childTnLst>
                    </p:cTn>
                  </p:par>
                  <p:par>
                    <p:cTn id="255" fill="hold">
                      <p:stCondLst>
                        <p:cond delay="indefinite"/>
                      </p:stCondLst>
                      <p:childTnLst>
                        <p:par>
                          <p:cTn id="256" fill="hold">
                            <p:stCondLst>
                              <p:cond delay="0"/>
                            </p:stCondLst>
                            <p:childTnLst>
                              <p:par>
                                <p:cTn id="257" nodeType="clickEffect" fill="hold" presetClass="entr" presetID="1">
                                  <p:stCondLst>
                                    <p:cond delay="0"/>
                                  </p:stCondLst>
                                  <p:childTnLst>
                                    <p:set>
                                      <p:cBhvr>
                                        <p:cTn id="258" dur="1" fill="hold">
                                          <p:stCondLst>
                                            <p:cond delay="0"/>
                                          </p:stCondLst>
                                        </p:cTn>
                                        <p:tgtEl>
                                          <p:spTgt spid="329">
                                            <p:txEl>
                                              <p:pRg st="4" end="4"/>
                                            </p:txEl>
                                          </p:spTgt>
                                        </p:tgtEl>
                                        <p:attrNameLst>
                                          <p:attrName>style.visibility</p:attrName>
                                        </p:attrNameLst>
                                      </p:cBhvr>
                                      <p:to>
                                        <p:strVal val="visible"/>
                                      </p:to>
                                    </p:set>
                                  </p:childTnLst>
                                </p:cTn>
                              </p:par>
                            </p:childTnLst>
                          </p:cTn>
                        </p:par>
                      </p:childTnLst>
                    </p:cTn>
                  </p:par>
                  <p:par>
                    <p:cTn id="259" fill="hold">
                      <p:stCondLst>
                        <p:cond delay="indefinite"/>
                      </p:stCondLst>
                      <p:childTnLst>
                        <p:par>
                          <p:cTn id="260" fill="hold">
                            <p:stCondLst>
                              <p:cond delay="0"/>
                            </p:stCondLst>
                            <p:childTnLst>
                              <p:par>
                                <p:cTn id="261" nodeType="clickEffect" fill="hold" presetClass="entr" presetID="1">
                                  <p:stCondLst>
                                    <p:cond delay="0"/>
                                  </p:stCondLst>
                                  <p:childTnLst>
                                    <p:set>
                                      <p:cBhvr>
                                        <p:cTn id="262" dur="1" fill="hold">
                                          <p:stCondLst>
                                            <p:cond delay="0"/>
                                          </p:stCondLst>
                                        </p:cTn>
                                        <p:tgtEl>
                                          <p:spTgt spid="329">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TextShape 1"/>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9DDA3617-AD18-4718-A2E1-1D96849E0987}" type="slidenum">
              <a:rPr b="0" lang="en-US" sz="1000" spc="-1" strike="noStrike">
                <a:solidFill>
                  <a:srgbClr val="ffffff"/>
                </a:solidFill>
                <a:latin typeface="Calibri"/>
              </a:rPr>
              <a:t>1</a:t>
            </a:fld>
            <a:endParaRPr b="0" lang="en-US" sz="1000" spc="-1" strike="noStrike">
              <a:latin typeface="Times New Roman"/>
            </a:endParaRPr>
          </a:p>
        </p:txBody>
      </p:sp>
      <p:sp>
        <p:nvSpPr>
          <p:cNvPr id="230" name="TextShape 2"/>
          <p:cNvSpPr txBox="1"/>
          <p:nvPr/>
        </p:nvSpPr>
        <p:spPr>
          <a:xfrm>
            <a:off x="190440" y="1151280"/>
            <a:ext cx="11804400" cy="5569920"/>
          </a:xfrm>
          <a:prstGeom prst="rect">
            <a:avLst/>
          </a:prstGeom>
          <a:noFill/>
          <a:ln>
            <a:noFill/>
          </a:ln>
        </p:spPr>
        <p:txBody>
          <a:bodyPr lIns="108000" rIns="108000" tIns="36000" bIns="36000">
            <a:normAutofit/>
          </a:bodyPr>
          <a:p>
            <a:pPr marL="442800" indent="-442440">
              <a:lnSpc>
                <a:spcPct val="100000"/>
              </a:lnSpc>
              <a:spcBef>
                <a:spcPts val="601"/>
              </a:spcBef>
              <a:spcAft>
                <a:spcPts val="601"/>
              </a:spcAft>
              <a:buClr>
                <a:srgbClr val="f2b254"/>
              </a:buClr>
              <a:buFont typeface="Wingdings" charset="2"/>
              <a:buAutoNum type="arabicPeriod"/>
            </a:pPr>
            <a:r>
              <a:rPr b="0" lang="en-US" sz="3400" spc="-1" strike="noStrike">
                <a:solidFill>
                  <a:srgbClr val="ffffff"/>
                </a:solidFill>
                <a:latin typeface="Calibri"/>
              </a:rPr>
              <a:t>What is Polymorphism?</a:t>
            </a:r>
            <a:endParaRPr b="0" lang="en-US" sz="3400" spc="-1" strike="noStrike">
              <a:solidFill>
                <a:srgbClr val="ffffff"/>
              </a:solidFill>
              <a:latin typeface="Calibri"/>
            </a:endParaRPr>
          </a:p>
          <a:p>
            <a:pPr marL="442800" indent="-442440">
              <a:lnSpc>
                <a:spcPct val="100000"/>
              </a:lnSpc>
              <a:spcBef>
                <a:spcPts val="601"/>
              </a:spcBef>
              <a:spcAft>
                <a:spcPts val="601"/>
              </a:spcAft>
              <a:buClr>
                <a:srgbClr val="f2b254"/>
              </a:buClr>
              <a:buFont typeface="Wingdings" charset="2"/>
              <a:buAutoNum type="arabicPeriod"/>
            </a:pPr>
            <a:r>
              <a:rPr b="0" lang="en-US" sz="3400" spc="-1" strike="noStrike">
                <a:solidFill>
                  <a:srgbClr val="ffffff"/>
                </a:solidFill>
                <a:latin typeface="Calibri"/>
              </a:rPr>
              <a:t>Types of Polymorphism</a:t>
            </a:r>
            <a:endParaRPr b="0" lang="en-US" sz="3400" spc="-1" strike="noStrike">
              <a:solidFill>
                <a:srgbClr val="ffffff"/>
              </a:solidFill>
              <a:latin typeface="Calibri"/>
            </a:endParaRPr>
          </a:p>
          <a:p>
            <a:pPr marL="442800" indent="-442440">
              <a:lnSpc>
                <a:spcPct val="100000"/>
              </a:lnSpc>
              <a:spcBef>
                <a:spcPts val="601"/>
              </a:spcBef>
              <a:spcAft>
                <a:spcPts val="601"/>
              </a:spcAft>
              <a:buClr>
                <a:srgbClr val="f2b254"/>
              </a:buClr>
              <a:buFont typeface="Wingdings" charset="2"/>
              <a:buAutoNum type="arabicPeriod"/>
            </a:pPr>
            <a:r>
              <a:rPr b="0" lang="en-US" sz="3400" spc="-1" strike="noStrike">
                <a:solidFill>
                  <a:srgbClr val="ffffff"/>
                </a:solidFill>
                <a:latin typeface="Calibri"/>
              </a:rPr>
              <a:t>Override Methods</a:t>
            </a:r>
            <a:endParaRPr b="0" lang="en-US" sz="3400" spc="-1" strike="noStrike">
              <a:solidFill>
                <a:srgbClr val="ffffff"/>
              </a:solidFill>
              <a:latin typeface="Calibri"/>
            </a:endParaRPr>
          </a:p>
          <a:p>
            <a:pPr marL="442800" indent="-442440">
              <a:lnSpc>
                <a:spcPct val="100000"/>
              </a:lnSpc>
              <a:spcBef>
                <a:spcPts val="601"/>
              </a:spcBef>
              <a:spcAft>
                <a:spcPts val="601"/>
              </a:spcAft>
              <a:buClr>
                <a:srgbClr val="f2b254"/>
              </a:buClr>
              <a:buFont typeface="Wingdings" charset="2"/>
              <a:buAutoNum type="arabicPeriod"/>
            </a:pPr>
            <a:r>
              <a:rPr b="0" lang="en-US" sz="3400" spc="-1" strike="noStrike">
                <a:solidFill>
                  <a:srgbClr val="ffffff"/>
                </a:solidFill>
                <a:latin typeface="Calibri"/>
              </a:rPr>
              <a:t>Overload Methods</a:t>
            </a:r>
            <a:endParaRPr b="0" lang="en-US" sz="3400" spc="-1" strike="noStrike">
              <a:solidFill>
                <a:srgbClr val="ffffff"/>
              </a:solidFill>
              <a:latin typeface="Calibri"/>
            </a:endParaRPr>
          </a:p>
          <a:p>
            <a:pPr marL="442800" indent="-442440">
              <a:lnSpc>
                <a:spcPct val="100000"/>
              </a:lnSpc>
              <a:spcBef>
                <a:spcPts val="601"/>
              </a:spcBef>
              <a:spcAft>
                <a:spcPts val="601"/>
              </a:spcAft>
              <a:buClr>
                <a:srgbClr val="f2b254"/>
              </a:buClr>
              <a:buFont typeface="Wingdings" charset="2"/>
              <a:buAutoNum type="arabicPeriod"/>
            </a:pPr>
            <a:r>
              <a:rPr b="0" lang="en-US" sz="3400" spc="-1" strike="noStrike">
                <a:solidFill>
                  <a:srgbClr val="ffffff"/>
                </a:solidFill>
                <a:latin typeface="Calibri"/>
              </a:rPr>
              <a:t>Abstract Classes</a:t>
            </a:r>
            <a:endParaRPr b="0" lang="en-US" sz="3400" spc="-1" strike="noStrike">
              <a:solidFill>
                <a:srgbClr val="ffffff"/>
              </a:solidFill>
              <a:latin typeface="Calibri"/>
            </a:endParaRPr>
          </a:p>
          <a:p>
            <a:pPr marL="442800" indent="-442440">
              <a:lnSpc>
                <a:spcPct val="100000"/>
              </a:lnSpc>
              <a:spcBef>
                <a:spcPts val="601"/>
              </a:spcBef>
              <a:spcAft>
                <a:spcPts val="601"/>
              </a:spcAft>
              <a:buClr>
                <a:srgbClr val="f2b254"/>
              </a:buClr>
              <a:buFont typeface="Wingdings" charset="2"/>
              <a:buAutoNum type="arabicPeriod"/>
            </a:pPr>
            <a:r>
              <a:rPr b="0" lang="en-US" sz="3400" spc="-1" strike="noStrike">
                <a:solidFill>
                  <a:srgbClr val="ffffff"/>
                </a:solidFill>
                <a:latin typeface="Calibri"/>
              </a:rPr>
              <a:t>Abstract Methods</a:t>
            </a:r>
            <a:endParaRPr b="0" lang="en-US" sz="3400" spc="-1" strike="noStrike">
              <a:solidFill>
                <a:srgbClr val="ffffff"/>
              </a:solidFill>
              <a:latin typeface="Calibri"/>
            </a:endParaRPr>
          </a:p>
          <a:p>
            <a:pPr>
              <a:lnSpc>
                <a:spcPct val="100000"/>
              </a:lnSpc>
              <a:spcBef>
                <a:spcPts val="601"/>
              </a:spcBef>
              <a:spcAft>
                <a:spcPts val="601"/>
              </a:spcAft>
            </a:pPr>
            <a:endParaRPr b="0" lang="en-US" sz="3400" spc="-1" strike="noStrike">
              <a:solidFill>
                <a:srgbClr val="ffffff"/>
              </a:solidFill>
              <a:latin typeface="Calibri"/>
            </a:endParaRPr>
          </a:p>
          <a:p>
            <a:pPr>
              <a:lnSpc>
                <a:spcPct val="100000"/>
              </a:lnSpc>
              <a:spcBef>
                <a:spcPts val="601"/>
              </a:spcBef>
              <a:spcAft>
                <a:spcPts val="601"/>
              </a:spcAft>
            </a:pPr>
            <a:endParaRPr b="0" lang="en-US" sz="3400" spc="-1" strike="noStrike">
              <a:solidFill>
                <a:srgbClr val="ffffff"/>
              </a:solidFill>
              <a:latin typeface="Calibri"/>
            </a:endParaRPr>
          </a:p>
          <a:p>
            <a:pPr marL="711360">
              <a:lnSpc>
                <a:spcPct val="100000"/>
              </a:lnSpc>
              <a:spcBef>
                <a:spcPts val="601"/>
              </a:spcBef>
              <a:spcAft>
                <a:spcPts val="601"/>
              </a:spcAft>
            </a:pPr>
            <a:endParaRPr b="0" lang="en-US" sz="3400" spc="-1" strike="noStrike">
              <a:solidFill>
                <a:srgbClr val="ffffff"/>
              </a:solidFill>
              <a:latin typeface="Calibri"/>
            </a:endParaRPr>
          </a:p>
        </p:txBody>
      </p:sp>
      <p:sp>
        <p:nvSpPr>
          <p:cNvPr id="231" name="TextShape 3"/>
          <p:cNvSpPr txBox="1"/>
          <p:nvPr/>
        </p:nvSpPr>
        <p:spPr>
          <a:xfrm>
            <a:off x="188640" y="40320"/>
            <a:ext cx="9577080" cy="1110600"/>
          </a:xfrm>
          <a:prstGeom prst="rect">
            <a:avLst/>
          </a:prstGeom>
          <a:noFill/>
          <a:ln>
            <a:noFill/>
          </a:ln>
        </p:spPr>
        <p:txBody>
          <a:bodyPr lIns="108000" rIns="108000" tIns="36000" bIns="36000" anchor="ctr"/>
          <a:p>
            <a:pPr>
              <a:lnSpc>
                <a:spcPct val="90000"/>
              </a:lnSpc>
            </a:pPr>
            <a:r>
              <a:rPr b="1" lang="en-US" sz="4000" spc="-1" strike="noStrike">
                <a:solidFill>
                  <a:srgbClr val="f3be60"/>
                </a:solidFill>
                <a:latin typeface="Calibri"/>
              </a:rPr>
              <a:t>Table of Contents</a:t>
            </a:r>
            <a:endParaRPr b="0" lang="en-US" sz="4000" spc="-1" strike="noStrike">
              <a:solidFill>
                <a:srgbClr val="ffffff"/>
              </a:solidFill>
              <a:latin typeface="Calibri"/>
            </a:endParaRPr>
          </a:p>
        </p:txBody>
      </p:sp>
      <p:pic>
        <p:nvPicPr>
          <p:cNvPr id="232" name="Picture 7" descr=""/>
          <p:cNvPicPr/>
          <p:nvPr/>
        </p:nvPicPr>
        <p:blipFill>
          <a:blip r:embed="rId1"/>
          <a:stretch/>
        </p:blipFill>
        <p:spPr>
          <a:xfrm flipH="1">
            <a:off x="7847280" y="1371600"/>
            <a:ext cx="3571920" cy="4384800"/>
          </a:xfrm>
          <a:prstGeom prst="rect">
            <a:avLst/>
          </a:prstGeom>
          <a:ln>
            <a:noFill/>
          </a:ln>
        </p:spPr>
      </p:pic>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childTnLst>
                  <p:par>
                    <p:cTn id="5" fill="hold">
                      <p:stCondLst>
                        <p:cond delay="indefinite"/>
                      </p:stCondLst>
                      <p:childTnLst>
                        <p:par>
                          <p:cTn id="6" fill="hold">
                            <p:stCondLst>
                              <p:cond delay="0"/>
                            </p:stCondLst>
                            <p:childTnLst>
                              <p:par>
                                <p:cTn id="7" nodeType="clickEffect" fill="hold" presetClass="entr" presetID="1">
                                  <p:stCondLst>
                                    <p:cond delay="0"/>
                                  </p:stCondLst>
                                  <p:childTnLst>
                                    <p:set>
                                      <p:cBhvr>
                                        <p:cTn id="8" dur="1" fill="hold">
                                          <p:stCondLst>
                                            <p:cond delay="0"/>
                                          </p:stCondLst>
                                        </p:cTn>
                                        <p:tgtEl>
                                          <p:spTgt spid="23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nodeType="clickEffect" fill="hold" presetClass="entr" presetID="1">
                                  <p:stCondLst>
                                    <p:cond delay="0"/>
                                  </p:stCondLst>
                                  <p:childTnLst>
                                    <p:set>
                                      <p:cBhvr>
                                        <p:cTn id="12" dur="1" fill="hold">
                                          <p:stCondLst>
                                            <p:cond delay="0"/>
                                          </p:stCondLst>
                                        </p:cTn>
                                        <p:tgtEl>
                                          <p:spTgt spid="230">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nodeType="clickEffect" fill="hold" presetClass="entr" presetID="1">
                                  <p:stCondLst>
                                    <p:cond delay="0"/>
                                  </p:stCondLst>
                                  <p:childTnLst>
                                    <p:set>
                                      <p:cBhvr>
                                        <p:cTn id="16" dur="1" fill="hold">
                                          <p:stCondLst>
                                            <p:cond delay="0"/>
                                          </p:stCondLst>
                                        </p:cTn>
                                        <p:tgtEl>
                                          <p:spTgt spid="230">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nodeType="clickEffect" fill="hold" presetClass="entr" presetID="1">
                                  <p:stCondLst>
                                    <p:cond delay="0"/>
                                  </p:stCondLst>
                                  <p:childTnLst>
                                    <p:set>
                                      <p:cBhvr>
                                        <p:cTn id="20" dur="1" fill="hold">
                                          <p:stCondLst>
                                            <p:cond delay="0"/>
                                          </p:stCondLst>
                                        </p:cTn>
                                        <p:tgtEl>
                                          <p:spTgt spid="230">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nodeType="clickEffect" fill="hold" presetClass="entr" presetID="1">
                                  <p:stCondLst>
                                    <p:cond delay="0"/>
                                  </p:stCondLst>
                                  <p:childTnLst>
                                    <p:set>
                                      <p:cBhvr>
                                        <p:cTn id="24" dur="1" fill="hold">
                                          <p:stCondLst>
                                            <p:cond delay="0"/>
                                          </p:stCondLst>
                                        </p:cTn>
                                        <p:tgtEl>
                                          <p:spTgt spid="230">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TextShape 1"/>
          <p:cNvSpPr txBox="1"/>
          <p:nvPr/>
        </p:nvSpPr>
        <p:spPr>
          <a:xfrm>
            <a:off x="1011960" y="5011560"/>
            <a:ext cx="9806400" cy="774360"/>
          </a:xfrm>
          <a:prstGeom prst="rect">
            <a:avLst/>
          </a:prstGeom>
          <a:noFill/>
          <a:ln>
            <a:noFill/>
          </a:ln>
        </p:spPr>
        <p:txBody>
          <a:bodyPr lIns="36000" rIns="36000" tIns="36000" bIns="36000" anchor="b"/>
          <a:p>
            <a:pPr algn="ctr">
              <a:lnSpc>
                <a:spcPts val="5400"/>
              </a:lnSpc>
            </a:pPr>
            <a:r>
              <a:rPr b="1" lang="en-US" sz="5400" spc="-1" strike="noStrike">
                <a:solidFill>
                  <a:srgbClr val="f3be60"/>
                </a:solidFill>
                <a:latin typeface="Calibri"/>
              </a:rPr>
              <a:t>Polymorphism</a:t>
            </a:r>
            <a:endParaRPr b="0" lang="en-US" sz="5400" spc="-1" strike="noStrike">
              <a:solidFill>
                <a:srgbClr val="ffffff"/>
              </a:solidFill>
              <a:latin typeface="Calibri"/>
            </a:endParaRPr>
          </a:p>
        </p:txBody>
      </p:sp>
      <p:sp>
        <p:nvSpPr>
          <p:cNvPr id="332" name="TextShape 2"/>
          <p:cNvSpPr txBox="1"/>
          <p:nvPr/>
        </p:nvSpPr>
        <p:spPr>
          <a:xfrm>
            <a:off x="1011960" y="5830920"/>
            <a:ext cx="9806400" cy="718560"/>
          </a:xfrm>
          <a:prstGeom prst="rect">
            <a:avLst/>
          </a:prstGeom>
          <a:noFill/>
          <a:ln>
            <a:noFill/>
          </a:ln>
        </p:spPr>
        <p:txBody>
          <a:bodyPr lIns="36000" rIns="36000" tIns="36000" bIns="36000"/>
          <a:p>
            <a:pPr algn="ctr">
              <a:lnSpc>
                <a:spcPct val="105000"/>
              </a:lnSpc>
              <a:spcAft>
                <a:spcPts val="601"/>
              </a:spcAft>
            </a:pPr>
            <a:r>
              <a:rPr b="0" lang="en-US" sz="4000" spc="199" strike="noStrike">
                <a:solidFill>
                  <a:srgbClr val="f0a22e"/>
                </a:solidFill>
                <a:latin typeface="Calibri"/>
              </a:rPr>
              <a:t>Live Exercises in Class (Lab)</a:t>
            </a:r>
            <a:endParaRPr b="0" lang="en-US" sz="4000" spc="-1" strike="noStrike">
              <a:solidFill>
                <a:srgbClr val="ffffff"/>
              </a:solidFill>
              <a:latin typeface="Calibri"/>
            </a:endParaRPr>
          </a:p>
        </p:txBody>
      </p:sp>
      <p:pic>
        <p:nvPicPr>
          <p:cNvPr id="333" name="Picture 5" descr=""/>
          <p:cNvPicPr/>
          <p:nvPr/>
        </p:nvPicPr>
        <p:blipFill>
          <a:blip r:embed="rId1"/>
          <a:stretch/>
        </p:blipFill>
        <p:spPr>
          <a:xfrm>
            <a:off x="4018320" y="941760"/>
            <a:ext cx="3523680" cy="3637080"/>
          </a:xfrm>
          <a:prstGeom prst="rect">
            <a:avLst/>
          </a:prstGeom>
          <a:ln>
            <a:noFill/>
          </a:ln>
        </p:spPr>
      </p:pic>
    </p:spTree>
  </p:cSld>
  <mc:AlternateContent>
    <mc:Choice Requires="p14">
      <p:transition spd="slow" p14:dur="2000"/>
    </mc:Choice>
    <mc:Fallback>
      <p:transition spd="slow"/>
    </mc:Fallback>
  </mc:AlternateContent>
  <p:timing>
    <p:tnLst>
      <p:par>
        <p:cTn id="263" dur="indefinite" restart="never" nodeType="tmRoot">
          <p:childTnLst>
            <p:seq>
              <p:cTn id="264"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TextShape 1"/>
          <p:cNvSpPr txBox="1"/>
          <p:nvPr/>
        </p:nvSpPr>
        <p:spPr>
          <a:xfrm>
            <a:off x="1625040" y="5275440"/>
            <a:ext cx="8938080" cy="820080"/>
          </a:xfrm>
          <a:prstGeom prst="rect">
            <a:avLst/>
          </a:prstGeom>
          <a:noFill/>
          <a:ln>
            <a:noFill/>
          </a:ln>
        </p:spPr>
        <p:txBody>
          <a:bodyPr lIns="36000" rIns="36000" tIns="36000" bIns="36000" anchor="b"/>
          <a:p>
            <a:pPr algn="ctr">
              <a:lnSpc>
                <a:spcPct val="90000"/>
              </a:lnSpc>
            </a:pPr>
            <a:r>
              <a:rPr b="1" lang="en-US" sz="5400" spc="-1" strike="noStrike">
                <a:solidFill>
                  <a:srgbClr val="f3be60"/>
                </a:solidFill>
                <a:latin typeface="Calibri"/>
              </a:rPr>
              <a:t>Abstract Classes</a:t>
            </a:r>
            <a:endParaRPr b="0" lang="en-US" sz="5400" spc="-1" strike="noStrike">
              <a:solidFill>
                <a:srgbClr val="ffffff"/>
              </a:solidFill>
              <a:latin typeface="Calibri"/>
            </a:endParaRPr>
          </a:p>
        </p:txBody>
      </p:sp>
      <p:sp>
        <p:nvSpPr>
          <p:cNvPr id="335" name="TextShape 2"/>
          <p:cNvSpPr txBox="1"/>
          <p:nvPr/>
        </p:nvSpPr>
        <p:spPr>
          <a:xfrm>
            <a:off x="11760120" y="6524640"/>
            <a:ext cx="428400" cy="196560"/>
          </a:xfrm>
          <a:prstGeom prst="rect">
            <a:avLst/>
          </a:prstGeom>
          <a:noFill/>
          <a:ln>
            <a:noFill/>
          </a:ln>
        </p:spPr>
        <p:txBody>
          <a:bodyPr lIns="36000" rIns="36000" tIns="36000" bIns="36000" anchor="ctr"/>
          <a:p>
            <a:pPr algn="r">
              <a:lnSpc>
                <a:spcPct val="100000"/>
              </a:lnSpc>
            </a:pPr>
            <a:fld id="{1F723F54-F407-426A-BBFC-3C320A63CB3E}" type="slidenum">
              <a:rPr b="0" lang="en-US" sz="1000" spc="-1" strike="noStrike">
                <a:solidFill>
                  <a:srgbClr val="ffffff"/>
                </a:solidFill>
                <a:latin typeface="Calibri"/>
              </a:rPr>
              <a:t>&lt;number&gt;</a:t>
            </a:fld>
            <a:endParaRPr b="0" lang="en-US" sz="1000" spc="-1" strike="noStrike">
              <a:latin typeface="Times New Roman"/>
            </a:endParaRPr>
          </a:p>
        </p:txBody>
      </p:sp>
      <p:pic>
        <p:nvPicPr>
          <p:cNvPr id="336" name="Picture 2" descr=""/>
          <p:cNvPicPr/>
          <p:nvPr/>
        </p:nvPicPr>
        <p:blipFill>
          <a:blip r:embed="rId1">
            <a:alphaModFix amt="90000"/>
          </a:blip>
          <a:stretch/>
        </p:blipFill>
        <p:spPr>
          <a:xfrm>
            <a:off x="3808440" y="1981080"/>
            <a:ext cx="4542480" cy="2514240"/>
          </a:xfrm>
          <a:prstGeom prst="rect">
            <a:avLst/>
          </a:prstGeom>
          <a:ln>
            <a:noFill/>
          </a:ln>
          <a:effectLst>
            <a:innerShdw blurRad="635000">
              <a:srgbClr val="000000"/>
            </a:innerShdw>
          </a:effectLst>
        </p:spPr>
      </p:pic>
    </p:spTree>
  </p:cSld>
  <mc:AlternateContent>
    <mc:Choice Requires="p14">
      <p:transition spd="slow" p14:dur="2000"/>
    </mc:Choice>
    <mc:Fallback>
      <p:transition spd="slow"/>
    </mc:Fallback>
  </mc:AlternateContent>
  <p:timing>
    <p:tnLst>
      <p:par>
        <p:cTn id="265" dur="indefinite" restart="never" nodeType="tmRoot">
          <p:childTnLst>
            <p:seq>
              <p:cTn id="266"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TextShape 1"/>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661DDC48-4BB8-45E9-83F2-5353190CE7FC}" type="slidenum">
              <a:rPr b="0" lang="en-US" sz="1000" spc="-1" strike="noStrike">
                <a:solidFill>
                  <a:srgbClr val="ffffff"/>
                </a:solidFill>
                <a:latin typeface="Calibri"/>
              </a:rPr>
              <a:t>&lt;number&gt;</a:t>
            </a:fld>
            <a:endParaRPr b="0" lang="en-US" sz="1000" spc="-1" strike="noStrike">
              <a:latin typeface="Times New Roman"/>
            </a:endParaRPr>
          </a:p>
        </p:txBody>
      </p:sp>
      <p:sp>
        <p:nvSpPr>
          <p:cNvPr id="338" name="TextShape 2"/>
          <p:cNvSpPr txBox="1"/>
          <p:nvPr/>
        </p:nvSpPr>
        <p:spPr>
          <a:xfrm>
            <a:off x="190440" y="1151280"/>
            <a:ext cx="11804400" cy="5569920"/>
          </a:xfrm>
          <a:prstGeom prst="rect">
            <a:avLst/>
          </a:prstGeom>
          <a:noFill/>
          <a:ln>
            <a:noFill/>
          </a:ln>
        </p:spPr>
        <p:txBody>
          <a:bodyPr lIns="108000" rIns="108000" tIns="36000" bIns="36000"/>
          <a:p>
            <a:pPr marL="304920" indent="-304560">
              <a:lnSpc>
                <a:spcPct val="105000"/>
              </a:lnSpc>
              <a:spcBef>
                <a:spcPts val="601"/>
              </a:spcBef>
              <a:spcAft>
                <a:spcPts val="601"/>
              </a:spcAft>
              <a:buClr>
                <a:srgbClr val="f2b254"/>
              </a:buClr>
              <a:buFont typeface="Wingdings" charset="2"/>
              <a:buChar char=""/>
            </a:pPr>
            <a:r>
              <a:rPr b="0" lang="en-US" sz="3400" spc="-1" strike="noStrike">
                <a:solidFill>
                  <a:srgbClr val="ffffff"/>
                </a:solidFill>
                <a:latin typeface="Calibri"/>
              </a:rPr>
              <a:t>Abstract class </a:t>
            </a:r>
            <a:r>
              <a:rPr b="1" lang="en-US" sz="3400" spc="-1" strike="noStrike">
                <a:solidFill>
                  <a:srgbClr val="f3cd60"/>
                </a:solidFill>
                <a:latin typeface="Calibri"/>
              </a:rPr>
              <a:t>can NOT be instantiated</a:t>
            </a:r>
            <a:endParaRPr b="0" lang="en-US" sz="3400" spc="-1" strike="noStrike">
              <a:solidFill>
                <a:srgbClr val="ffffff"/>
              </a:solidFill>
              <a:latin typeface="Calibri"/>
            </a:endParaRPr>
          </a:p>
          <a:p>
            <a:pPr>
              <a:lnSpc>
                <a:spcPct val="105000"/>
              </a:lnSpc>
              <a:spcBef>
                <a:spcPts val="601"/>
              </a:spcBef>
              <a:spcAft>
                <a:spcPts val="601"/>
              </a:spcAft>
            </a:pPr>
            <a:endParaRPr b="0" lang="en-US" sz="3400" spc="-1" strike="noStrike">
              <a:solidFill>
                <a:srgbClr val="ffffff"/>
              </a:solidFill>
              <a:latin typeface="Calibri"/>
            </a:endParaRPr>
          </a:p>
          <a:p>
            <a:pPr>
              <a:lnSpc>
                <a:spcPct val="105000"/>
              </a:lnSpc>
              <a:spcBef>
                <a:spcPts val="601"/>
              </a:spcBef>
              <a:spcAft>
                <a:spcPts val="601"/>
              </a:spcAft>
            </a:pPr>
            <a:endParaRPr b="0" lang="en-US" sz="3400" spc="-1" strike="noStrike">
              <a:solidFill>
                <a:srgbClr val="ffffff"/>
              </a:solidFill>
              <a:latin typeface="Calibri"/>
            </a:endParaRPr>
          </a:p>
          <a:p>
            <a:pPr>
              <a:lnSpc>
                <a:spcPct val="105000"/>
              </a:lnSpc>
              <a:spcBef>
                <a:spcPts val="601"/>
              </a:spcBef>
              <a:spcAft>
                <a:spcPts val="601"/>
              </a:spcAft>
            </a:pPr>
            <a:endParaRPr b="0" lang="en-US" sz="3400" spc="-1" strike="noStrike">
              <a:solidFill>
                <a:srgbClr val="ffffff"/>
              </a:solidFill>
              <a:latin typeface="Calibri"/>
            </a:endParaRPr>
          </a:p>
        </p:txBody>
      </p:sp>
      <p:sp>
        <p:nvSpPr>
          <p:cNvPr id="339" name="TextShape 3"/>
          <p:cNvSpPr txBox="1"/>
          <p:nvPr/>
        </p:nvSpPr>
        <p:spPr>
          <a:xfrm>
            <a:off x="188640" y="40320"/>
            <a:ext cx="9577080" cy="1110600"/>
          </a:xfrm>
          <a:prstGeom prst="rect">
            <a:avLst/>
          </a:prstGeom>
          <a:noFill/>
          <a:ln>
            <a:noFill/>
          </a:ln>
        </p:spPr>
        <p:txBody>
          <a:bodyPr lIns="108000" rIns="108000" tIns="36000" bIns="36000" anchor="ctr"/>
          <a:p>
            <a:pPr>
              <a:lnSpc>
                <a:spcPct val="90000"/>
              </a:lnSpc>
            </a:pPr>
            <a:r>
              <a:rPr b="1" lang="en-US" sz="4000" spc="-1" strike="noStrike">
                <a:solidFill>
                  <a:srgbClr val="f3be60"/>
                </a:solidFill>
                <a:latin typeface="Calibri"/>
              </a:rPr>
              <a:t>Abstract Classes</a:t>
            </a:r>
            <a:endParaRPr b="0" lang="en-US" sz="4000" spc="-1" strike="noStrike">
              <a:solidFill>
                <a:srgbClr val="ffffff"/>
              </a:solidFill>
              <a:latin typeface="Calibri"/>
            </a:endParaRPr>
          </a:p>
        </p:txBody>
      </p:sp>
      <p:sp>
        <p:nvSpPr>
          <p:cNvPr id="340" name="CustomShape 4"/>
          <p:cNvSpPr/>
          <p:nvPr/>
        </p:nvSpPr>
        <p:spPr>
          <a:xfrm>
            <a:off x="608040" y="1981080"/>
            <a:ext cx="10782000" cy="2079720"/>
          </a:xfrm>
          <a:prstGeom prst="rect">
            <a:avLst/>
          </a:prstGeom>
          <a:solidFill>
            <a:schemeClr val="accent5">
              <a:lumMod val="40000"/>
              <a:lumOff val="60000"/>
              <a:alpha val="20000"/>
            </a:schemeClr>
          </a:solidFill>
          <a:ln w="12600">
            <a:solidFill>
              <a:schemeClr val="accent5">
                <a:lumMod val="60000"/>
                <a:lumOff val="40000"/>
              </a:schemeClr>
            </a:solidFill>
            <a:round/>
          </a:ln>
        </p:spPr>
        <p:style>
          <a:lnRef idx="0"/>
          <a:fillRef idx="0"/>
          <a:effectRef idx="0"/>
          <a:fontRef idx="minor"/>
        </p:style>
        <p:txBody>
          <a:bodyPr lIns="144000" rIns="144000" tIns="72000" bIns="72000"/>
          <a:p>
            <a:pPr>
              <a:lnSpc>
                <a:spcPct val="100000"/>
              </a:lnSpc>
              <a:spcBef>
                <a:spcPts val="300"/>
              </a:spcBef>
              <a:spcAft>
                <a:spcPts val="300"/>
              </a:spcAft>
            </a:pPr>
            <a:r>
              <a:rPr b="1" lang="en-US" sz="2800" spc="-1" strike="noStrike">
                <a:solidFill>
                  <a:srgbClr val="fcecd5"/>
                </a:solidFill>
                <a:latin typeface="Consolas"/>
              </a:rPr>
              <a:t>public </a:t>
            </a:r>
            <a:r>
              <a:rPr b="1" lang="en-US" sz="2800" spc="-1" strike="noStrike">
                <a:solidFill>
                  <a:srgbClr val="f3cd60"/>
                </a:solidFill>
                <a:latin typeface="Consolas"/>
              </a:rPr>
              <a:t>abstract</a:t>
            </a:r>
            <a:r>
              <a:rPr b="1" lang="en-US" sz="2800" spc="-1" strike="noStrike">
                <a:solidFill>
                  <a:srgbClr val="fcecd5"/>
                </a:solidFill>
                <a:latin typeface="Consolas"/>
              </a:rPr>
              <a:t> class Shape {} </a:t>
            </a:r>
            <a:endParaRPr b="0" lang="en-US" sz="2800" spc="-1" strike="noStrike">
              <a:latin typeface="Arial"/>
            </a:endParaRPr>
          </a:p>
          <a:p>
            <a:pPr>
              <a:lnSpc>
                <a:spcPct val="100000"/>
              </a:lnSpc>
              <a:spcBef>
                <a:spcPts val="300"/>
              </a:spcBef>
              <a:spcAft>
                <a:spcPts val="300"/>
              </a:spcAft>
            </a:pPr>
            <a:r>
              <a:rPr b="1" lang="en-US" sz="2800" spc="-1" strike="noStrike">
                <a:solidFill>
                  <a:srgbClr val="fcecd5"/>
                </a:solidFill>
                <a:latin typeface="Consolas"/>
              </a:rPr>
              <a:t>public class Circle extends Shape {}</a:t>
            </a:r>
            <a:endParaRPr b="0" lang="en-US" sz="2800" spc="-1" strike="noStrike">
              <a:latin typeface="Arial"/>
            </a:endParaRPr>
          </a:p>
          <a:p>
            <a:pPr>
              <a:lnSpc>
                <a:spcPct val="100000"/>
              </a:lnSpc>
              <a:spcBef>
                <a:spcPts val="300"/>
              </a:spcBef>
              <a:spcAft>
                <a:spcPts val="300"/>
              </a:spcAft>
            </a:pPr>
            <a:r>
              <a:rPr b="1" lang="en-US" sz="2800" spc="-1" strike="noStrike">
                <a:solidFill>
                  <a:srgbClr val="f3cd60"/>
                </a:solidFill>
                <a:latin typeface="Consolas"/>
              </a:rPr>
              <a:t>Shape</a:t>
            </a:r>
            <a:r>
              <a:rPr b="1" lang="en-US" sz="2800" spc="-1" strike="noStrike">
                <a:solidFill>
                  <a:srgbClr val="fcecd5"/>
                </a:solidFill>
                <a:latin typeface="Consolas"/>
              </a:rPr>
              <a:t> shape = new </a:t>
            </a:r>
            <a:r>
              <a:rPr b="1" lang="en-US" sz="2800" spc="-1" strike="noStrike">
                <a:solidFill>
                  <a:srgbClr val="f3cd60"/>
                </a:solidFill>
                <a:latin typeface="Consolas"/>
              </a:rPr>
              <a:t>Shape()</a:t>
            </a:r>
            <a:r>
              <a:rPr b="1" lang="en-US" sz="2800" spc="-1" strike="noStrike">
                <a:solidFill>
                  <a:srgbClr val="fcecd5"/>
                </a:solidFill>
                <a:latin typeface="Consolas"/>
              </a:rPr>
              <a:t>; // Compile time error</a:t>
            </a:r>
            <a:endParaRPr b="0" lang="en-US" sz="2800" spc="-1" strike="noStrike">
              <a:latin typeface="Arial"/>
            </a:endParaRPr>
          </a:p>
          <a:p>
            <a:pPr>
              <a:lnSpc>
                <a:spcPct val="100000"/>
              </a:lnSpc>
              <a:spcBef>
                <a:spcPts val="300"/>
              </a:spcBef>
              <a:spcAft>
                <a:spcPts val="300"/>
              </a:spcAft>
            </a:pPr>
            <a:r>
              <a:rPr b="1" lang="en-US" sz="2800" spc="-1" strike="noStrike">
                <a:solidFill>
                  <a:srgbClr val="f3cd60"/>
                </a:solidFill>
                <a:latin typeface="Consolas"/>
              </a:rPr>
              <a:t>Shape</a:t>
            </a:r>
            <a:r>
              <a:rPr b="1" lang="en-US" sz="2800" spc="-1" strike="noStrike">
                <a:solidFill>
                  <a:srgbClr val="fcecd5"/>
                </a:solidFill>
                <a:latin typeface="Consolas"/>
              </a:rPr>
              <a:t> circle = new </a:t>
            </a:r>
            <a:r>
              <a:rPr b="1" lang="en-US" sz="2800" spc="-1" strike="noStrike">
                <a:solidFill>
                  <a:srgbClr val="f3cd60"/>
                </a:solidFill>
                <a:latin typeface="Consolas"/>
              </a:rPr>
              <a:t>Circle(); </a:t>
            </a:r>
            <a:r>
              <a:rPr b="1" lang="en-US" sz="2800" spc="-1" strike="noStrike">
                <a:solidFill>
                  <a:srgbClr val="fcecd5"/>
                </a:solidFill>
                <a:latin typeface="Consolas"/>
              </a:rPr>
              <a:t>// polymorphism</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267" dur="indefinite" restart="never" nodeType="tmRoot">
          <p:childTnLst>
            <p:seq>
              <p:cTn id="268" dur="indefinite" nodeType="mainSeq">
                <p:childTnLst>
                  <p:par>
                    <p:cTn id="269" fill="hold">
                      <p:stCondLst>
                        <p:cond delay="indefinite"/>
                      </p:stCondLst>
                      <p:childTnLst>
                        <p:par>
                          <p:cTn id="270" fill="hold">
                            <p:stCondLst>
                              <p:cond delay="0"/>
                            </p:stCondLst>
                            <p:childTnLst>
                              <p:par>
                                <p:cTn id="271" nodeType="clickEffect" fill="hold" presetClass="entr" presetID="1">
                                  <p:stCondLst>
                                    <p:cond delay="0"/>
                                  </p:stCondLst>
                                  <p:childTnLst>
                                    <p:set>
                                      <p:cBhvr>
                                        <p:cTn id="272" dur="1" fill="hold">
                                          <p:stCondLst>
                                            <p:cond delay="0"/>
                                          </p:stCondLst>
                                        </p:cTn>
                                        <p:tgtEl>
                                          <p:spTgt spid="340"/>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TextShape 1"/>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26D785E1-9555-4A2E-BA5A-D4EB0A4E0AF5}" type="slidenum">
              <a:rPr b="0" lang="en-US" sz="1000" spc="-1" strike="noStrike">
                <a:solidFill>
                  <a:srgbClr val="ffffff"/>
                </a:solidFill>
                <a:latin typeface="Calibri"/>
              </a:rPr>
              <a:t>&lt;number&gt;</a:t>
            </a:fld>
            <a:endParaRPr b="0" lang="en-US" sz="1000" spc="-1" strike="noStrike">
              <a:latin typeface="Times New Roman"/>
            </a:endParaRPr>
          </a:p>
        </p:txBody>
      </p:sp>
      <p:sp>
        <p:nvSpPr>
          <p:cNvPr id="342" name="TextShape 2"/>
          <p:cNvSpPr txBox="1"/>
          <p:nvPr/>
        </p:nvSpPr>
        <p:spPr>
          <a:xfrm>
            <a:off x="190440" y="1151280"/>
            <a:ext cx="11804400" cy="5569920"/>
          </a:xfrm>
          <a:prstGeom prst="rect">
            <a:avLst/>
          </a:prstGeom>
          <a:noFill/>
          <a:ln>
            <a:noFill/>
          </a:ln>
        </p:spPr>
        <p:txBody>
          <a:bodyPr lIns="108000" rIns="108000" tIns="36000" bIns="36000"/>
          <a:p>
            <a:pPr marL="304920" indent="-304560">
              <a:lnSpc>
                <a:spcPct val="105000"/>
              </a:lnSpc>
              <a:spcBef>
                <a:spcPts val="601"/>
              </a:spcBef>
              <a:spcAft>
                <a:spcPts val="601"/>
              </a:spcAft>
              <a:buClr>
                <a:srgbClr val="f2b254"/>
              </a:buClr>
              <a:buFont typeface="Wingdings" charset="2"/>
              <a:buChar char=""/>
            </a:pPr>
            <a:r>
              <a:rPr b="0" lang="en-US" sz="3400" spc="-1" strike="noStrike">
                <a:solidFill>
                  <a:srgbClr val="ffffff"/>
                </a:solidFill>
                <a:latin typeface="Calibri"/>
              </a:rPr>
              <a:t>An </a:t>
            </a:r>
            <a:r>
              <a:rPr b="1" lang="en-US" sz="3400" spc="-1" strike="noStrike">
                <a:solidFill>
                  <a:srgbClr val="f3cd60"/>
                </a:solidFill>
                <a:latin typeface="Calibri"/>
              </a:rPr>
              <a:t>abstract</a:t>
            </a:r>
            <a:r>
              <a:rPr b="0" lang="en-US" sz="3400" spc="-1" strike="noStrike">
                <a:solidFill>
                  <a:srgbClr val="ffffff"/>
                </a:solidFill>
                <a:latin typeface="Calibri"/>
              </a:rPr>
              <a:t> class </a:t>
            </a:r>
            <a:r>
              <a:rPr b="1" lang="en-US" sz="3400" spc="-1" strike="noStrike">
                <a:solidFill>
                  <a:srgbClr val="f3cd60"/>
                </a:solidFill>
                <a:latin typeface="Calibri"/>
              </a:rPr>
              <a:t>may or may not</a:t>
            </a:r>
            <a:r>
              <a:rPr b="1" lang="en-US" sz="3400" spc="-1" strike="noStrike">
                <a:solidFill>
                  <a:srgbClr val="ffffff"/>
                </a:solidFill>
                <a:latin typeface="Calibri"/>
              </a:rPr>
              <a:t> </a:t>
            </a:r>
            <a:r>
              <a:rPr b="0" lang="en-US" sz="3400" spc="-1" strike="noStrike">
                <a:solidFill>
                  <a:srgbClr val="ffffff"/>
                </a:solidFill>
                <a:latin typeface="Calibri"/>
              </a:rPr>
              <a:t>include abstract </a:t>
            </a:r>
            <a:r>
              <a:rPr b="1" lang="en-US" sz="3400" spc="-1" strike="noStrike">
                <a:solidFill>
                  <a:srgbClr val="f3cd60"/>
                </a:solidFill>
                <a:latin typeface="Calibri"/>
              </a:rPr>
              <a:t>methods</a:t>
            </a:r>
            <a:endParaRPr b="0" lang="en-US" sz="3400" spc="-1" strike="noStrike">
              <a:solidFill>
                <a:srgbClr val="ffffff"/>
              </a:solidFill>
              <a:latin typeface="Calibri"/>
            </a:endParaRPr>
          </a:p>
          <a:p>
            <a:pPr marL="304920" indent="-304560">
              <a:lnSpc>
                <a:spcPct val="105000"/>
              </a:lnSpc>
              <a:spcBef>
                <a:spcPts val="601"/>
              </a:spcBef>
              <a:spcAft>
                <a:spcPts val="601"/>
              </a:spcAft>
              <a:buClr>
                <a:srgbClr val="f2b254"/>
              </a:buClr>
              <a:buFont typeface="Wingdings" charset="2"/>
              <a:buChar char=""/>
            </a:pPr>
            <a:r>
              <a:rPr b="0" lang="en-US" sz="3400" spc="-1" strike="noStrike">
                <a:solidFill>
                  <a:srgbClr val="ffffff"/>
                </a:solidFill>
                <a:latin typeface="Calibri"/>
              </a:rPr>
              <a:t>If it has </a:t>
            </a:r>
            <a:r>
              <a:rPr b="1" lang="en-US" sz="3400" spc="-1" strike="noStrike">
                <a:solidFill>
                  <a:srgbClr val="f3cd60"/>
                </a:solidFill>
                <a:latin typeface="Calibri"/>
              </a:rPr>
              <a:t>at least one abstract method</a:t>
            </a:r>
            <a:r>
              <a:rPr b="0" lang="en-US" sz="3400" spc="-1" strike="noStrike">
                <a:solidFill>
                  <a:srgbClr val="ffffff"/>
                </a:solidFill>
                <a:latin typeface="Calibri"/>
              </a:rPr>
              <a:t>, it must be declared </a:t>
            </a:r>
            <a:r>
              <a:rPr b="1" lang="en-US" sz="3400" spc="-1" strike="noStrike">
                <a:solidFill>
                  <a:srgbClr val="f3cd60"/>
                </a:solidFill>
                <a:latin typeface="Calibri"/>
              </a:rPr>
              <a:t>abstract</a:t>
            </a:r>
            <a:endParaRPr b="0" lang="en-US" sz="3400" spc="-1" strike="noStrike">
              <a:solidFill>
                <a:srgbClr val="ffffff"/>
              </a:solidFill>
              <a:latin typeface="Calibri"/>
            </a:endParaRPr>
          </a:p>
          <a:p>
            <a:pPr marL="304920" indent="-304560">
              <a:lnSpc>
                <a:spcPct val="105000"/>
              </a:lnSpc>
              <a:spcBef>
                <a:spcPts val="601"/>
              </a:spcBef>
              <a:spcAft>
                <a:spcPts val="601"/>
              </a:spcAft>
              <a:buClr>
                <a:srgbClr val="f2b254"/>
              </a:buClr>
              <a:buFont typeface="Wingdings" charset="2"/>
              <a:buChar char=""/>
            </a:pPr>
            <a:r>
              <a:rPr b="0" lang="en-US" sz="3400" spc="-1" strike="noStrike">
                <a:solidFill>
                  <a:srgbClr val="ffffff"/>
                </a:solidFill>
                <a:latin typeface="Calibri"/>
              </a:rPr>
              <a:t>To use </a:t>
            </a:r>
            <a:r>
              <a:rPr b="1" lang="en-US" sz="3400" spc="-1" strike="noStrike">
                <a:solidFill>
                  <a:srgbClr val="f3cd60"/>
                </a:solidFill>
                <a:latin typeface="Calibri"/>
              </a:rPr>
              <a:t>abstract class</a:t>
            </a:r>
            <a:r>
              <a:rPr b="0" lang="en-US" sz="3400" spc="-1" strike="noStrike">
                <a:solidFill>
                  <a:srgbClr val="ffffff"/>
                </a:solidFill>
                <a:latin typeface="Calibri"/>
              </a:rPr>
              <a:t>, you need to </a:t>
            </a:r>
            <a:r>
              <a:rPr b="1" lang="en-US" sz="3400" spc="-1" strike="noStrike">
                <a:solidFill>
                  <a:srgbClr val="f3cd60"/>
                </a:solidFill>
                <a:latin typeface="Calibri"/>
              </a:rPr>
              <a:t>extend it</a:t>
            </a:r>
            <a:endParaRPr b="0" lang="en-US" sz="3400" spc="-1" strike="noStrike">
              <a:solidFill>
                <a:srgbClr val="ffffff"/>
              </a:solidFill>
              <a:latin typeface="Calibri"/>
            </a:endParaRPr>
          </a:p>
        </p:txBody>
      </p:sp>
      <p:sp>
        <p:nvSpPr>
          <p:cNvPr id="343" name="TextShape 3"/>
          <p:cNvSpPr txBox="1"/>
          <p:nvPr/>
        </p:nvSpPr>
        <p:spPr>
          <a:xfrm>
            <a:off x="188640" y="40320"/>
            <a:ext cx="9577080" cy="1110600"/>
          </a:xfrm>
          <a:prstGeom prst="rect">
            <a:avLst/>
          </a:prstGeom>
          <a:noFill/>
          <a:ln>
            <a:noFill/>
          </a:ln>
        </p:spPr>
        <p:txBody>
          <a:bodyPr lIns="108000" rIns="108000" tIns="36000" bIns="36000" anchor="ctr"/>
          <a:p>
            <a:pPr>
              <a:lnSpc>
                <a:spcPct val="90000"/>
              </a:lnSpc>
            </a:pPr>
            <a:r>
              <a:rPr b="1" lang="en-US" sz="4000" spc="-1" strike="noStrike">
                <a:solidFill>
                  <a:srgbClr val="f3be60"/>
                </a:solidFill>
                <a:latin typeface="Calibri"/>
              </a:rPr>
              <a:t>Abstract Classes</a:t>
            </a:r>
            <a:endParaRPr b="0" lang="en-US" sz="4000" spc="-1" strike="noStrike">
              <a:solidFill>
                <a:srgbClr val="ffffff"/>
              </a:solidFill>
              <a:latin typeface="Calibri"/>
            </a:endParaRPr>
          </a:p>
        </p:txBody>
      </p:sp>
    </p:spTree>
  </p:cSld>
  <mc:AlternateContent>
    <mc:Choice Requires="p14">
      <p:transition spd="slow" p14:dur="2000"/>
    </mc:Choice>
    <mc:Fallback>
      <p:transition spd="slow"/>
    </mc:Fallback>
  </mc:AlternateContent>
  <p:timing>
    <p:tnLst>
      <p:par>
        <p:cTn id="273" dur="indefinite" restart="never" nodeType="tmRoot">
          <p:childTnLst>
            <p:seq>
              <p:cTn id="274" dur="indefinite" nodeType="mainSeq">
                <p:childTnLst>
                  <p:par>
                    <p:cTn id="275" fill="hold">
                      <p:stCondLst>
                        <p:cond delay="indefinite"/>
                      </p:stCondLst>
                      <p:childTnLst>
                        <p:par>
                          <p:cTn id="276" fill="hold">
                            <p:stCondLst>
                              <p:cond delay="0"/>
                            </p:stCondLst>
                            <p:childTnLst>
                              <p:par>
                                <p:cTn id="277" nodeType="clickEffect" fill="hold" presetClass="entr" presetID="1">
                                  <p:stCondLst>
                                    <p:cond delay="0"/>
                                  </p:stCondLst>
                                  <p:childTnLst>
                                    <p:set>
                                      <p:cBhvr>
                                        <p:cTn id="278" dur="1" fill="hold">
                                          <p:stCondLst>
                                            <p:cond delay="0"/>
                                          </p:stCondLst>
                                        </p:cTn>
                                        <p:tgtEl>
                                          <p:spTgt spid="342">
                                            <p:txEl>
                                              <p:pRg st="1" end="1"/>
                                            </p:txEl>
                                          </p:spTgt>
                                        </p:tgtEl>
                                        <p:attrNameLst>
                                          <p:attrName>style.visibility</p:attrName>
                                        </p:attrNameLst>
                                      </p:cBhvr>
                                      <p:to>
                                        <p:strVal val="visible"/>
                                      </p:to>
                                    </p:set>
                                  </p:childTnLst>
                                </p:cTn>
                              </p:par>
                            </p:childTnLst>
                          </p:cTn>
                        </p:par>
                      </p:childTnLst>
                    </p:cTn>
                  </p:par>
                  <p:par>
                    <p:cTn id="279" fill="hold">
                      <p:stCondLst>
                        <p:cond delay="indefinite"/>
                      </p:stCondLst>
                      <p:childTnLst>
                        <p:par>
                          <p:cTn id="280" fill="hold">
                            <p:stCondLst>
                              <p:cond delay="0"/>
                            </p:stCondLst>
                            <p:childTnLst>
                              <p:par>
                                <p:cTn id="281" nodeType="clickEffect" fill="hold" presetClass="entr" presetID="1">
                                  <p:stCondLst>
                                    <p:cond delay="0"/>
                                  </p:stCondLst>
                                  <p:childTnLst>
                                    <p:set>
                                      <p:cBhvr>
                                        <p:cTn id="282" dur="1" fill="hold">
                                          <p:stCondLst>
                                            <p:cond delay="0"/>
                                          </p:stCondLst>
                                        </p:cTn>
                                        <p:tgtEl>
                                          <p:spTgt spid="342">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TextShape 1"/>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103AF742-0E7C-4A85-A831-CFC42D6C486D}" type="slidenum">
              <a:rPr b="0" lang="en-US" sz="1000" spc="-1" strike="noStrike">
                <a:solidFill>
                  <a:srgbClr val="ffffff"/>
                </a:solidFill>
                <a:latin typeface="Calibri"/>
              </a:rPr>
              <a:t>&lt;number&gt;</a:t>
            </a:fld>
            <a:endParaRPr b="0" lang="en-US" sz="1000" spc="-1" strike="noStrike">
              <a:latin typeface="Times New Roman"/>
            </a:endParaRPr>
          </a:p>
        </p:txBody>
      </p:sp>
      <p:sp>
        <p:nvSpPr>
          <p:cNvPr id="345" name="TextShape 2"/>
          <p:cNvSpPr txBox="1"/>
          <p:nvPr/>
        </p:nvSpPr>
        <p:spPr>
          <a:xfrm>
            <a:off x="188640" y="40320"/>
            <a:ext cx="9577080" cy="1110600"/>
          </a:xfrm>
          <a:prstGeom prst="rect">
            <a:avLst/>
          </a:prstGeom>
          <a:noFill/>
          <a:ln>
            <a:noFill/>
          </a:ln>
        </p:spPr>
        <p:txBody>
          <a:bodyPr lIns="108000" rIns="108000" tIns="36000" bIns="36000" anchor="ctr"/>
          <a:p>
            <a:pPr>
              <a:lnSpc>
                <a:spcPct val="90000"/>
              </a:lnSpc>
            </a:pPr>
            <a:r>
              <a:rPr b="1" lang="en-US" sz="4000" spc="-1" strike="noStrike">
                <a:solidFill>
                  <a:srgbClr val="f3be60"/>
                </a:solidFill>
                <a:latin typeface="Calibri"/>
              </a:rPr>
              <a:t>Abstract Classes Elements</a:t>
            </a:r>
            <a:endParaRPr b="0" lang="en-US" sz="4000" spc="-1" strike="noStrike">
              <a:solidFill>
                <a:srgbClr val="ffffff"/>
              </a:solidFill>
              <a:latin typeface="Calibri"/>
            </a:endParaRPr>
          </a:p>
        </p:txBody>
      </p:sp>
      <p:sp>
        <p:nvSpPr>
          <p:cNvPr id="346" name="CustomShape 3"/>
          <p:cNvSpPr/>
          <p:nvPr/>
        </p:nvSpPr>
        <p:spPr>
          <a:xfrm>
            <a:off x="608040" y="1681560"/>
            <a:ext cx="10591560" cy="4463280"/>
          </a:xfrm>
          <a:prstGeom prst="rect">
            <a:avLst/>
          </a:prstGeom>
          <a:solidFill>
            <a:schemeClr val="accent5">
              <a:lumMod val="40000"/>
              <a:lumOff val="60000"/>
              <a:alpha val="20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00000"/>
              </a:lnSpc>
              <a:spcBef>
                <a:spcPts val="300"/>
              </a:spcBef>
              <a:spcAft>
                <a:spcPts val="300"/>
              </a:spcAft>
            </a:pPr>
            <a:r>
              <a:rPr b="1" lang="en-US" sz="2800" spc="-1" strike="noStrike">
                <a:solidFill>
                  <a:srgbClr val="fbeedc"/>
                </a:solidFill>
                <a:latin typeface="Consolas"/>
              </a:rPr>
              <a:t>Public </a:t>
            </a:r>
            <a:r>
              <a:rPr b="1" lang="en-US" sz="2800" spc="-1" strike="noStrike">
                <a:solidFill>
                  <a:srgbClr val="f3cd60"/>
                </a:solidFill>
                <a:latin typeface="Consolas"/>
              </a:rPr>
              <a:t>abstract</a:t>
            </a:r>
            <a:r>
              <a:rPr b="1" lang="en-US" sz="2800" spc="-1" strike="noStrike">
                <a:solidFill>
                  <a:srgbClr val="fbeedc"/>
                </a:solidFill>
                <a:latin typeface="Consolas"/>
              </a:rPr>
              <a:t> class Shape {</a:t>
            </a:r>
            <a:endParaRPr b="0" lang="en-US" sz="2800" spc="-1" strike="noStrike">
              <a:latin typeface="Arial"/>
            </a:endParaRPr>
          </a:p>
          <a:p>
            <a:pPr>
              <a:lnSpc>
                <a:spcPct val="100000"/>
              </a:lnSpc>
              <a:spcBef>
                <a:spcPts val="300"/>
              </a:spcBef>
              <a:spcAft>
                <a:spcPts val="300"/>
              </a:spcAft>
            </a:pPr>
            <a:r>
              <a:rPr b="1" lang="en-US" sz="2800" spc="-1" strike="noStrike">
                <a:solidFill>
                  <a:srgbClr val="fbeedc"/>
                </a:solidFill>
                <a:latin typeface="Consolas"/>
              </a:rPr>
              <a:t>  </a:t>
            </a:r>
            <a:r>
              <a:rPr b="1" lang="en-US" sz="2800" spc="-1" strike="noStrike">
                <a:solidFill>
                  <a:srgbClr val="f3cd60"/>
                </a:solidFill>
                <a:latin typeface="Consolas"/>
              </a:rPr>
              <a:t>private Point </a:t>
            </a:r>
            <a:r>
              <a:rPr b="1" lang="en-US" sz="2800" spc="-1" strike="noStrike">
                <a:solidFill>
                  <a:srgbClr val="fbeedc"/>
                </a:solidFill>
                <a:latin typeface="Consolas"/>
              </a:rPr>
              <a:t>startPoint;</a:t>
            </a:r>
            <a:endParaRPr b="0" lang="en-US" sz="2800" spc="-1" strike="noStrike">
              <a:latin typeface="Arial"/>
            </a:endParaRPr>
          </a:p>
          <a:p>
            <a:pPr>
              <a:lnSpc>
                <a:spcPct val="100000"/>
              </a:lnSpc>
              <a:spcBef>
                <a:spcPts val="300"/>
              </a:spcBef>
              <a:spcAft>
                <a:spcPts val="300"/>
              </a:spcAft>
            </a:pPr>
            <a:r>
              <a:rPr b="1" lang="en-US" sz="2800" spc="-1" strike="noStrike">
                <a:solidFill>
                  <a:srgbClr val="fbeedc"/>
                </a:solidFill>
                <a:latin typeface="Consolas"/>
              </a:rPr>
              <a:t>  </a:t>
            </a:r>
            <a:r>
              <a:rPr b="1" lang="en-US" sz="2800" spc="-1" strike="noStrike">
                <a:solidFill>
                  <a:srgbClr val="f3cd60"/>
                </a:solidFill>
                <a:latin typeface="Consolas"/>
              </a:rPr>
              <a:t>protected Shape</a:t>
            </a:r>
            <a:r>
              <a:rPr b="1" lang="en-US" sz="2800" spc="-1" strike="noStrike">
                <a:solidFill>
                  <a:srgbClr val="fbeedc"/>
                </a:solidFill>
                <a:latin typeface="Consolas"/>
              </a:rPr>
              <a:t>(Point startPoint) {</a:t>
            </a:r>
            <a:endParaRPr b="0" lang="en-US" sz="2800" spc="-1" strike="noStrike">
              <a:latin typeface="Arial"/>
            </a:endParaRPr>
          </a:p>
          <a:p>
            <a:pPr>
              <a:lnSpc>
                <a:spcPct val="100000"/>
              </a:lnSpc>
              <a:spcBef>
                <a:spcPts val="300"/>
              </a:spcBef>
              <a:spcAft>
                <a:spcPts val="300"/>
              </a:spcAft>
            </a:pPr>
            <a:r>
              <a:rPr b="1" lang="en-US" sz="2800" spc="-1" strike="noStrike">
                <a:solidFill>
                  <a:srgbClr val="fbeedc"/>
                </a:solidFill>
                <a:latin typeface="Consolas"/>
              </a:rPr>
              <a:t>    </a:t>
            </a:r>
            <a:r>
              <a:rPr b="1" lang="en-US" sz="2800" spc="-1" strike="noStrike">
                <a:solidFill>
                  <a:srgbClr val="fbeedc"/>
                </a:solidFill>
                <a:latin typeface="Consolas"/>
              </a:rPr>
              <a:t>this.startPoint = startPoint;</a:t>
            </a:r>
            <a:endParaRPr b="0" lang="en-US" sz="2800" spc="-1" strike="noStrike">
              <a:latin typeface="Arial"/>
            </a:endParaRPr>
          </a:p>
          <a:p>
            <a:pPr>
              <a:lnSpc>
                <a:spcPct val="100000"/>
              </a:lnSpc>
              <a:spcBef>
                <a:spcPts val="300"/>
              </a:spcBef>
              <a:spcAft>
                <a:spcPts val="300"/>
              </a:spcAft>
            </a:pPr>
            <a:r>
              <a:rPr b="1" lang="en-US" sz="2800" spc="-1" strike="noStrike">
                <a:solidFill>
                  <a:srgbClr val="fbeedc"/>
                </a:solidFill>
                <a:latin typeface="Consolas"/>
              </a:rPr>
              <a:t>  </a:t>
            </a:r>
            <a:r>
              <a:rPr b="1" lang="en-US" sz="2800" spc="-1" strike="noStrike">
                <a:solidFill>
                  <a:srgbClr val="fbeedc"/>
                </a:solidFill>
                <a:latin typeface="Consolas"/>
              </a:rPr>
              <a:t>}</a:t>
            </a:r>
            <a:endParaRPr b="0" lang="en-US" sz="2800" spc="-1" strike="noStrike">
              <a:latin typeface="Arial"/>
            </a:endParaRPr>
          </a:p>
          <a:p>
            <a:pPr>
              <a:lnSpc>
                <a:spcPct val="100000"/>
              </a:lnSpc>
              <a:spcBef>
                <a:spcPts val="300"/>
              </a:spcBef>
              <a:spcAft>
                <a:spcPts val="300"/>
              </a:spcAft>
            </a:pPr>
            <a:r>
              <a:rPr b="1" lang="en-US" sz="2800" spc="-1" strike="noStrike">
                <a:solidFill>
                  <a:srgbClr val="fbeedc"/>
                </a:solidFill>
                <a:latin typeface="Consolas"/>
              </a:rPr>
              <a:t>  </a:t>
            </a:r>
            <a:r>
              <a:rPr b="1" lang="en-US" sz="2800" spc="-1" strike="noStrike">
                <a:solidFill>
                  <a:srgbClr val="f3cd60"/>
                </a:solidFill>
                <a:latin typeface="Consolas"/>
              </a:rPr>
              <a:t>public getStartPoint() </a:t>
            </a:r>
            <a:r>
              <a:rPr b="1" lang="en-US" sz="2800" spc="-1" strike="noStrike">
                <a:solidFill>
                  <a:srgbClr val="fbeedc"/>
                </a:solidFill>
                <a:latin typeface="Consolas"/>
              </a:rPr>
              <a:t>{ return this.startPoint; }</a:t>
            </a:r>
            <a:endParaRPr b="0" lang="en-US" sz="2800" spc="-1" strike="noStrike">
              <a:latin typeface="Arial"/>
            </a:endParaRPr>
          </a:p>
          <a:p>
            <a:pPr>
              <a:lnSpc>
                <a:spcPct val="100000"/>
              </a:lnSpc>
              <a:spcBef>
                <a:spcPts val="300"/>
              </a:spcBef>
              <a:spcAft>
                <a:spcPts val="300"/>
              </a:spcAft>
            </a:pPr>
            <a:r>
              <a:rPr b="1" lang="en-US" sz="2800" spc="-1" strike="noStrike">
                <a:solidFill>
                  <a:srgbClr val="fbeedc"/>
                </a:solidFill>
                <a:latin typeface="Consolas"/>
              </a:rPr>
              <a:t>  </a:t>
            </a:r>
            <a:r>
              <a:rPr b="1" lang="en-US" sz="2800" spc="-1" strike="noStrike">
                <a:solidFill>
                  <a:srgbClr val="fbeedc"/>
                </a:solidFill>
                <a:latin typeface="Consolas"/>
              </a:rPr>
              <a:t>public </a:t>
            </a:r>
            <a:r>
              <a:rPr b="1" lang="en-US" sz="2800" spc="-1" strike="noStrike">
                <a:solidFill>
                  <a:srgbClr val="f3cd60"/>
                </a:solidFill>
                <a:latin typeface="Consolas"/>
              </a:rPr>
              <a:t>abstract</a:t>
            </a:r>
            <a:r>
              <a:rPr b="1" lang="en-US" sz="2800" spc="-1" strike="noStrike">
                <a:solidFill>
                  <a:srgbClr val="fbeedc"/>
                </a:solidFill>
                <a:latin typeface="Consolas"/>
              </a:rPr>
              <a:t> void draw()</a:t>
            </a:r>
            <a:r>
              <a:rPr b="1" lang="en-US" sz="2800" spc="-1" strike="noStrike">
                <a:solidFill>
                  <a:srgbClr val="f3cd60"/>
                </a:solidFill>
                <a:latin typeface="Consolas"/>
              </a:rPr>
              <a:t>;</a:t>
            </a:r>
            <a:endParaRPr b="0" lang="en-US" sz="2800" spc="-1" strike="noStrike">
              <a:latin typeface="Arial"/>
            </a:endParaRPr>
          </a:p>
          <a:p>
            <a:pPr>
              <a:lnSpc>
                <a:spcPct val="100000"/>
              </a:lnSpc>
              <a:spcBef>
                <a:spcPts val="300"/>
              </a:spcBef>
              <a:spcAft>
                <a:spcPts val="300"/>
              </a:spcAft>
            </a:pPr>
            <a:r>
              <a:rPr b="1" lang="en-US" sz="2800" spc="-1" strike="noStrike">
                <a:solidFill>
                  <a:srgbClr val="fbeedc"/>
                </a:solidFill>
                <a:latin typeface="Consolas"/>
              </a:rPr>
              <a:t>}</a:t>
            </a:r>
            <a:endParaRPr b="0" lang="en-US" sz="2800" spc="-1" strike="noStrike">
              <a:latin typeface="Arial"/>
            </a:endParaRPr>
          </a:p>
        </p:txBody>
      </p:sp>
      <p:sp>
        <p:nvSpPr>
          <p:cNvPr id="347" name="CustomShape 4"/>
          <p:cNvSpPr/>
          <p:nvPr/>
        </p:nvSpPr>
        <p:spPr>
          <a:xfrm>
            <a:off x="6868800" y="1890000"/>
            <a:ext cx="3146040" cy="685440"/>
          </a:xfrm>
          <a:prstGeom prst="wedgeRoundRectCallout">
            <a:avLst>
              <a:gd name="adj1" fmla="val -68608"/>
              <a:gd name="adj2" fmla="val 36355"/>
              <a:gd name="adj3" fmla="val 16667"/>
            </a:avLst>
          </a:prstGeom>
          <a:solidFill>
            <a:srgbClr val="663606">
              <a:alpha val="95000"/>
            </a:srgbClr>
          </a:solidFill>
          <a:ln w="19080">
            <a:solidFill>
              <a:srgbClr val="f8d49e"/>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r>
              <a:rPr b="0" lang="en-US" sz="2800" spc="-1" strike="noStrike">
                <a:solidFill>
                  <a:srgbClr val="ffffff"/>
                </a:solidFill>
                <a:latin typeface="Calibri"/>
              </a:rPr>
              <a:t>Can have </a:t>
            </a:r>
            <a:r>
              <a:rPr b="1" lang="en-US" sz="2800" spc="-1" strike="noStrike">
                <a:solidFill>
                  <a:srgbClr val="f3cd60"/>
                </a:solidFill>
                <a:latin typeface="Calibri"/>
              </a:rPr>
              <a:t>fields</a:t>
            </a:r>
            <a:endParaRPr b="0" lang="en-US" sz="2800" spc="-1" strike="noStrike">
              <a:latin typeface="Arial"/>
            </a:endParaRPr>
          </a:p>
        </p:txBody>
      </p:sp>
      <p:sp>
        <p:nvSpPr>
          <p:cNvPr id="348" name="CustomShape 5"/>
          <p:cNvSpPr/>
          <p:nvPr/>
        </p:nvSpPr>
        <p:spPr>
          <a:xfrm>
            <a:off x="8472600" y="2806200"/>
            <a:ext cx="3146040" cy="940320"/>
          </a:xfrm>
          <a:prstGeom prst="wedgeRoundRectCallout">
            <a:avLst>
              <a:gd name="adj1" fmla="val -61326"/>
              <a:gd name="adj2" fmla="val -21775"/>
              <a:gd name="adj3" fmla="val 16667"/>
            </a:avLst>
          </a:prstGeom>
          <a:solidFill>
            <a:srgbClr val="663606">
              <a:alpha val="95000"/>
            </a:srgbClr>
          </a:solidFill>
          <a:ln w="19080">
            <a:solidFill>
              <a:srgbClr val="f8d49e"/>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r>
              <a:rPr b="0" lang="en-US" sz="2800" spc="-1" strike="noStrike">
                <a:solidFill>
                  <a:srgbClr val="ffffff"/>
                </a:solidFill>
                <a:latin typeface="Calibri"/>
              </a:rPr>
              <a:t>Can have </a:t>
            </a:r>
            <a:r>
              <a:rPr b="1" lang="en-US" sz="2800" spc="-1" strike="noStrike">
                <a:solidFill>
                  <a:srgbClr val="f3cd60"/>
                </a:solidFill>
                <a:latin typeface="Calibri"/>
              </a:rPr>
              <a:t>constructors</a:t>
            </a:r>
            <a:endParaRPr b="0" lang="en-US" sz="2800" spc="-1" strike="noStrike">
              <a:latin typeface="Arial"/>
            </a:endParaRPr>
          </a:p>
        </p:txBody>
      </p:sp>
      <p:sp>
        <p:nvSpPr>
          <p:cNvPr id="349" name="CustomShape 6"/>
          <p:cNvSpPr/>
          <p:nvPr/>
        </p:nvSpPr>
        <p:spPr>
          <a:xfrm>
            <a:off x="8229600" y="4145400"/>
            <a:ext cx="3566160" cy="1249560"/>
          </a:xfrm>
          <a:prstGeom prst="wedgeRoundRectCallout">
            <a:avLst>
              <a:gd name="adj1" fmla="val -60133"/>
              <a:gd name="adj2" fmla="val -47144"/>
              <a:gd name="adj3" fmla="val 16667"/>
            </a:avLst>
          </a:prstGeom>
          <a:solidFill>
            <a:srgbClr val="663606">
              <a:alpha val="95000"/>
            </a:srgbClr>
          </a:solidFill>
          <a:ln w="19080">
            <a:solidFill>
              <a:srgbClr val="f8d49e"/>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r>
              <a:rPr b="0" lang="en-US" sz="2800" spc="-1" strike="noStrike">
                <a:solidFill>
                  <a:srgbClr val="ffffff"/>
                </a:solidFill>
                <a:latin typeface="Calibri"/>
              </a:rPr>
              <a:t>Can hold </a:t>
            </a:r>
            <a:r>
              <a:rPr b="1" lang="en-US" sz="2800" spc="-1" strike="noStrike">
                <a:solidFill>
                  <a:srgbClr val="f3cd60"/>
                </a:solidFill>
                <a:latin typeface="Calibri"/>
              </a:rPr>
              <a:t>methods</a:t>
            </a:r>
            <a:r>
              <a:rPr b="0" lang="en-US" sz="2800" spc="-1" strike="noStrike">
                <a:solidFill>
                  <a:srgbClr val="ffffff"/>
                </a:solidFill>
                <a:latin typeface="Calibri"/>
              </a:rPr>
              <a:t> with code in them </a:t>
            </a:r>
            <a:endParaRPr b="0" lang="en-US" sz="2800" spc="-1" strike="noStrike">
              <a:latin typeface="Arial"/>
            </a:endParaRPr>
          </a:p>
        </p:txBody>
      </p:sp>
      <p:sp>
        <p:nvSpPr>
          <p:cNvPr id="350" name="CustomShape 7"/>
          <p:cNvSpPr/>
          <p:nvPr/>
        </p:nvSpPr>
        <p:spPr>
          <a:xfrm>
            <a:off x="7487280" y="5563080"/>
            <a:ext cx="3851280" cy="1203480"/>
          </a:xfrm>
          <a:prstGeom prst="wedgeRoundRectCallout">
            <a:avLst>
              <a:gd name="adj1" fmla="val -56330"/>
              <a:gd name="adj2" fmla="val -49860"/>
              <a:gd name="adj3" fmla="val 16667"/>
            </a:avLst>
          </a:prstGeom>
          <a:solidFill>
            <a:srgbClr val="663606">
              <a:alpha val="95000"/>
            </a:srgbClr>
          </a:solidFill>
          <a:ln w="19080">
            <a:solidFill>
              <a:srgbClr val="f8d49e"/>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r>
              <a:rPr b="0" lang="en-US" sz="2800" spc="-1" strike="noStrike">
                <a:solidFill>
                  <a:srgbClr val="ffffff"/>
                </a:solidFill>
                <a:latin typeface="Calibri"/>
              </a:rPr>
              <a:t>Abstract methods </a:t>
            </a:r>
            <a:r>
              <a:rPr b="1" lang="en-US" sz="2800" spc="-1" strike="noStrike">
                <a:solidFill>
                  <a:srgbClr val="f3cd60"/>
                </a:solidFill>
                <a:latin typeface="Calibri"/>
              </a:rPr>
              <a:t>MUST</a:t>
            </a:r>
            <a:r>
              <a:rPr b="0" lang="en-US" sz="2800" spc="-1" strike="noStrike">
                <a:solidFill>
                  <a:srgbClr val="ffffff"/>
                </a:solidFill>
                <a:latin typeface="Calibri"/>
              </a:rPr>
              <a:t> be </a:t>
            </a:r>
            <a:r>
              <a:rPr b="1" lang="en-US" sz="2800" spc="-1" strike="noStrike">
                <a:solidFill>
                  <a:srgbClr val="f3cd60"/>
                </a:solidFill>
                <a:latin typeface="Calibri"/>
              </a:rPr>
              <a:t>overridden</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283" dur="indefinite" restart="never" nodeType="tmRoot">
          <p:childTnLst>
            <p:seq>
              <p:cTn id="284" dur="indefinite" nodeType="mainSeq">
                <p:childTnLst>
                  <p:par>
                    <p:cTn id="285" fill="hold">
                      <p:stCondLst>
                        <p:cond delay="indefinite"/>
                      </p:stCondLst>
                      <p:childTnLst>
                        <p:par>
                          <p:cTn id="286" fill="hold">
                            <p:stCondLst>
                              <p:cond delay="0"/>
                            </p:stCondLst>
                            <p:childTnLst>
                              <p:par>
                                <p:cTn id="287" nodeType="clickEffect" fill="hold" presetClass="entr" presetID="1">
                                  <p:stCondLst>
                                    <p:cond delay="0"/>
                                  </p:stCondLst>
                                  <p:childTnLst>
                                    <p:set>
                                      <p:cBhvr>
                                        <p:cTn id="288" dur="1" fill="hold">
                                          <p:stCondLst>
                                            <p:cond delay="0"/>
                                          </p:stCondLst>
                                        </p:cTn>
                                        <p:tgtEl>
                                          <p:spTgt spid="347"/>
                                        </p:tgtEl>
                                        <p:attrNameLst>
                                          <p:attrName>style.visibility</p:attrName>
                                        </p:attrNameLst>
                                      </p:cBhvr>
                                      <p:to>
                                        <p:strVal val="visible"/>
                                      </p:to>
                                    </p:set>
                                  </p:childTnLst>
                                </p:cTn>
                              </p:par>
                              <p:par>
                                <p:cTn id="289" nodeType="withEffect" fill="hold" presetClass="entr" presetID="1">
                                  <p:stCondLst>
                                    <p:cond delay="0"/>
                                  </p:stCondLst>
                                  <p:childTnLst>
                                    <p:set>
                                      <p:cBhvr>
                                        <p:cTn id="290" dur="1" fill="hold">
                                          <p:stCondLst>
                                            <p:cond delay="0"/>
                                          </p:stCondLst>
                                        </p:cTn>
                                        <p:tgtEl>
                                          <p:spTgt spid="346">
                                            <p:txEl>
                                              <p:pRg st="1" end="1"/>
                                            </p:txEl>
                                          </p:spTgt>
                                        </p:tgtEl>
                                        <p:attrNameLst>
                                          <p:attrName>style.visibility</p:attrName>
                                        </p:attrNameLst>
                                      </p:cBhvr>
                                      <p:to>
                                        <p:strVal val="visible"/>
                                      </p:to>
                                    </p:set>
                                  </p:childTnLst>
                                </p:cTn>
                              </p:par>
                            </p:childTnLst>
                          </p:cTn>
                        </p:par>
                      </p:childTnLst>
                    </p:cTn>
                  </p:par>
                  <p:par>
                    <p:cTn id="291" fill="hold">
                      <p:stCondLst>
                        <p:cond delay="indefinite"/>
                      </p:stCondLst>
                      <p:childTnLst>
                        <p:par>
                          <p:cTn id="292" fill="hold">
                            <p:stCondLst>
                              <p:cond delay="0"/>
                            </p:stCondLst>
                            <p:childTnLst>
                              <p:par>
                                <p:cTn id="293" nodeType="clickEffect" fill="hold" presetClass="entr" presetID="1">
                                  <p:stCondLst>
                                    <p:cond delay="0"/>
                                  </p:stCondLst>
                                  <p:childTnLst>
                                    <p:set>
                                      <p:cBhvr>
                                        <p:cTn id="294" dur="1" fill="hold">
                                          <p:stCondLst>
                                            <p:cond delay="0"/>
                                          </p:stCondLst>
                                        </p:cTn>
                                        <p:tgtEl>
                                          <p:spTgt spid="348"/>
                                        </p:tgtEl>
                                        <p:attrNameLst>
                                          <p:attrName>style.visibility</p:attrName>
                                        </p:attrNameLst>
                                      </p:cBhvr>
                                      <p:to>
                                        <p:strVal val="visible"/>
                                      </p:to>
                                    </p:set>
                                  </p:childTnLst>
                                </p:cTn>
                              </p:par>
                              <p:par>
                                <p:cTn id="295" nodeType="withEffect" fill="hold" presetClass="entr" presetID="1">
                                  <p:stCondLst>
                                    <p:cond delay="0"/>
                                  </p:stCondLst>
                                  <p:childTnLst>
                                    <p:set>
                                      <p:cBhvr>
                                        <p:cTn id="296" dur="1" fill="hold">
                                          <p:stCondLst>
                                            <p:cond delay="0"/>
                                          </p:stCondLst>
                                        </p:cTn>
                                        <p:tgtEl>
                                          <p:spTgt spid="346">
                                            <p:txEl>
                                              <p:pRg st="2" end="2"/>
                                            </p:txEl>
                                          </p:spTgt>
                                        </p:tgtEl>
                                        <p:attrNameLst>
                                          <p:attrName>style.visibility</p:attrName>
                                        </p:attrNameLst>
                                      </p:cBhvr>
                                      <p:to>
                                        <p:strVal val="visible"/>
                                      </p:to>
                                    </p:set>
                                  </p:childTnLst>
                                </p:cTn>
                              </p:par>
                              <p:par>
                                <p:cTn id="297" nodeType="withEffect" fill="hold" presetClass="entr" presetID="1">
                                  <p:stCondLst>
                                    <p:cond delay="0"/>
                                  </p:stCondLst>
                                  <p:childTnLst>
                                    <p:set>
                                      <p:cBhvr>
                                        <p:cTn id="298" dur="1" fill="hold">
                                          <p:stCondLst>
                                            <p:cond delay="0"/>
                                          </p:stCondLst>
                                        </p:cTn>
                                        <p:tgtEl>
                                          <p:spTgt spid="346">
                                            <p:txEl>
                                              <p:pRg st="3" end="3"/>
                                            </p:txEl>
                                          </p:spTgt>
                                        </p:tgtEl>
                                        <p:attrNameLst>
                                          <p:attrName>style.visibility</p:attrName>
                                        </p:attrNameLst>
                                      </p:cBhvr>
                                      <p:to>
                                        <p:strVal val="visible"/>
                                      </p:to>
                                    </p:set>
                                  </p:childTnLst>
                                </p:cTn>
                              </p:par>
                              <p:par>
                                <p:cTn id="299" nodeType="withEffect" fill="hold" presetClass="entr" presetID="1">
                                  <p:stCondLst>
                                    <p:cond delay="0"/>
                                  </p:stCondLst>
                                  <p:childTnLst>
                                    <p:set>
                                      <p:cBhvr>
                                        <p:cTn id="300" dur="1" fill="hold">
                                          <p:stCondLst>
                                            <p:cond delay="0"/>
                                          </p:stCondLst>
                                        </p:cTn>
                                        <p:tgtEl>
                                          <p:spTgt spid="346">
                                            <p:txEl>
                                              <p:pRg st="4" end="4"/>
                                            </p:txEl>
                                          </p:spTgt>
                                        </p:tgtEl>
                                        <p:attrNameLst>
                                          <p:attrName>style.visibility</p:attrName>
                                        </p:attrNameLst>
                                      </p:cBhvr>
                                      <p:to>
                                        <p:strVal val="visible"/>
                                      </p:to>
                                    </p:set>
                                  </p:childTnLst>
                                </p:cTn>
                              </p:par>
                            </p:childTnLst>
                          </p:cTn>
                        </p:par>
                      </p:childTnLst>
                    </p:cTn>
                  </p:par>
                  <p:par>
                    <p:cTn id="301" fill="hold">
                      <p:stCondLst>
                        <p:cond delay="indefinite"/>
                      </p:stCondLst>
                      <p:childTnLst>
                        <p:par>
                          <p:cTn id="302" fill="hold">
                            <p:stCondLst>
                              <p:cond delay="0"/>
                            </p:stCondLst>
                            <p:childTnLst>
                              <p:par>
                                <p:cTn id="303" nodeType="clickEffect" fill="hold" presetClass="entr" presetID="1">
                                  <p:stCondLst>
                                    <p:cond delay="0"/>
                                  </p:stCondLst>
                                  <p:childTnLst>
                                    <p:set>
                                      <p:cBhvr>
                                        <p:cTn id="304" dur="1" fill="hold">
                                          <p:stCondLst>
                                            <p:cond delay="0"/>
                                          </p:stCondLst>
                                        </p:cTn>
                                        <p:tgtEl>
                                          <p:spTgt spid="349"/>
                                        </p:tgtEl>
                                        <p:attrNameLst>
                                          <p:attrName>style.visibility</p:attrName>
                                        </p:attrNameLst>
                                      </p:cBhvr>
                                      <p:to>
                                        <p:strVal val="visible"/>
                                      </p:to>
                                    </p:set>
                                  </p:childTnLst>
                                </p:cTn>
                              </p:par>
                              <p:par>
                                <p:cTn id="305" nodeType="withEffect" fill="hold" presetClass="entr" presetID="1">
                                  <p:stCondLst>
                                    <p:cond delay="0"/>
                                  </p:stCondLst>
                                  <p:childTnLst>
                                    <p:set>
                                      <p:cBhvr>
                                        <p:cTn id="306" dur="1" fill="hold">
                                          <p:stCondLst>
                                            <p:cond delay="0"/>
                                          </p:stCondLst>
                                        </p:cTn>
                                        <p:tgtEl>
                                          <p:spTgt spid="346">
                                            <p:txEl>
                                              <p:pRg st="5" end="5"/>
                                            </p:txEl>
                                          </p:spTgt>
                                        </p:tgtEl>
                                        <p:attrNameLst>
                                          <p:attrName>style.visibility</p:attrName>
                                        </p:attrNameLst>
                                      </p:cBhvr>
                                      <p:to>
                                        <p:strVal val="visible"/>
                                      </p:to>
                                    </p:set>
                                  </p:childTnLst>
                                </p:cTn>
                              </p:par>
                            </p:childTnLst>
                          </p:cTn>
                        </p:par>
                      </p:childTnLst>
                    </p:cTn>
                  </p:par>
                  <p:par>
                    <p:cTn id="307" fill="hold">
                      <p:stCondLst>
                        <p:cond delay="indefinite"/>
                      </p:stCondLst>
                      <p:childTnLst>
                        <p:par>
                          <p:cTn id="308" fill="hold">
                            <p:stCondLst>
                              <p:cond delay="0"/>
                            </p:stCondLst>
                            <p:childTnLst>
                              <p:par>
                                <p:cTn id="309" nodeType="clickEffect" fill="hold" presetClass="entr" presetID="1">
                                  <p:stCondLst>
                                    <p:cond delay="0"/>
                                  </p:stCondLst>
                                  <p:childTnLst>
                                    <p:set>
                                      <p:cBhvr>
                                        <p:cTn id="310" dur="1" fill="hold">
                                          <p:stCondLst>
                                            <p:cond delay="0"/>
                                          </p:stCondLst>
                                        </p:cTn>
                                        <p:tgtEl>
                                          <p:spTgt spid="350"/>
                                        </p:tgtEl>
                                        <p:attrNameLst>
                                          <p:attrName>style.visibility</p:attrName>
                                        </p:attrNameLst>
                                      </p:cBhvr>
                                      <p:to>
                                        <p:strVal val="visible"/>
                                      </p:to>
                                    </p:set>
                                  </p:childTnLst>
                                </p:cTn>
                              </p:par>
                              <p:par>
                                <p:cTn id="311" nodeType="withEffect" fill="hold" presetClass="entr" presetID="1">
                                  <p:stCondLst>
                                    <p:cond delay="0"/>
                                  </p:stCondLst>
                                  <p:childTnLst>
                                    <p:set>
                                      <p:cBhvr>
                                        <p:cTn id="312" dur="1" fill="hold">
                                          <p:stCondLst>
                                            <p:cond delay="0"/>
                                          </p:stCondLst>
                                        </p:cTn>
                                        <p:tgtEl>
                                          <p:spTgt spid="346">
                                            <p:txEl>
                                              <p:pRg st="6" end="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TextShape 1"/>
          <p:cNvSpPr txBox="1"/>
          <p:nvPr/>
        </p:nvSpPr>
        <p:spPr>
          <a:xfrm>
            <a:off x="188640" y="40320"/>
            <a:ext cx="9577080" cy="1110600"/>
          </a:xfrm>
          <a:prstGeom prst="rect">
            <a:avLst/>
          </a:prstGeom>
          <a:noFill/>
          <a:ln>
            <a:noFill/>
          </a:ln>
        </p:spPr>
        <p:txBody>
          <a:bodyPr lIns="108000" rIns="108000" tIns="36000" bIns="36000" anchor="ctr"/>
          <a:p>
            <a:pPr>
              <a:lnSpc>
                <a:spcPts val="4000"/>
              </a:lnSpc>
            </a:pPr>
            <a:r>
              <a:rPr b="1" lang="en-US" sz="4000" spc="-1" strike="noStrike">
                <a:solidFill>
                  <a:srgbClr val="f3be60"/>
                </a:solidFill>
                <a:latin typeface="Calibri"/>
              </a:rPr>
              <a:t>Problem: Shapes</a:t>
            </a:r>
            <a:endParaRPr b="0" lang="en-US" sz="4000" spc="-1" strike="noStrike">
              <a:solidFill>
                <a:srgbClr val="ffffff"/>
              </a:solidFill>
              <a:latin typeface="Calibri"/>
            </a:endParaRPr>
          </a:p>
        </p:txBody>
      </p:sp>
      <p:sp>
        <p:nvSpPr>
          <p:cNvPr id="352" name="TextShape 2"/>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22291FB0-4068-4573-9586-AE63532ACD6D}" type="slidenum">
              <a:rPr b="0" lang="en-US" sz="1000" spc="-1" strike="noStrike">
                <a:solidFill>
                  <a:srgbClr val="ffffff"/>
                </a:solidFill>
                <a:latin typeface="Calibri"/>
              </a:rPr>
              <a:t>&lt;number&gt;</a:t>
            </a:fld>
            <a:endParaRPr b="0" lang="en-US" sz="1000" spc="-1" strike="noStrike">
              <a:latin typeface="Times New Roman"/>
            </a:endParaRPr>
          </a:p>
        </p:txBody>
      </p:sp>
      <p:sp>
        <p:nvSpPr>
          <p:cNvPr id="353" name="CustomShape 3"/>
          <p:cNvSpPr/>
          <p:nvPr/>
        </p:nvSpPr>
        <p:spPr>
          <a:xfrm>
            <a:off x="3274920" y="1107000"/>
            <a:ext cx="5424120" cy="471240"/>
          </a:xfrm>
          <a:prstGeom prst="rect">
            <a:avLst/>
          </a:prstGeom>
          <a:solidFill>
            <a:schemeClr val="accent5">
              <a:lumMod val="40000"/>
              <a:lumOff val="60000"/>
              <a:alpha val="20000"/>
            </a:schemeClr>
          </a:solidFill>
          <a:ln w="38160">
            <a:solidFill>
              <a:schemeClr val="accent5">
                <a:lumMod val="60000"/>
                <a:lumOff val="40000"/>
              </a:schemeClr>
            </a:solidFill>
            <a:round/>
          </a:ln>
        </p:spPr>
        <p:style>
          <a:lnRef idx="0"/>
          <a:fillRef idx="0"/>
          <a:effectRef idx="0"/>
          <a:fontRef idx="minor"/>
        </p:style>
        <p:txBody>
          <a:bodyPr lIns="90000" rIns="90000" tIns="45000" bIns="45000"/>
          <a:p>
            <a:pPr algn="ctr">
              <a:lnSpc>
                <a:spcPts val="2999"/>
              </a:lnSpc>
            </a:pPr>
            <a:r>
              <a:rPr b="1" i="1" lang="en-US" sz="2400" spc="-1" strike="noStrike">
                <a:solidFill>
                  <a:srgbClr val="ffffff"/>
                </a:solidFill>
                <a:latin typeface="Consolas"/>
              </a:rPr>
              <a:t>Shape</a:t>
            </a:r>
            <a:endParaRPr b="0" lang="en-US" sz="2400" spc="-1" strike="noStrike">
              <a:latin typeface="Arial"/>
            </a:endParaRPr>
          </a:p>
        </p:txBody>
      </p:sp>
      <p:sp>
        <p:nvSpPr>
          <p:cNvPr id="354" name="CustomShape 4"/>
          <p:cNvSpPr/>
          <p:nvPr/>
        </p:nvSpPr>
        <p:spPr>
          <a:xfrm>
            <a:off x="3274920" y="1621800"/>
            <a:ext cx="5424120" cy="852120"/>
          </a:xfrm>
          <a:prstGeom prst="rect">
            <a:avLst/>
          </a:prstGeom>
          <a:solidFill>
            <a:schemeClr val="accent5">
              <a:lumMod val="40000"/>
              <a:lumOff val="60000"/>
              <a:alpha val="20000"/>
            </a:schemeClr>
          </a:solidFill>
          <a:ln w="38160">
            <a:solidFill>
              <a:schemeClr val="accent5">
                <a:lumMod val="60000"/>
                <a:lumOff val="40000"/>
              </a:schemeClr>
            </a:solidFill>
            <a:round/>
          </a:ln>
        </p:spPr>
        <p:style>
          <a:lnRef idx="0"/>
          <a:fillRef idx="0"/>
          <a:effectRef idx="0"/>
          <a:fontRef idx="minor"/>
        </p:style>
        <p:txBody>
          <a:bodyPr lIns="90000" rIns="90000" tIns="45000" bIns="45000"/>
          <a:p>
            <a:pPr>
              <a:lnSpc>
                <a:spcPts val="2999"/>
              </a:lnSpc>
            </a:pPr>
            <a:r>
              <a:rPr b="1" lang="en-US" sz="2400" spc="-1" strike="noStrike">
                <a:solidFill>
                  <a:srgbClr val="ffffff"/>
                </a:solidFill>
                <a:latin typeface="Consolas"/>
              </a:rPr>
              <a:t>-Double perimeter</a:t>
            </a:r>
            <a:endParaRPr b="0" lang="en-US" sz="2400" spc="-1" strike="noStrike">
              <a:latin typeface="Arial"/>
            </a:endParaRPr>
          </a:p>
          <a:p>
            <a:pPr>
              <a:lnSpc>
                <a:spcPts val="2999"/>
              </a:lnSpc>
            </a:pPr>
            <a:r>
              <a:rPr b="1" lang="en-US" sz="2400" spc="-1" strike="noStrike">
                <a:solidFill>
                  <a:srgbClr val="ffffff"/>
                </a:solidFill>
                <a:latin typeface="Consolas"/>
              </a:rPr>
              <a:t>-Double area</a:t>
            </a:r>
            <a:endParaRPr b="0" lang="en-US" sz="2400" spc="-1" strike="noStrike">
              <a:latin typeface="Arial"/>
            </a:endParaRPr>
          </a:p>
        </p:txBody>
      </p:sp>
      <p:sp>
        <p:nvSpPr>
          <p:cNvPr id="355" name="CustomShape 5"/>
          <p:cNvSpPr/>
          <p:nvPr/>
        </p:nvSpPr>
        <p:spPr>
          <a:xfrm>
            <a:off x="3274920" y="2483640"/>
            <a:ext cx="5424120" cy="1613880"/>
          </a:xfrm>
          <a:prstGeom prst="rect">
            <a:avLst/>
          </a:prstGeom>
          <a:solidFill>
            <a:schemeClr val="accent5">
              <a:lumMod val="40000"/>
              <a:lumOff val="60000"/>
              <a:alpha val="20000"/>
            </a:schemeClr>
          </a:solidFill>
          <a:ln w="38160">
            <a:solidFill>
              <a:schemeClr val="accent5">
                <a:lumMod val="60000"/>
                <a:lumOff val="40000"/>
              </a:schemeClr>
            </a:solidFill>
            <a:round/>
          </a:ln>
        </p:spPr>
        <p:style>
          <a:lnRef idx="0"/>
          <a:fillRef idx="0"/>
          <a:effectRef idx="0"/>
          <a:fontRef idx="minor"/>
        </p:style>
        <p:txBody>
          <a:bodyPr lIns="90000" rIns="90000" tIns="45000" bIns="45000"/>
          <a:p>
            <a:pPr>
              <a:lnSpc>
                <a:spcPts val="2999"/>
              </a:lnSpc>
            </a:pPr>
            <a:r>
              <a:rPr b="1" lang="en-US" sz="2400" spc="-1" strike="noStrike">
                <a:solidFill>
                  <a:srgbClr val="ffffff"/>
                </a:solidFill>
                <a:latin typeface="Consolas"/>
              </a:rPr>
              <a:t>+getPerimeter()</a:t>
            </a:r>
            <a:endParaRPr b="0" lang="en-US" sz="2400" spc="-1" strike="noStrike">
              <a:latin typeface="Arial"/>
            </a:endParaRPr>
          </a:p>
          <a:p>
            <a:pPr>
              <a:lnSpc>
                <a:spcPts val="2999"/>
              </a:lnSpc>
            </a:pPr>
            <a:r>
              <a:rPr b="1" lang="en-US" sz="2400" spc="-1" strike="noStrike">
                <a:solidFill>
                  <a:srgbClr val="ffffff"/>
                </a:solidFill>
                <a:latin typeface="Consolas"/>
              </a:rPr>
              <a:t>#setPerimeter(Double area)</a:t>
            </a:r>
            <a:endParaRPr b="0" lang="en-US" sz="2400" spc="-1" strike="noStrike">
              <a:latin typeface="Arial"/>
            </a:endParaRPr>
          </a:p>
          <a:p>
            <a:pPr>
              <a:lnSpc>
                <a:spcPts val="2999"/>
              </a:lnSpc>
            </a:pPr>
            <a:r>
              <a:rPr b="1" i="1" lang="en-US" sz="2400" spc="-1" strike="noStrike">
                <a:solidFill>
                  <a:srgbClr val="ffffff"/>
                </a:solidFill>
                <a:latin typeface="Consolas"/>
              </a:rPr>
              <a:t>+calculatePerimeter</a:t>
            </a:r>
            <a:endParaRPr b="0" lang="en-US" sz="2400" spc="-1" strike="noStrike">
              <a:latin typeface="Arial"/>
            </a:endParaRPr>
          </a:p>
          <a:p>
            <a:pPr>
              <a:lnSpc>
                <a:spcPts val="2999"/>
              </a:lnSpc>
            </a:pPr>
            <a:r>
              <a:rPr b="1" i="1" lang="en-US" sz="2400" spc="-1" strike="noStrike">
                <a:solidFill>
                  <a:srgbClr val="ffffff"/>
                </a:solidFill>
                <a:latin typeface="Consolas"/>
              </a:rPr>
              <a:t>+calculateArea</a:t>
            </a:r>
            <a:endParaRPr b="0" lang="en-US" sz="2400" spc="-1" strike="noStrike">
              <a:latin typeface="Arial"/>
            </a:endParaRPr>
          </a:p>
        </p:txBody>
      </p:sp>
      <p:sp>
        <p:nvSpPr>
          <p:cNvPr id="356" name="CustomShape 6"/>
          <p:cNvSpPr/>
          <p:nvPr/>
        </p:nvSpPr>
        <p:spPr>
          <a:xfrm>
            <a:off x="608040" y="4343400"/>
            <a:ext cx="4343040" cy="471240"/>
          </a:xfrm>
          <a:prstGeom prst="rect">
            <a:avLst/>
          </a:prstGeom>
          <a:solidFill>
            <a:schemeClr val="accent5">
              <a:lumMod val="40000"/>
              <a:lumOff val="60000"/>
              <a:alpha val="20000"/>
            </a:schemeClr>
          </a:solidFill>
          <a:ln w="38160">
            <a:solidFill>
              <a:schemeClr val="accent5">
                <a:lumMod val="60000"/>
                <a:lumOff val="40000"/>
              </a:schemeClr>
            </a:solidFill>
            <a:round/>
          </a:ln>
        </p:spPr>
        <p:style>
          <a:lnRef idx="0"/>
          <a:fillRef idx="0"/>
          <a:effectRef idx="0"/>
          <a:fontRef idx="minor"/>
        </p:style>
        <p:txBody>
          <a:bodyPr lIns="90000" rIns="90000" tIns="45000" bIns="45000"/>
          <a:p>
            <a:pPr algn="ctr">
              <a:lnSpc>
                <a:spcPts val="2999"/>
              </a:lnSpc>
            </a:pPr>
            <a:r>
              <a:rPr b="1" lang="en-US" sz="2800" spc="-1" strike="noStrike">
                <a:solidFill>
                  <a:srgbClr val="ffffff"/>
                </a:solidFill>
                <a:latin typeface="Consolas"/>
              </a:rPr>
              <a:t>Rectangle</a:t>
            </a:r>
            <a:endParaRPr b="0" lang="en-US" sz="2800" spc="-1" strike="noStrike">
              <a:latin typeface="Arial"/>
            </a:endParaRPr>
          </a:p>
        </p:txBody>
      </p:sp>
      <p:sp>
        <p:nvSpPr>
          <p:cNvPr id="357" name="CustomShape 7"/>
          <p:cNvSpPr/>
          <p:nvPr/>
        </p:nvSpPr>
        <p:spPr>
          <a:xfrm>
            <a:off x="608040" y="4824720"/>
            <a:ext cx="4343040" cy="852120"/>
          </a:xfrm>
          <a:prstGeom prst="rect">
            <a:avLst/>
          </a:prstGeom>
          <a:solidFill>
            <a:schemeClr val="accent5">
              <a:lumMod val="40000"/>
              <a:lumOff val="60000"/>
              <a:alpha val="20000"/>
            </a:schemeClr>
          </a:solidFill>
          <a:ln w="38160">
            <a:solidFill>
              <a:schemeClr val="accent5">
                <a:lumMod val="60000"/>
                <a:lumOff val="40000"/>
              </a:schemeClr>
            </a:solidFill>
            <a:round/>
          </a:ln>
        </p:spPr>
        <p:style>
          <a:lnRef idx="0"/>
          <a:fillRef idx="0"/>
          <a:effectRef idx="0"/>
          <a:fontRef idx="minor"/>
        </p:style>
        <p:txBody>
          <a:bodyPr lIns="90000" rIns="90000" tIns="45000" bIns="45000"/>
          <a:p>
            <a:pPr>
              <a:lnSpc>
                <a:spcPts val="2999"/>
              </a:lnSpc>
            </a:pPr>
            <a:r>
              <a:rPr b="1" lang="en-US" sz="2800" spc="-1" strike="noStrike">
                <a:solidFill>
                  <a:srgbClr val="ffffff"/>
                </a:solidFill>
                <a:latin typeface="Consolas"/>
              </a:rPr>
              <a:t>-Double height</a:t>
            </a:r>
            <a:endParaRPr b="0" lang="en-US" sz="2800" spc="-1" strike="noStrike">
              <a:latin typeface="Arial"/>
            </a:endParaRPr>
          </a:p>
          <a:p>
            <a:pPr>
              <a:lnSpc>
                <a:spcPts val="2999"/>
              </a:lnSpc>
            </a:pPr>
            <a:r>
              <a:rPr b="1" lang="en-US" sz="2800" spc="-1" strike="noStrike">
                <a:solidFill>
                  <a:srgbClr val="ffffff"/>
                </a:solidFill>
                <a:latin typeface="Consolas"/>
              </a:rPr>
              <a:t>-Double width</a:t>
            </a:r>
            <a:endParaRPr b="0" lang="en-US" sz="2800" spc="-1" strike="noStrike">
              <a:latin typeface="Arial"/>
            </a:endParaRPr>
          </a:p>
        </p:txBody>
      </p:sp>
      <p:sp>
        <p:nvSpPr>
          <p:cNvPr id="358" name="CustomShape 8"/>
          <p:cNvSpPr/>
          <p:nvPr/>
        </p:nvSpPr>
        <p:spPr>
          <a:xfrm>
            <a:off x="608040" y="5676480"/>
            <a:ext cx="4343040" cy="852120"/>
          </a:xfrm>
          <a:prstGeom prst="rect">
            <a:avLst/>
          </a:prstGeom>
          <a:solidFill>
            <a:schemeClr val="accent5">
              <a:lumMod val="40000"/>
              <a:lumOff val="60000"/>
              <a:alpha val="20000"/>
            </a:schemeClr>
          </a:solidFill>
          <a:ln w="38160">
            <a:solidFill>
              <a:schemeClr val="accent5">
                <a:lumMod val="60000"/>
                <a:lumOff val="40000"/>
              </a:schemeClr>
            </a:solidFill>
            <a:round/>
          </a:ln>
        </p:spPr>
        <p:style>
          <a:lnRef idx="0"/>
          <a:fillRef idx="0"/>
          <a:effectRef idx="0"/>
          <a:fontRef idx="minor"/>
        </p:style>
        <p:txBody>
          <a:bodyPr lIns="90000" rIns="90000" tIns="45000" bIns="45000"/>
          <a:p>
            <a:pPr>
              <a:lnSpc>
                <a:spcPts val="2999"/>
              </a:lnSpc>
            </a:pPr>
            <a:r>
              <a:rPr b="1" lang="en-US" sz="2800" spc="-1" strike="noStrike">
                <a:solidFill>
                  <a:srgbClr val="ffffff"/>
                </a:solidFill>
                <a:latin typeface="Consolas"/>
              </a:rPr>
              <a:t>+calculatePerimeter</a:t>
            </a:r>
            <a:endParaRPr b="0" lang="en-US" sz="2800" spc="-1" strike="noStrike">
              <a:latin typeface="Arial"/>
            </a:endParaRPr>
          </a:p>
          <a:p>
            <a:pPr>
              <a:lnSpc>
                <a:spcPts val="2999"/>
              </a:lnSpc>
            </a:pPr>
            <a:r>
              <a:rPr b="1" lang="en-US" sz="2800" spc="-1" strike="noStrike">
                <a:solidFill>
                  <a:srgbClr val="ffffff"/>
                </a:solidFill>
                <a:latin typeface="Consolas"/>
              </a:rPr>
              <a:t>+calculateArea</a:t>
            </a:r>
            <a:endParaRPr b="0" lang="en-US" sz="2800" spc="-1" strike="noStrike">
              <a:latin typeface="Arial"/>
            </a:endParaRPr>
          </a:p>
        </p:txBody>
      </p:sp>
      <p:sp>
        <p:nvSpPr>
          <p:cNvPr id="359" name="CustomShape 9"/>
          <p:cNvSpPr/>
          <p:nvPr/>
        </p:nvSpPr>
        <p:spPr>
          <a:xfrm>
            <a:off x="7228800" y="4343400"/>
            <a:ext cx="4343040" cy="471240"/>
          </a:xfrm>
          <a:prstGeom prst="rect">
            <a:avLst/>
          </a:prstGeom>
          <a:solidFill>
            <a:schemeClr val="accent5">
              <a:lumMod val="40000"/>
              <a:lumOff val="60000"/>
              <a:alpha val="20000"/>
            </a:schemeClr>
          </a:solidFill>
          <a:ln w="38160">
            <a:solidFill>
              <a:schemeClr val="accent5">
                <a:lumMod val="60000"/>
                <a:lumOff val="40000"/>
              </a:schemeClr>
            </a:solidFill>
            <a:round/>
          </a:ln>
        </p:spPr>
        <p:style>
          <a:lnRef idx="0"/>
          <a:fillRef idx="0"/>
          <a:effectRef idx="0"/>
          <a:fontRef idx="minor"/>
        </p:style>
        <p:txBody>
          <a:bodyPr lIns="90000" rIns="90000" tIns="45000" bIns="45000"/>
          <a:p>
            <a:pPr algn="ctr">
              <a:lnSpc>
                <a:spcPts val="2999"/>
              </a:lnSpc>
            </a:pPr>
            <a:r>
              <a:rPr b="1" lang="en-US" sz="2800" spc="-1" strike="noStrike">
                <a:solidFill>
                  <a:srgbClr val="ffffff"/>
                </a:solidFill>
                <a:latin typeface="Consolas"/>
              </a:rPr>
              <a:t>Circle</a:t>
            </a:r>
            <a:endParaRPr b="0" lang="en-US" sz="2800" spc="-1" strike="noStrike">
              <a:latin typeface="Arial"/>
            </a:endParaRPr>
          </a:p>
        </p:txBody>
      </p:sp>
      <p:sp>
        <p:nvSpPr>
          <p:cNvPr id="360" name="CustomShape 10"/>
          <p:cNvSpPr/>
          <p:nvPr/>
        </p:nvSpPr>
        <p:spPr>
          <a:xfrm>
            <a:off x="7228800" y="4824720"/>
            <a:ext cx="4343040" cy="852120"/>
          </a:xfrm>
          <a:prstGeom prst="rect">
            <a:avLst/>
          </a:prstGeom>
          <a:solidFill>
            <a:schemeClr val="accent5">
              <a:lumMod val="40000"/>
              <a:lumOff val="60000"/>
              <a:alpha val="20000"/>
            </a:schemeClr>
          </a:solidFill>
          <a:ln w="38160">
            <a:solidFill>
              <a:schemeClr val="accent5">
                <a:lumMod val="60000"/>
                <a:lumOff val="40000"/>
              </a:schemeClr>
            </a:solidFill>
            <a:round/>
          </a:ln>
        </p:spPr>
        <p:style>
          <a:lnRef idx="0"/>
          <a:fillRef idx="0"/>
          <a:effectRef idx="0"/>
          <a:fontRef idx="minor"/>
        </p:style>
        <p:txBody>
          <a:bodyPr lIns="90000" rIns="90000" tIns="45000" bIns="45000"/>
          <a:p>
            <a:pPr>
              <a:lnSpc>
                <a:spcPts val="2999"/>
              </a:lnSpc>
            </a:pPr>
            <a:r>
              <a:rPr b="1" lang="en-US" sz="2800" spc="-1" strike="noStrike">
                <a:solidFill>
                  <a:srgbClr val="ffffff"/>
                </a:solidFill>
                <a:latin typeface="Consolas"/>
              </a:rPr>
              <a:t>-Double height</a:t>
            </a:r>
            <a:endParaRPr b="0" lang="en-US" sz="2800" spc="-1" strike="noStrike">
              <a:latin typeface="Arial"/>
            </a:endParaRPr>
          </a:p>
          <a:p>
            <a:pPr>
              <a:lnSpc>
                <a:spcPts val="2999"/>
              </a:lnSpc>
            </a:pPr>
            <a:r>
              <a:rPr b="1" lang="en-US" sz="2800" spc="-1" strike="noStrike">
                <a:solidFill>
                  <a:srgbClr val="ffffff"/>
                </a:solidFill>
                <a:latin typeface="Consolas"/>
              </a:rPr>
              <a:t>-Double width</a:t>
            </a:r>
            <a:endParaRPr b="0" lang="en-US" sz="2800" spc="-1" strike="noStrike">
              <a:latin typeface="Arial"/>
            </a:endParaRPr>
          </a:p>
        </p:txBody>
      </p:sp>
      <p:sp>
        <p:nvSpPr>
          <p:cNvPr id="361" name="CustomShape 11"/>
          <p:cNvSpPr/>
          <p:nvPr/>
        </p:nvSpPr>
        <p:spPr>
          <a:xfrm>
            <a:off x="7228800" y="5676480"/>
            <a:ext cx="4343040" cy="852120"/>
          </a:xfrm>
          <a:prstGeom prst="rect">
            <a:avLst/>
          </a:prstGeom>
          <a:solidFill>
            <a:schemeClr val="accent5">
              <a:lumMod val="40000"/>
              <a:lumOff val="60000"/>
              <a:alpha val="20000"/>
            </a:schemeClr>
          </a:solidFill>
          <a:ln w="38160">
            <a:solidFill>
              <a:schemeClr val="accent5">
                <a:lumMod val="60000"/>
                <a:lumOff val="40000"/>
              </a:schemeClr>
            </a:solidFill>
            <a:round/>
          </a:ln>
        </p:spPr>
        <p:style>
          <a:lnRef idx="0"/>
          <a:fillRef idx="0"/>
          <a:effectRef idx="0"/>
          <a:fontRef idx="minor"/>
        </p:style>
        <p:txBody>
          <a:bodyPr lIns="90000" rIns="90000" tIns="45000" bIns="45000"/>
          <a:p>
            <a:pPr>
              <a:lnSpc>
                <a:spcPts val="2999"/>
              </a:lnSpc>
            </a:pPr>
            <a:r>
              <a:rPr b="1" lang="en-US" sz="2800" spc="-1" strike="noStrike">
                <a:solidFill>
                  <a:srgbClr val="ffffff"/>
                </a:solidFill>
                <a:latin typeface="Consolas"/>
              </a:rPr>
              <a:t>+calculatePerimeter</a:t>
            </a:r>
            <a:endParaRPr b="0" lang="en-US" sz="2800" spc="-1" strike="noStrike">
              <a:latin typeface="Arial"/>
            </a:endParaRPr>
          </a:p>
          <a:p>
            <a:pPr>
              <a:lnSpc>
                <a:spcPts val="2999"/>
              </a:lnSpc>
            </a:pPr>
            <a:r>
              <a:rPr b="1" lang="en-US" sz="2800" spc="-1" strike="noStrike">
                <a:solidFill>
                  <a:srgbClr val="ffffff"/>
                </a:solidFill>
                <a:latin typeface="Consolas"/>
              </a:rPr>
              <a:t>+calculateArea</a:t>
            </a:r>
            <a:endParaRPr b="0" lang="en-US" sz="2800" spc="-1" strike="noStrike">
              <a:latin typeface="Arial"/>
            </a:endParaRPr>
          </a:p>
        </p:txBody>
      </p:sp>
      <p:sp>
        <p:nvSpPr>
          <p:cNvPr id="362" name="CustomShape 12"/>
          <p:cNvSpPr/>
          <p:nvPr/>
        </p:nvSpPr>
        <p:spPr>
          <a:xfrm>
            <a:off x="17280" y="1098720"/>
            <a:ext cx="3183120" cy="1004400"/>
          </a:xfrm>
          <a:prstGeom prst="wedgeRoundRectCallout">
            <a:avLst>
              <a:gd name="adj1" fmla="val 51338"/>
              <a:gd name="adj2" fmla="val 216814"/>
              <a:gd name="adj3" fmla="val 16667"/>
            </a:avLst>
          </a:prstGeom>
          <a:solidFill>
            <a:srgbClr val="663606">
              <a:alpha val="95000"/>
            </a:srgbClr>
          </a:solidFill>
          <a:ln w="19080">
            <a:solidFill>
              <a:srgbClr val="f8d49e"/>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r>
              <a:rPr b="0" lang="en-US" sz="3200" spc="-1" strike="noStrike">
                <a:solidFill>
                  <a:srgbClr val="ffffff"/>
                </a:solidFill>
                <a:latin typeface="Calibri"/>
              </a:rPr>
              <a:t>Encapsulate area</a:t>
            </a:r>
            <a:endParaRPr b="0" lang="en-US" sz="3200" spc="-1" strike="noStrike">
              <a:latin typeface="Arial"/>
            </a:endParaRPr>
          </a:p>
        </p:txBody>
      </p:sp>
      <p:sp>
        <p:nvSpPr>
          <p:cNvPr id="363" name="CustomShape 13"/>
          <p:cNvSpPr/>
          <p:nvPr/>
        </p:nvSpPr>
        <p:spPr>
          <a:xfrm rot="5400000">
            <a:off x="8925480" y="3271680"/>
            <a:ext cx="813600" cy="868320"/>
          </a:xfrm>
          <a:prstGeom prst="bentArrow">
            <a:avLst>
              <a:gd name="adj1" fmla="val 25000"/>
              <a:gd name="adj2" fmla="val 25000"/>
              <a:gd name="adj3" fmla="val 25000"/>
              <a:gd name="adj4" fmla="val 43750"/>
            </a:avLst>
          </a:prstGeom>
          <a:ln/>
        </p:spPr>
        <p:style>
          <a:lnRef idx="2">
            <a:schemeClr val="accent1">
              <a:shade val="50000"/>
            </a:schemeClr>
          </a:lnRef>
          <a:fillRef idx="1">
            <a:schemeClr val="accent1"/>
          </a:fillRef>
          <a:effectRef idx="0">
            <a:schemeClr val="accent1"/>
          </a:effectRef>
          <a:fontRef idx="minor"/>
        </p:style>
      </p:sp>
      <p:sp>
        <p:nvSpPr>
          <p:cNvPr id="364" name="CustomShape 14"/>
          <p:cNvSpPr/>
          <p:nvPr/>
        </p:nvSpPr>
        <p:spPr>
          <a:xfrm flipH="1" rot="16200000">
            <a:off x="2235960" y="3273480"/>
            <a:ext cx="813600" cy="868320"/>
          </a:xfrm>
          <a:prstGeom prst="bentArrow">
            <a:avLst>
              <a:gd name="adj1" fmla="val 25000"/>
              <a:gd name="adj2" fmla="val 25000"/>
              <a:gd name="adj3" fmla="val 25000"/>
              <a:gd name="adj4" fmla="val 43750"/>
            </a:avLst>
          </a:prstGeom>
          <a:ln/>
        </p:spPr>
        <p:style>
          <a:lnRef idx="2">
            <a:schemeClr val="accent1">
              <a:shade val="50000"/>
            </a:schemeClr>
          </a:lnRef>
          <a:fillRef idx="1">
            <a:schemeClr val="accent1"/>
          </a:fillRef>
          <a:effectRef idx="0">
            <a:schemeClr val="accent1"/>
          </a:effectRef>
          <a:fontRef idx="minor"/>
        </p:style>
      </p:sp>
      <p:pic>
        <p:nvPicPr>
          <p:cNvPr id="365" name="Picture 28" descr=""/>
          <p:cNvPicPr/>
          <p:nvPr/>
        </p:nvPicPr>
        <p:blipFill>
          <a:blip r:embed="rId1"/>
          <a:stretch/>
        </p:blipFill>
        <p:spPr>
          <a:xfrm>
            <a:off x="9010080" y="1304280"/>
            <a:ext cx="2835720" cy="1594800"/>
          </a:xfrm>
          <a:prstGeom prst="rect">
            <a:avLst/>
          </a:prstGeom>
          <a:ln>
            <a:noFill/>
          </a:ln>
        </p:spPr>
      </p:pic>
    </p:spTree>
  </p:cSld>
  <mc:AlternateContent>
    <mc:Choice Requires="p14">
      <p:transition spd="slow" p14:dur="2000"/>
    </mc:Choice>
    <mc:Fallback>
      <p:transition spd="slow"/>
    </mc:Fallback>
  </mc:AlternateContent>
  <p:timing>
    <p:tnLst>
      <p:par>
        <p:cTn id="313" dur="indefinite" restart="never" nodeType="tmRoot">
          <p:childTnLst>
            <p:seq>
              <p:cTn id="314" dur="indefinite" nodeType="mainSeq">
                <p:childTnLst>
                  <p:par>
                    <p:cTn id="315" fill="hold">
                      <p:stCondLst>
                        <p:cond delay="0"/>
                      </p:stCondLst>
                      <p:childTnLst>
                        <p:par>
                          <p:cTn id="316" fill="hold">
                            <p:stCondLst>
                              <p:cond delay="0"/>
                            </p:stCondLst>
                            <p:childTnLst>
                              <p:par>
                                <p:cTn id="317" nodeType="withEffect" fill="hold" presetClass="entr" presetID="1">
                                  <p:stCondLst>
                                    <p:cond delay="0"/>
                                  </p:stCondLst>
                                  <p:childTnLst>
                                    <p:set>
                                      <p:cBhvr>
                                        <p:cTn id="318" dur="1" fill="hold">
                                          <p:stCondLst>
                                            <p:cond delay="0"/>
                                          </p:stCondLst>
                                        </p:cTn>
                                        <p:tgtEl>
                                          <p:spTgt spid="354"/>
                                        </p:tgtEl>
                                        <p:attrNameLst>
                                          <p:attrName>style.visibility</p:attrName>
                                        </p:attrNameLst>
                                      </p:cBhvr>
                                      <p:to>
                                        <p:strVal val="visible"/>
                                      </p:to>
                                    </p:set>
                                  </p:childTnLst>
                                </p:cTn>
                              </p:par>
                              <p:par>
                                <p:cTn id="319" nodeType="withEffect" fill="hold" presetClass="entr" presetID="1">
                                  <p:stCondLst>
                                    <p:cond delay="0"/>
                                  </p:stCondLst>
                                  <p:childTnLst>
                                    <p:set>
                                      <p:cBhvr>
                                        <p:cTn id="320" dur="1" fill="hold">
                                          <p:stCondLst>
                                            <p:cond delay="0"/>
                                          </p:stCondLst>
                                        </p:cTn>
                                        <p:tgtEl>
                                          <p:spTgt spid="355"/>
                                        </p:tgtEl>
                                        <p:attrNameLst>
                                          <p:attrName>style.visibility</p:attrName>
                                        </p:attrNameLst>
                                      </p:cBhvr>
                                      <p:to>
                                        <p:strVal val="visible"/>
                                      </p:to>
                                    </p:set>
                                  </p:childTnLst>
                                </p:cTn>
                              </p:par>
                            </p:childTnLst>
                          </p:cTn>
                        </p:par>
                      </p:childTnLst>
                    </p:cTn>
                  </p:par>
                  <p:par>
                    <p:cTn id="321" fill="hold">
                      <p:stCondLst>
                        <p:cond delay="indefinite"/>
                      </p:stCondLst>
                      <p:childTnLst>
                        <p:par>
                          <p:cTn id="322" fill="hold">
                            <p:stCondLst>
                              <p:cond delay="0"/>
                            </p:stCondLst>
                            <p:childTnLst>
                              <p:par>
                                <p:cTn id="323" nodeType="clickEffect" fill="hold" presetClass="entr" presetID="1">
                                  <p:stCondLst>
                                    <p:cond delay="0"/>
                                  </p:stCondLst>
                                  <p:childTnLst>
                                    <p:set>
                                      <p:cBhvr>
                                        <p:cTn id="324" dur="1" fill="hold">
                                          <p:stCondLst>
                                            <p:cond delay="0"/>
                                          </p:stCondLst>
                                        </p:cTn>
                                        <p:tgtEl>
                                          <p:spTgt spid="362"/>
                                        </p:tgtEl>
                                        <p:attrNameLst>
                                          <p:attrName>style.visibility</p:attrName>
                                        </p:attrNameLst>
                                      </p:cBhvr>
                                      <p:to>
                                        <p:strVal val="visible"/>
                                      </p:to>
                                    </p:set>
                                  </p:childTnLst>
                                </p:cTn>
                              </p:par>
                            </p:childTnLst>
                          </p:cTn>
                        </p:par>
                      </p:childTnLst>
                    </p:cTn>
                  </p:par>
                  <p:par>
                    <p:cTn id="325" fill="hold">
                      <p:stCondLst>
                        <p:cond delay="indefinite"/>
                      </p:stCondLst>
                      <p:childTnLst>
                        <p:par>
                          <p:cTn id="326" fill="hold">
                            <p:stCondLst>
                              <p:cond delay="0"/>
                            </p:stCondLst>
                            <p:childTnLst>
                              <p:par>
                                <p:cTn id="327" nodeType="clickEffect" fill="hold" presetClass="entr" presetID="1">
                                  <p:stCondLst>
                                    <p:cond delay="0"/>
                                  </p:stCondLst>
                                  <p:childTnLst>
                                    <p:set>
                                      <p:cBhvr>
                                        <p:cTn id="328" dur="1" fill="hold">
                                          <p:stCondLst>
                                            <p:cond delay="0"/>
                                          </p:stCondLst>
                                        </p:cTn>
                                        <p:tgtEl>
                                          <p:spTgt spid="357"/>
                                        </p:tgtEl>
                                        <p:attrNameLst>
                                          <p:attrName>style.visibility</p:attrName>
                                        </p:attrNameLst>
                                      </p:cBhvr>
                                      <p:to>
                                        <p:strVal val="visible"/>
                                      </p:to>
                                    </p:set>
                                  </p:childTnLst>
                                </p:cTn>
                              </p:par>
                              <p:par>
                                <p:cTn id="329" nodeType="withEffect" fill="hold" presetClass="entr" presetID="1">
                                  <p:stCondLst>
                                    <p:cond delay="0"/>
                                  </p:stCondLst>
                                  <p:childTnLst>
                                    <p:set>
                                      <p:cBhvr>
                                        <p:cTn id="330" dur="1" fill="hold">
                                          <p:stCondLst>
                                            <p:cond delay="0"/>
                                          </p:stCondLst>
                                        </p:cTn>
                                        <p:tgtEl>
                                          <p:spTgt spid="358"/>
                                        </p:tgtEl>
                                        <p:attrNameLst>
                                          <p:attrName>style.visibility</p:attrName>
                                        </p:attrNameLst>
                                      </p:cBhvr>
                                      <p:to>
                                        <p:strVal val="visible"/>
                                      </p:to>
                                    </p:set>
                                  </p:childTnLst>
                                </p:cTn>
                              </p:par>
                            </p:childTnLst>
                          </p:cTn>
                        </p:par>
                      </p:childTnLst>
                    </p:cTn>
                  </p:par>
                  <p:par>
                    <p:cTn id="331" fill="hold">
                      <p:stCondLst>
                        <p:cond delay="indefinite"/>
                      </p:stCondLst>
                      <p:childTnLst>
                        <p:par>
                          <p:cTn id="332" fill="hold">
                            <p:stCondLst>
                              <p:cond delay="0"/>
                            </p:stCondLst>
                            <p:childTnLst>
                              <p:par>
                                <p:cTn id="333" nodeType="clickEffect" fill="hold" presetClass="entr" presetID="1">
                                  <p:stCondLst>
                                    <p:cond delay="0"/>
                                  </p:stCondLst>
                                  <p:childTnLst>
                                    <p:set>
                                      <p:cBhvr>
                                        <p:cTn id="334" dur="1" fill="hold">
                                          <p:stCondLst>
                                            <p:cond delay="0"/>
                                          </p:stCondLst>
                                        </p:cTn>
                                        <p:tgtEl>
                                          <p:spTgt spid="360"/>
                                        </p:tgtEl>
                                        <p:attrNameLst>
                                          <p:attrName>style.visibility</p:attrName>
                                        </p:attrNameLst>
                                      </p:cBhvr>
                                      <p:to>
                                        <p:strVal val="visible"/>
                                      </p:to>
                                    </p:set>
                                  </p:childTnLst>
                                </p:cTn>
                              </p:par>
                              <p:par>
                                <p:cTn id="335" nodeType="withEffect" fill="hold" presetClass="entr" presetID="1">
                                  <p:stCondLst>
                                    <p:cond delay="0"/>
                                  </p:stCondLst>
                                  <p:childTnLst>
                                    <p:set>
                                      <p:cBhvr>
                                        <p:cTn id="336" dur="1" fill="hold">
                                          <p:stCondLst>
                                            <p:cond delay="0"/>
                                          </p:stCondLst>
                                        </p:cTn>
                                        <p:tgtEl>
                                          <p:spTgt spid="36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TextShape 1"/>
          <p:cNvSpPr txBox="1"/>
          <p:nvPr/>
        </p:nvSpPr>
        <p:spPr>
          <a:xfrm>
            <a:off x="188640" y="40320"/>
            <a:ext cx="9577080" cy="1110600"/>
          </a:xfrm>
          <a:prstGeom prst="rect">
            <a:avLst/>
          </a:prstGeom>
          <a:noFill/>
          <a:ln>
            <a:noFill/>
          </a:ln>
        </p:spPr>
        <p:txBody>
          <a:bodyPr lIns="108000" rIns="108000" tIns="36000" bIns="36000" anchor="ctr"/>
          <a:p>
            <a:pPr>
              <a:lnSpc>
                <a:spcPts val="4000"/>
              </a:lnSpc>
            </a:pPr>
            <a:r>
              <a:rPr b="1" lang="en-US" sz="4000" spc="-1" strike="noStrike">
                <a:solidFill>
                  <a:srgbClr val="f3be60"/>
                </a:solidFill>
                <a:latin typeface="Calibri"/>
              </a:rPr>
              <a:t>Solution: Shapes</a:t>
            </a:r>
            <a:endParaRPr b="0" lang="en-US" sz="4000" spc="-1" strike="noStrike">
              <a:solidFill>
                <a:srgbClr val="ffffff"/>
              </a:solidFill>
              <a:latin typeface="Calibri"/>
            </a:endParaRPr>
          </a:p>
        </p:txBody>
      </p:sp>
      <p:sp>
        <p:nvSpPr>
          <p:cNvPr id="367" name="TextShape 2"/>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DE8F9B14-A3B0-4A91-BA28-2B42A90E8E66}" type="slidenum">
              <a:rPr b="0" lang="en-US" sz="1000" spc="-1" strike="noStrike">
                <a:solidFill>
                  <a:srgbClr val="ffffff"/>
                </a:solidFill>
                <a:latin typeface="Calibri"/>
              </a:rPr>
              <a:t>&lt;number&gt;</a:t>
            </a:fld>
            <a:endParaRPr b="0" lang="en-US" sz="1000" spc="-1" strike="noStrike">
              <a:latin typeface="Times New Roman"/>
            </a:endParaRPr>
          </a:p>
        </p:txBody>
      </p:sp>
      <p:sp>
        <p:nvSpPr>
          <p:cNvPr id="368" name="CustomShape 3"/>
          <p:cNvSpPr/>
          <p:nvPr/>
        </p:nvSpPr>
        <p:spPr>
          <a:xfrm>
            <a:off x="379440" y="1024560"/>
            <a:ext cx="11429640" cy="5373000"/>
          </a:xfrm>
          <a:prstGeom prst="rect">
            <a:avLst/>
          </a:prstGeom>
          <a:solidFill>
            <a:schemeClr val="accent5">
              <a:lumMod val="40000"/>
              <a:lumOff val="60000"/>
              <a:alpha val="20000"/>
            </a:schemeClr>
          </a:solidFill>
          <a:ln w="12600">
            <a:solidFill>
              <a:schemeClr val="accent5">
                <a:lumMod val="60000"/>
                <a:lumOff val="40000"/>
              </a:schemeClr>
            </a:solidFill>
            <a:round/>
          </a:ln>
        </p:spPr>
        <p:style>
          <a:lnRef idx="0"/>
          <a:fillRef idx="0"/>
          <a:effectRef idx="0"/>
          <a:fontRef idx="minor"/>
        </p:style>
        <p:txBody>
          <a:bodyPr lIns="144000" rIns="144000" tIns="72000" bIns="72000"/>
          <a:p>
            <a:pPr>
              <a:lnSpc>
                <a:spcPct val="100000"/>
              </a:lnSpc>
              <a:spcBef>
                <a:spcPts val="300"/>
              </a:spcBef>
              <a:spcAft>
                <a:spcPts val="300"/>
              </a:spcAft>
            </a:pPr>
            <a:r>
              <a:rPr b="1" lang="en-US" sz="2400" spc="-1" strike="noStrike">
                <a:solidFill>
                  <a:srgbClr val="fcecd5"/>
                </a:solidFill>
                <a:latin typeface="Consolas"/>
              </a:rPr>
              <a:t>public </a:t>
            </a:r>
            <a:r>
              <a:rPr b="1" lang="en-US" sz="2400" spc="-1" strike="noStrike">
                <a:solidFill>
                  <a:srgbClr val="f3cd60"/>
                </a:solidFill>
                <a:latin typeface="Consolas"/>
              </a:rPr>
              <a:t>abstract</a:t>
            </a:r>
            <a:r>
              <a:rPr b="1" lang="en-US" sz="2400" spc="-1" strike="noStrike">
                <a:solidFill>
                  <a:srgbClr val="fcecd5"/>
                </a:solidFill>
                <a:latin typeface="Consolas"/>
              </a:rPr>
              <a:t> class Shape {</a:t>
            </a:r>
            <a:endParaRPr b="0" lang="en-US" sz="2400" spc="-1" strike="noStrike">
              <a:latin typeface="Arial"/>
            </a:endParaRPr>
          </a:p>
          <a:p>
            <a:pPr>
              <a:lnSpc>
                <a:spcPct val="100000"/>
              </a:lnSpc>
              <a:spcBef>
                <a:spcPts val="300"/>
              </a:spcBef>
              <a:spcAft>
                <a:spcPts val="300"/>
              </a:spcAft>
            </a:pPr>
            <a:r>
              <a:rPr b="1" lang="en-US" sz="2400" spc="-1" strike="noStrike">
                <a:solidFill>
                  <a:srgbClr val="fcecd5"/>
                </a:solidFill>
                <a:latin typeface="Consolas"/>
              </a:rPr>
              <a:t>  </a:t>
            </a:r>
            <a:r>
              <a:rPr b="1" lang="en-US" sz="2400" spc="-1" strike="noStrike">
                <a:solidFill>
                  <a:srgbClr val="fcecd5"/>
                </a:solidFill>
                <a:latin typeface="Consolas"/>
              </a:rPr>
              <a:t>private Double perimeter;</a:t>
            </a:r>
            <a:endParaRPr b="0" lang="en-US" sz="2400" spc="-1" strike="noStrike">
              <a:latin typeface="Arial"/>
            </a:endParaRPr>
          </a:p>
          <a:p>
            <a:pPr>
              <a:lnSpc>
                <a:spcPct val="100000"/>
              </a:lnSpc>
              <a:spcBef>
                <a:spcPts val="300"/>
              </a:spcBef>
              <a:spcAft>
                <a:spcPts val="300"/>
              </a:spcAft>
            </a:pPr>
            <a:r>
              <a:rPr b="1" lang="en-US" sz="2400" spc="-1" strike="noStrike">
                <a:solidFill>
                  <a:srgbClr val="fcecd5"/>
                </a:solidFill>
                <a:latin typeface="Consolas"/>
              </a:rPr>
              <a:t>  </a:t>
            </a:r>
            <a:r>
              <a:rPr b="1" lang="en-US" sz="2400" spc="-1" strike="noStrike">
                <a:solidFill>
                  <a:srgbClr val="fcecd5"/>
                </a:solidFill>
                <a:latin typeface="Consolas"/>
              </a:rPr>
              <a:t>private Double area;</a:t>
            </a:r>
            <a:endParaRPr b="0" lang="en-US" sz="2400" spc="-1" strike="noStrike">
              <a:latin typeface="Arial"/>
            </a:endParaRPr>
          </a:p>
          <a:p>
            <a:pPr>
              <a:lnSpc>
                <a:spcPct val="100000"/>
              </a:lnSpc>
              <a:spcBef>
                <a:spcPts val="300"/>
              </a:spcBef>
              <a:spcAft>
                <a:spcPts val="300"/>
              </a:spcAft>
            </a:pPr>
            <a:r>
              <a:rPr b="1" lang="en-US" sz="2400" spc="-1" strike="noStrike">
                <a:solidFill>
                  <a:srgbClr val="fcecd5"/>
                </a:solidFill>
                <a:latin typeface="Consolas"/>
              </a:rPr>
              <a:t>  </a:t>
            </a:r>
            <a:r>
              <a:rPr b="1" lang="en-US" sz="2400" spc="-1" strike="noStrike">
                <a:solidFill>
                  <a:srgbClr val="fcecd5"/>
                </a:solidFill>
                <a:latin typeface="Consolas"/>
              </a:rPr>
              <a:t>protected void setPerimeter(Double perimeter) {     </a:t>
            </a:r>
            <a:endParaRPr b="0" lang="en-US" sz="2400" spc="-1" strike="noStrike">
              <a:latin typeface="Arial"/>
            </a:endParaRPr>
          </a:p>
          <a:p>
            <a:pPr>
              <a:lnSpc>
                <a:spcPct val="100000"/>
              </a:lnSpc>
              <a:spcBef>
                <a:spcPts val="300"/>
              </a:spcBef>
              <a:spcAft>
                <a:spcPts val="300"/>
              </a:spcAft>
            </a:pPr>
            <a:r>
              <a:rPr b="1" lang="en-US" sz="2400" spc="-1" strike="noStrike">
                <a:solidFill>
                  <a:srgbClr val="fcecd5"/>
                </a:solidFill>
                <a:latin typeface="Consolas"/>
              </a:rPr>
              <a:t>    </a:t>
            </a:r>
            <a:r>
              <a:rPr b="1" lang="en-US" sz="2400" spc="-1" strike="noStrike">
                <a:solidFill>
                  <a:srgbClr val="fcecd5"/>
                </a:solidFill>
                <a:latin typeface="Consolas"/>
              </a:rPr>
              <a:t>this.perimeter = perimeter;</a:t>
            </a:r>
            <a:endParaRPr b="0" lang="en-US" sz="2400" spc="-1" strike="noStrike">
              <a:latin typeface="Arial"/>
            </a:endParaRPr>
          </a:p>
          <a:p>
            <a:pPr>
              <a:lnSpc>
                <a:spcPct val="100000"/>
              </a:lnSpc>
              <a:spcBef>
                <a:spcPts val="300"/>
              </a:spcBef>
              <a:spcAft>
                <a:spcPts val="300"/>
              </a:spcAft>
            </a:pPr>
            <a:r>
              <a:rPr b="1" lang="en-US" sz="2400" spc="-1" strike="noStrike">
                <a:solidFill>
                  <a:srgbClr val="fcecd5"/>
                </a:solidFill>
                <a:latin typeface="Consolas"/>
              </a:rPr>
              <a:t>  </a:t>
            </a:r>
            <a:r>
              <a:rPr b="1" lang="en-US" sz="2400" spc="-1" strike="noStrike">
                <a:solidFill>
                  <a:srgbClr val="fcecd5"/>
                </a:solidFill>
                <a:latin typeface="Consolas"/>
              </a:rPr>
              <a:t>}</a:t>
            </a:r>
            <a:endParaRPr b="0" lang="en-US" sz="2400" spc="-1" strike="noStrike">
              <a:latin typeface="Arial"/>
            </a:endParaRPr>
          </a:p>
          <a:p>
            <a:pPr>
              <a:lnSpc>
                <a:spcPct val="100000"/>
              </a:lnSpc>
              <a:spcBef>
                <a:spcPts val="300"/>
              </a:spcBef>
              <a:spcAft>
                <a:spcPts val="300"/>
              </a:spcAft>
            </a:pPr>
            <a:r>
              <a:rPr b="1" lang="en-US" sz="2400" spc="-1" strike="noStrike">
                <a:solidFill>
                  <a:srgbClr val="fcecd5"/>
                </a:solidFill>
                <a:latin typeface="Consolas"/>
              </a:rPr>
              <a:t>  </a:t>
            </a:r>
            <a:r>
              <a:rPr b="1" lang="en-US" sz="2400" spc="-1" strike="noStrike">
                <a:solidFill>
                  <a:srgbClr val="fcecd5"/>
                </a:solidFill>
                <a:latin typeface="Consolas"/>
              </a:rPr>
              <a:t>public Double getPerimeter() { return this.perimeter; }</a:t>
            </a:r>
            <a:endParaRPr b="0" lang="en-US" sz="2400" spc="-1" strike="noStrike">
              <a:latin typeface="Arial"/>
            </a:endParaRPr>
          </a:p>
          <a:p>
            <a:pPr>
              <a:lnSpc>
                <a:spcPct val="100000"/>
              </a:lnSpc>
              <a:spcBef>
                <a:spcPts val="300"/>
              </a:spcBef>
              <a:spcAft>
                <a:spcPts val="300"/>
              </a:spcAft>
            </a:pPr>
            <a:r>
              <a:rPr b="1" lang="en-US" sz="2400" spc="-1" strike="noStrike">
                <a:solidFill>
                  <a:srgbClr val="fcecd5"/>
                </a:solidFill>
                <a:latin typeface="Consolas"/>
              </a:rPr>
              <a:t>  </a:t>
            </a:r>
            <a:r>
              <a:rPr b="1" lang="en-US" sz="2400" spc="-1" strike="noStrike">
                <a:solidFill>
                  <a:srgbClr val="fcecd5"/>
                </a:solidFill>
                <a:latin typeface="Consolas"/>
              </a:rPr>
              <a:t>protected void setArea(Double area) {this.area = area;}</a:t>
            </a:r>
            <a:endParaRPr b="0" lang="en-US" sz="2400" spc="-1" strike="noStrike">
              <a:latin typeface="Arial"/>
            </a:endParaRPr>
          </a:p>
          <a:p>
            <a:pPr>
              <a:lnSpc>
                <a:spcPct val="100000"/>
              </a:lnSpc>
              <a:spcBef>
                <a:spcPts val="300"/>
              </a:spcBef>
              <a:spcAft>
                <a:spcPts val="300"/>
              </a:spcAft>
            </a:pPr>
            <a:r>
              <a:rPr b="1" lang="en-US" sz="2400" spc="-1" strike="noStrike">
                <a:solidFill>
                  <a:srgbClr val="fcecd5"/>
                </a:solidFill>
                <a:latin typeface="Consolas"/>
              </a:rPr>
              <a:t>  </a:t>
            </a:r>
            <a:r>
              <a:rPr b="1" lang="en-US" sz="2400" spc="-1" strike="noStrike">
                <a:solidFill>
                  <a:srgbClr val="fcecd5"/>
                </a:solidFill>
                <a:latin typeface="Consolas"/>
              </a:rPr>
              <a:t>public Double getArea() { return this.area; }</a:t>
            </a:r>
            <a:endParaRPr b="0" lang="en-US" sz="2400" spc="-1" strike="noStrike">
              <a:latin typeface="Arial"/>
            </a:endParaRPr>
          </a:p>
          <a:p>
            <a:pPr>
              <a:lnSpc>
                <a:spcPct val="100000"/>
              </a:lnSpc>
              <a:spcBef>
                <a:spcPts val="300"/>
              </a:spcBef>
              <a:spcAft>
                <a:spcPts val="300"/>
              </a:spcAft>
            </a:pPr>
            <a:r>
              <a:rPr b="1" lang="en-US" sz="2400" spc="-1" strike="noStrike">
                <a:solidFill>
                  <a:srgbClr val="f3cd60"/>
                </a:solidFill>
                <a:latin typeface="Consolas"/>
              </a:rPr>
              <a:t>  </a:t>
            </a:r>
            <a:r>
              <a:rPr b="1" lang="en-US" sz="2400" spc="-1" strike="noStrike">
                <a:solidFill>
                  <a:srgbClr val="f3cd60"/>
                </a:solidFill>
                <a:latin typeface="Consolas"/>
              </a:rPr>
              <a:t>protected abstract void calculatePerimeter();</a:t>
            </a:r>
            <a:endParaRPr b="0" lang="en-US" sz="2400" spc="-1" strike="noStrike">
              <a:latin typeface="Arial"/>
            </a:endParaRPr>
          </a:p>
          <a:p>
            <a:pPr>
              <a:lnSpc>
                <a:spcPct val="100000"/>
              </a:lnSpc>
              <a:spcBef>
                <a:spcPts val="300"/>
              </a:spcBef>
              <a:spcAft>
                <a:spcPts val="300"/>
              </a:spcAft>
            </a:pPr>
            <a:r>
              <a:rPr b="1" lang="en-US" sz="2400" spc="-1" strike="noStrike">
                <a:solidFill>
                  <a:srgbClr val="f3cd60"/>
                </a:solidFill>
                <a:latin typeface="Consolas"/>
              </a:rPr>
              <a:t>  </a:t>
            </a:r>
            <a:r>
              <a:rPr b="1" lang="en-US" sz="2400" spc="-1" strike="noStrike">
                <a:solidFill>
                  <a:srgbClr val="f3cd60"/>
                </a:solidFill>
                <a:latin typeface="Consolas"/>
              </a:rPr>
              <a:t>protected abstract void calculateArea();</a:t>
            </a:r>
            <a:endParaRPr b="0" lang="en-US" sz="2400" spc="-1" strike="noStrike">
              <a:latin typeface="Arial"/>
            </a:endParaRPr>
          </a:p>
          <a:p>
            <a:pPr>
              <a:lnSpc>
                <a:spcPct val="100000"/>
              </a:lnSpc>
              <a:spcBef>
                <a:spcPts val="300"/>
              </a:spcBef>
              <a:spcAft>
                <a:spcPts val="300"/>
              </a:spcAft>
            </a:pPr>
            <a:r>
              <a:rPr b="1" lang="en-US" sz="2400" spc="-1" strike="noStrike">
                <a:solidFill>
                  <a:srgbClr val="fcecd5"/>
                </a:solidFill>
                <a:latin typeface="Consolas"/>
              </a:rPr>
              <a:t>}</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337" dur="indefinite" restart="never" nodeType="tmRoot">
          <p:childTnLst>
            <p:seq>
              <p:cTn id="338"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TextShape 1"/>
          <p:cNvSpPr txBox="1"/>
          <p:nvPr/>
        </p:nvSpPr>
        <p:spPr>
          <a:xfrm>
            <a:off x="188640" y="40320"/>
            <a:ext cx="9577080" cy="1110600"/>
          </a:xfrm>
          <a:prstGeom prst="rect">
            <a:avLst/>
          </a:prstGeom>
          <a:noFill/>
          <a:ln>
            <a:noFill/>
          </a:ln>
        </p:spPr>
        <p:txBody>
          <a:bodyPr lIns="108000" rIns="108000" tIns="36000" bIns="36000" anchor="ctr"/>
          <a:p>
            <a:pPr>
              <a:lnSpc>
                <a:spcPts val="4000"/>
              </a:lnSpc>
            </a:pPr>
            <a:r>
              <a:rPr b="1" lang="en-US" sz="4000" spc="-1" strike="noStrike">
                <a:solidFill>
                  <a:srgbClr val="f3be60"/>
                </a:solidFill>
                <a:latin typeface="Calibri"/>
              </a:rPr>
              <a:t>Solution: Shapes</a:t>
            </a:r>
            <a:endParaRPr b="0" lang="en-US" sz="4000" spc="-1" strike="noStrike">
              <a:solidFill>
                <a:srgbClr val="ffffff"/>
              </a:solidFill>
              <a:latin typeface="Calibri"/>
            </a:endParaRPr>
          </a:p>
        </p:txBody>
      </p:sp>
      <p:sp>
        <p:nvSpPr>
          <p:cNvPr id="370" name="TextShape 2"/>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3ADAE75E-851D-435E-AB74-86256FF733D6}" type="slidenum">
              <a:rPr b="0" lang="en-US" sz="1000" spc="-1" strike="noStrike">
                <a:solidFill>
                  <a:srgbClr val="ffffff"/>
                </a:solidFill>
                <a:latin typeface="Calibri"/>
              </a:rPr>
              <a:t>&lt;number&gt;</a:t>
            </a:fld>
            <a:endParaRPr b="0" lang="en-US" sz="1000" spc="-1" strike="noStrike">
              <a:latin typeface="Times New Roman"/>
            </a:endParaRPr>
          </a:p>
        </p:txBody>
      </p:sp>
      <p:sp>
        <p:nvSpPr>
          <p:cNvPr id="371" name="CustomShape 3"/>
          <p:cNvSpPr/>
          <p:nvPr/>
        </p:nvSpPr>
        <p:spPr>
          <a:xfrm>
            <a:off x="379440" y="1024560"/>
            <a:ext cx="11429640" cy="5373000"/>
          </a:xfrm>
          <a:prstGeom prst="rect">
            <a:avLst/>
          </a:prstGeom>
          <a:solidFill>
            <a:schemeClr val="accent5">
              <a:lumMod val="40000"/>
              <a:lumOff val="60000"/>
              <a:alpha val="20000"/>
            </a:schemeClr>
          </a:solidFill>
          <a:ln w="12600">
            <a:solidFill>
              <a:schemeClr val="accent5">
                <a:lumMod val="60000"/>
                <a:lumOff val="40000"/>
              </a:schemeClr>
            </a:solidFill>
            <a:round/>
          </a:ln>
        </p:spPr>
        <p:style>
          <a:lnRef idx="0"/>
          <a:fillRef idx="0"/>
          <a:effectRef idx="0"/>
          <a:fontRef idx="minor"/>
        </p:style>
        <p:txBody>
          <a:bodyPr lIns="144000" rIns="144000" tIns="72000" bIns="72000"/>
          <a:p>
            <a:pPr>
              <a:lnSpc>
                <a:spcPct val="100000"/>
              </a:lnSpc>
              <a:spcBef>
                <a:spcPts val="300"/>
              </a:spcBef>
              <a:spcAft>
                <a:spcPts val="300"/>
              </a:spcAft>
            </a:pPr>
            <a:r>
              <a:rPr b="1" lang="en-US" sz="2400" spc="-1" strike="noStrike">
                <a:solidFill>
                  <a:srgbClr val="fcecd5"/>
                </a:solidFill>
                <a:latin typeface="Consolas"/>
              </a:rPr>
              <a:t>public class Rectangle extends Shape {</a:t>
            </a:r>
            <a:endParaRPr b="0" lang="en-US" sz="2400" spc="-1" strike="noStrike">
              <a:latin typeface="Arial"/>
            </a:endParaRPr>
          </a:p>
          <a:p>
            <a:pPr>
              <a:lnSpc>
                <a:spcPct val="100000"/>
              </a:lnSpc>
              <a:spcBef>
                <a:spcPts val="300"/>
              </a:spcBef>
              <a:spcAft>
                <a:spcPts val="300"/>
              </a:spcAft>
            </a:pPr>
            <a:r>
              <a:rPr b="1" lang="en-US" sz="2400" spc="-1" strike="noStrike">
                <a:solidFill>
                  <a:srgbClr val="fcecd5"/>
                </a:solidFill>
                <a:latin typeface="Consolas"/>
              </a:rPr>
              <a:t>  </a:t>
            </a:r>
            <a:r>
              <a:rPr b="1" lang="en-US" sz="2400" spc="-1" strike="noStrike">
                <a:solidFill>
                  <a:srgbClr val="f3cd60"/>
                </a:solidFill>
                <a:latin typeface="Consolas"/>
              </a:rPr>
              <a:t>//TODO: Add fields</a:t>
            </a:r>
            <a:endParaRPr b="0" lang="en-US" sz="2400" spc="-1" strike="noStrike">
              <a:latin typeface="Arial"/>
            </a:endParaRPr>
          </a:p>
          <a:p>
            <a:pPr>
              <a:lnSpc>
                <a:spcPct val="100000"/>
              </a:lnSpc>
              <a:spcBef>
                <a:spcPts val="300"/>
              </a:spcBef>
              <a:spcAft>
                <a:spcPts val="300"/>
              </a:spcAft>
            </a:pPr>
            <a:r>
              <a:rPr b="1" lang="en-US" sz="2400" spc="-1" strike="noStrike">
                <a:solidFill>
                  <a:srgbClr val="fcecd5"/>
                </a:solidFill>
                <a:latin typeface="Consolas"/>
              </a:rPr>
              <a:t>  </a:t>
            </a:r>
            <a:r>
              <a:rPr b="1" lang="en-US" sz="2400" spc="-1" strike="noStrike">
                <a:solidFill>
                  <a:srgbClr val="fcecd5"/>
                </a:solidFill>
                <a:latin typeface="Consolas"/>
              </a:rPr>
              <a:t>public Rectangle(Double height, Double width) {</a:t>
            </a:r>
            <a:endParaRPr b="0" lang="en-US" sz="2400" spc="-1" strike="noStrike">
              <a:latin typeface="Arial"/>
            </a:endParaRPr>
          </a:p>
          <a:p>
            <a:pPr>
              <a:lnSpc>
                <a:spcPct val="100000"/>
              </a:lnSpc>
              <a:spcBef>
                <a:spcPts val="300"/>
              </a:spcBef>
              <a:spcAft>
                <a:spcPts val="300"/>
              </a:spcAft>
            </a:pPr>
            <a:r>
              <a:rPr b="1" lang="en-US" sz="2400" spc="-1" strike="noStrike">
                <a:solidFill>
                  <a:srgbClr val="fcecd5"/>
                </a:solidFill>
                <a:latin typeface="Consolas"/>
              </a:rPr>
              <a:t>    </a:t>
            </a:r>
            <a:r>
              <a:rPr b="1" lang="en-US" sz="2400" spc="-1" strike="noStrike">
                <a:solidFill>
                  <a:srgbClr val="fcecd5"/>
                </a:solidFill>
                <a:latin typeface="Consolas"/>
              </a:rPr>
              <a:t>this.setHeight(height); this.setWidth(width);</a:t>
            </a:r>
            <a:endParaRPr b="0" lang="en-US" sz="2400" spc="-1" strike="noStrike">
              <a:latin typeface="Arial"/>
            </a:endParaRPr>
          </a:p>
          <a:p>
            <a:pPr>
              <a:lnSpc>
                <a:spcPct val="100000"/>
              </a:lnSpc>
              <a:spcBef>
                <a:spcPts val="300"/>
              </a:spcBef>
              <a:spcAft>
                <a:spcPts val="300"/>
              </a:spcAft>
            </a:pPr>
            <a:r>
              <a:rPr b="1" lang="en-US" sz="2400" spc="-1" strike="noStrike">
                <a:solidFill>
                  <a:srgbClr val="fcecd5"/>
                </a:solidFill>
                <a:latin typeface="Consolas"/>
              </a:rPr>
              <a:t>    </a:t>
            </a:r>
            <a:r>
              <a:rPr b="1" lang="en-US" sz="2400" spc="-1" strike="noStrike">
                <a:solidFill>
                  <a:srgbClr val="fcecd5"/>
                </a:solidFill>
                <a:latin typeface="Consolas"/>
              </a:rPr>
              <a:t>this.calculatePerimeter(); this.calculateArea(); }</a:t>
            </a:r>
            <a:endParaRPr b="0" lang="en-US" sz="2400" spc="-1" strike="noStrike">
              <a:latin typeface="Arial"/>
            </a:endParaRPr>
          </a:p>
          <a:p>
            <a:pPr>
              <a:lnSpc>
                <a:spcPct val="100000"/>
              </a:lnSpc>
              <a:spcBef>
                <a:spcPts val="300"/>
              </a:spcBef>
              <a:spcAft>
                <a:spcPts val="300"/>
              </a:spcAft>
            </a:pPr>
            <a:r>
              <a:rPr b="1" lang="en-US" sz="2400" spc="-1" strike="noStrike">
                <a:solidFill>
                  <a:srgbClr val="fcecd5"/>
                </a:solidFill>
                <a:latin typeface="Consolas"/>
              </a:rPr>
              <a:t>  </a:t>
            </a:r>
            <a:r>
              <a:rPr b="1" lang="en-US" sz="2400" spc="-1" strike="noStrike">
                <a:solidFill>
                  <a:srgbClr val="f3cd60"/>
                </a:solidFill>
                <a:latin typeface="Consolas"/>
              </a:rPr>
              <a:t>//TODO: Add getters and setters</a:t>
            </a:r>
            <a:endParaRPr b="0" lang="en-US" sz="2400" spc="-1" strike="noStrike">
              <a:latin typeface="Arial"/>
            </a:endParaRPr>
          </a:p>
          <a:p>
            <a:pPr>
              <a:lnSpc>
                <a:spcPct val="100000"/>
              </a:lnSpc>
              <a:spcBef>
                <a:spcPts val="300"/>
              </a:spcBef>
              <a:spcAft>
                <a:spcPts val="300"/>
              </a:spcAft>
            </a:pPr>
            <a:r>
              <a:rPr b="1" lang="en-US" sz="2400" spc="-1" strike="noStrike">
                <a:solidFill>
                  <a:srgbClr val="fcecd5"/>
                </a:solidFill>
                <a:latin typeface="Consolas"/>
              </a:rPr>
              <a:t>  </a:t>
            </a:r>
            <a:r>
              <a:rPr b="1" lang="en-US" sz="2400" spc="-1" strike="noStrike">
                <a:solidFill>
                  <a:srgbClr val="f3cd60"/>
                </a:solidFill>
                <a:latin typeface="Consolas"/>
              </a:rPr>
              <a:t>@Override</a:t>
            </a:r>
            <a:endParaRPr b="0" lang="en-US" sz="2400" spc="-1" strike="noStrike">
              <a:latin typeface="Arial"/>
            </a:endParaRPr>
          </a:p>
          <a:p>
            <a:pPr>
              <a:lnSpc>
                <a:spcPct val="100000"/>
              </a:lnSpc>
              <a:spcBef>
                <a:spcPts val="300"/>
              </a:spcBef>
              <a:spcAft>
                <a:spcPts val="300"/>
              </a:spcAft>
            </a:pPr>
            <a:r>
              <a:rPr b="1" lang="en-US" sz="2400" spc="-1" strike="noStrike">
                <a:solidFill>
                  <a:srgbClr val="fcecd5"/>
                </a:solidFill>
                <a:latin typeface="Consolas"/>
              </a:rPr>
              <a:t>  </a:t>
            </a:r>
            <a:r>
              <a:rPr b="1" lang="en-US" sz="2400" spc="-1" strike="noStrike">
                <a:solidFill>
                  <a:srgbClr val="fcecd5"/>
                </a:solidFill>
                <a:latin typeface="Consolas"/>
              </a:rPr>
              <a:t>protected void calculatePerimeter() {</a:t>
            </a:r>
            <a:endParaRPr b="0" lang="en-US" sz="2400" spc="-1" strike="noStrike">
              <a:latin typeface="Arial"/>
            </a:endParaRPr>
          </a:p>
          <a:p>
            <a:pPr>
              <a:lnSpc>
                <a:spcPct val="100000"/>
              </a:lnSpc>
              <a:spcBef>
                <a:spcPts val="300"/>
              </a:spcBef>
              <a:spcAft>
                <a:spcPts val="300"/>
              </a:spcAft>
            </a:pPr>
            <a:r>
              <a:rPr b="1" lang="en-US" sz="2400" spc="-1" strike="noStrike">
                <a:solidFill>
                  <a:srgbClr val="fcecd5"/>
                </a:solidFill>
                <a:latin typeface="Consolas"/>
              </a:rPr>
              <a:t>    </a:t>
            </a:r>
            <a:r>
              <a:rPr b="1" lang="en-US" sz="2400" spc="-1" strike="noStrike">
                <a:solidFill>
                  <a:srgbClr val="fcecd5"/>
                </a:solidFill>
                <a:latin typeface="Consolas"/>
              </a:rPr>
              <a:t>setPerimeter(this.height * 2 + this.width * 2); }</a:t>
            </a:r>
            <a:endParaRPr b="0" lang="en-US" sz="2400" spc="-1" strike="noStrike">
              <a:latin typeface="Arial"/>
            </a:endParaRPr>
          </a:p>
          <a:p>
            <a:pPr>
              <a:lnSpc>
                <a:spcPct val="100000"/>
              </a:lnSpc>
              <a:spcBef>
                <a:spcPts val="300"/>
              </a:spcBef>
              <a:spcAft>
                <a:spcPts val="300"/>
              </a:spcAft>
            </a:pPr>
            <a:r>
              <a:rPr b="1" lang="en-US" sz="2400" spc="-1" strike="noStrike">
                <a:solidFill>
                  <a:srgbClr val="fcecd5"/>
                </a:solidFill>
                <a:latin typeface="Consolas"/>
              </a:rPr>
              <a:t>  </a:t>
            </a:r>
            <a:r>
              <a:rPr b="1" lang="en-US" sz="2400" spc="-1" strike="noStrike">
                <a:solidFill>
                  <a:srgbClr val="f3cd60"/>
                </a:solidFill>
                <a:latin typeface="Consolas"/>
              </a:rPr>
              <a:t>@Override</a:t>
            </a:r>
            <a:endParaRPr b="0" lang="en-US" sz="2400" spc="-1" strike="noStrike">
              <a:latin typeface="Arial"/>
            </a:endParaRPr>
          </a:p>
          <a:p>
            <a:pPr>
              <a:lnSpc>
                <a:spcPct val="100000"/>
              </a:lnSpc>
              <a:spcBef>
                <a:spcPts val="300"/>
              </a:spcBef>
              <a:spcAft>
                <a:spcPts val="300"/>
              </a:spcAft>
            </a:pPr>
            <a:r>
              <a:rPr b="1" lang="en-US" sz="2400" spc="-1" strike="noStrike">
                <a:solidFill>
                  <a:srgbClr val="fcecd5"/>
                </a:solidFill>
                <a:latin typeface="Consolas"/>
              </a:rPr>
              <a:t>  </a:t>
            </a:r>
            <a:r>
              <a:rPr b="1" lang="en-US" sz="2400" spc="-1" strike="noStrike">
                <a:solidFill>
                  <a:srgbClr val="fcecd5"/>
                </a:solidFill>
                <a:latin typeface="Consolas"/>
              </a:rPr>
              <a:t>protected void calculateArea() {</a:t>
            </a:r>
            <a:endParaRPr b="0" lang="en-US" sz="2400" spc="-1" strike="noStrike">
              <a:latin typeface="Arial"/>
            </a:endParaRPr>
          </a:p>
          <a:p>
            <a:pPr>
              <a:lnSpc>
                <a:spcPct val="100000"/>
              </a:lnSpc>
              <a:spcBef>
                <a:spcPts val="300"/>
              </a:spcBef>
              <a:spcAft>
                <a:spcPts val="300"/>
              </a:spcAft>
            </a:pPr>
            <a:r>
              <a:rPr b="1" lang="en-US" sz="2400" spc="-1" strike="noStrike">
                <a:solidFill>
                  <a:srgbClr val="fcecd5"/>
                </a:solidFill>
                <a:latin typeface="Consolas"/>
              </a:rPr>
              <a:t>  </a:t>
            </a:r>
            <a:r>
              <a:rPr b="1" lang="en-US" sz="2400" spc="-1" strike="noStrike">
                <a:solidFill>
                  <a:srgbClr val="fcecd5"/>
                </a:solidFill>
                <a:latin typeface="Consolas"/>
              </a:rPr>
              <a:t>setArea(this.height * this.width); } }</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339" dur="indefinite" restart="never" nodeType="tmRoot">
          <p:childTnLst>
            <p:seq>
              <p:cTn id="340"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2" name="TextShape 1"/>
          <p:cNvSpPr txBox="1"/>
          <p:nvPr/>
        </p:nvSpPr>
        <p:spPr>
          <a:xfrm>
            <a:off x="188640" y="40320"/>
            <a:ext cx="9577080" cy="1110600"/>
          </a:xfrm>
          <a:prstGeom prst="rect">
            <a:avLst/>
          </a:prstGeom>
          <a:noFill/>
          <a:ln>
            <a:noFill/>
          </a:ln>
        </p:spPr>
        <p:txBody>
          <a:bodyPr lIns="108000" rIns="108000" tIns="36000" bIns="36000" anchor="ctr"/>
          <a:p>
            <a:pPr>
              <a:lnSpc>
                <a:spcPts val="4000"/>
              </a:lnSpc>
            </a:pPr>
            <a:r>
              <a:rPr b="1" lang="en-US" sz="4000" spc="-1" strike="noStrike">
                <a:solidFill>
                  <a:srgbClr val="f3be60"/>
                </a:solidFill>
                <a:latin typeface="Calibri"/>
              </a:rPr>
              <a:t>Solution: Shapes</a:t>
            </a:r>
            <a:endParaRPr b="0" lang="en-US" sz="4000" spc="-1" strike="noStrike">
              <a:solidFill>
                <a:srgbClr val="ffffff"/>
              </a:solidFill>
              <a:latin typeface="Calibri"/>
            </a:endParaRPr>
          </a:p>
        </p:txBody>
      </p:sp>
      <p:sp>
        <p:nvSpPr>
          <p:cNvPr id="373" name="TextShape 2"/>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924FDA04-C86C-4D27-B064-4FB52940B904}" type="slidenum">
              <a:rPr b="0" lang="en-US" sz="1000" spc="-1" strike="noStrike">
                <a:solidFill>
                  <a:srgbClr val="ffffff"/>
                </a:solidFill>
                <a:latin typeface="Calibri"/>
              </a:rPr>
              <a:t>&lt;number&gt;</a:t>
            </a:fld>
            <a:endParaRPr b="0" lang="en-US" sz="1000" spc="-1" strike="noStrike">
              <a:latin typeface="Times New Roman"/>
            </a:endParaRPr>
          </a:p>
        </p:txBody>
      </p:sp>
      <p:sp>
        <p:nvSpPr>
          <p:cNvPr id="374" name="CustomShape 3"/>
          <p:cNvSpPr/>
          <p:nvPr/>
        </p:nvSpPr>
        <p:spPr>
          <a:xfrm>
            <a:off x="379440" y="1143000"/>
            <a:ext cx="11429640" cy="4899240"/>
          </a:xfrm>
          <a:prstGeom prst="rect">
            <a:avLst/>
          </a:prstGeom>
          <a:solidFill>
            <a:schemeClr val="accent5">
              <a:lumMod val="40000"/>
              <a:lumOff val="60000"/>
              <a:alpha val="20000"/>
            </a:schemeClr>
          </a:solidFill>
          <a:ln w="12600">
            <a:solidFill>
              <a:schemeClr val="accent5">
                <a:lumMod val="60000"/>
                <a:lumOff val="40000"/>
              </a:schemeClr>
            </a:solidFill>
            <a:round/>
          </a:ln>
        </p:spPr>
        <p:style>
          <a:lnRef idx="0"/>
          <a:fillRef idx="0"/>
          <a:effectRef idx="0"/>
          <a:fontRef idx="minor"/>
        </p:style>
        <p:txBody>
          <a:bodyPr lIns="144000" rIns="144000" tIns="72000" bIns="72000"/>
          <a:p>
            <a:pPr>
              <a:lnSpc>
                <a:spcPct val="100000"/>
              </a:lnSpc>
            </a:pPr>
            <a:r>
              <a:rPr b="1" lang="en-US" sz="2400" spc="-1" strike="noStrike">
                <a:solidFill>
                  <a:srgbClr val="fcecd5"/>
                </a:solidFill>
                <a:latin typeface="Consolas"/>
              </a:rPr>
              <a:t>public class Circle extends Shape{</a:t>
            </a:r>
            <a:endParaRPr b="0" lang="en-US" sz="2400" spc="-1" strike="noStrike">
              <a:latin typeface="Arial"/>
            </a:endParaRPr>
          </a:p>
          <a:p>
            <a:pPr>
              <a:lnSpc>
                <a:spcPct val="100000"/>
              </a:lnSpc>
            </a:pPr>
            <a:r>
              <a:rPr b="1" lang="en-US" sz="2400" spc="-1" strike="noStrike">
                <a:solidFill>
                  <a:srgbClr val="fcecd5"/>
                </a:solidFill>
                <a:latin typeface="Consolas"/>
              </a:rPr>
              <a:t>  </a:t>
            </a:r>
            <a:r>
              <a:rPr b="1" lang="en-US" sz="2400" spc="-1" strike="noStrike">
                <a:solidFill>
                  <a:srgbClr val="fcecd5"/>
                </a:solidFill>
                <a:latin typeface="Consolas"/>
              </a:rPr>
              <a:t>private Double radius;</a:t>
            </a:r>
            <a:endParaRPr b="0" lang="en-US" sz="2400" spc="-1" strike="noStrike">
              <a:latin typeface="Arial"/>
            </a:endParaRPr>
          </a:p>
          <a:p>
            <a:pPr>
              <a:lnSpc>
                <a:spcPct val="100000"/>
              </a:lnSpc>
            </a:pPr>
            <a:r>
              <a:rPr b="1" lang="en-US" sz="2400" spc="-1" strike="noStrike">
                <a:solidFill>
                  <a:srgbClr val="fcecd5"/>
                </a:solidFill>
                <a:latin typeface="Consolas"/>
              </a:rPr>
              <a:t>  </a:t>
            </a:r>
            <a:r>
              <a:rPr b="1" lang="en-US" sz="2400" spc="-1" strike="noStrike">
                <a:solidFill>
                  <a:srgbClr val="fcecd5"/>
                </a:solidFill>
                <a:latin typeface="Consolas"/>
              </a:rPr>
              <a:t>public Circle (Double radius) {</a:t>
            </a:r>
            <a:endParaRPr b="0" lang="en-US" sz="2400" spc="-1" strike="noStrike">
              <a:latin typeface="Arial"/>
            </a:endParaRPr>
          </a:p>
          <a:p>
            <a:pPr>
              <a:lnSpc>
                <a:spcPct val="100000"/>
              </a:lnSpc>
            </a:pPr>
            <a:r>
              <a:rPr b="1" lang="en-US" sz="2400" spc="-1" strike="noStrike">
                <a:solidFill>
                  <a:srgbClr val="fcecd5"/>
                </a:solidFill>
                <a:latin typeface="Consolas"/>
              </a:rPr>
              <a:t>    </a:t>
            </a:r>
            <a:r>
              <a:rPr b="1" lang="en-US" sz="2400" spc="-1" strike="noStrike">
                <a:solidFill>
                  <a:srgbClr val="fcecd5"/>
                </a:solidFill>
                <a:latin typeface="Consolas"/>
              </a:rPr>
              <a:t>this.setRadius(radius);</a:t>
            </a:r>
            <a:endParaRPr b="0" lang="en-US" sz="2400" spc="-1" strike="noStrike">
              <a:latin typeface="Arial"/>
            </a:endParaRPr>
          </a:p>
          <a:p>
            <a:pPr>
              <a:lnSpc>
                <a:spcPct val="100000"/>
              </a:lnSpc>
            </a:pPr>
            <a:r>
              <a:rPr b="1" lang="en-US" sz="2400" spc="-1" strike="noStrike">
                <a:solidFill>
                  <a:srgbClr val="fcecd5"/>
                </a:solidFill>
                <a:latin typeface="Consolas"/>
              </a:rPr>
              <a:t>    </a:t>
            </a:r>
            <a:r>
              <a:rPr b="1" lang="en-US" sz="2400" spc="-1" strike="noStrike">
                <a:solidFill>
                  <a:srgbClr val="fcecd5"/>
                </a:solidFill>
                <a:latin typeface="Consolas"/>
              </a:rPr>
              <a:t>this.calculatePerimeter();</a:t>
            </a:r>
            <a:endParaRPr b="0" lang="en-US" sz="2400" spc="-1" strike="noStrike">
              <a:latin typeface="Arial"/>
            </a:endParaRPr>
          </a:p>
          <a:p>
            <a:pPr>
              <a:lnSpc>
                <a:spcPct val="100000"/>
              </a:lnSpc>
            </a:pPr>
            <a:r>
              <a:rPr b="1" lang="en-US" sz="2400" spc="-1" strike="noStrike">
                <a:solidFill>
                  <a:srgbClr val="fcecd5"/>
                </a:solidFill>
                <a:latin typeface="Consolas"/>
              </a:rPr>
              <a:t>    </a:t>
            </a:r>
            <a:r>
              <a:rPr b="1" lang="en-US" sz="2400" spc="-1" strike="noStrike">
                <a:solidFill>
                  <a:srgbClr val="fcecd5"/>
                </a:solidFill>
                <a:latin typeface="Consolas"/>
              </a:rPr>
              <a:t>this.calculateArea(); }</a:t>
            </a:r>
            <a:endParaRPr b="0" lang="en-US" sz="2400" spc="-1" strike="noStrike">
              <a:latin typeface="Arial"/>
            </a:endParaRPr>
          </a:p>
          <a:p>
            <a:pPr>
              <a:lnSpc>
                <a:spcPct val="100000"/>
              </a:lnSpc>
            </a:pPr>
            <a:r>
              <a:rPr b="1" lang="en-US" sz="2400" spc="-1" strike="noStrike">
                <a:solidFill>
                  <a:srgbClr val="fcecd5"/>
                </a:solidFill>
                <a:latin typeface="Consolas"/>
              </a:rPr>
              <a:t>  </a:t>
            </a:r>
            <a:r>
              <a:rPr b="1" lang="en-US" sz="2400" spc="-1" strike="noStrike">
                <a:solidFill>
                  <a:srgbClr val="fcecd5"/>
                </a:solidFill>
                <a:latin typeface="Consolas"/>
              </a:rPr>
              <a:t>public final Double getRadius() {</a:t>
            </a:r>
            <a:endParaRPr b="0" lang="en-US" sz="2400" spc="-1" strike="noStrike">
              <a:latin typeface="Arial"/>
            </a:endParaRPr>
          </a:p>
          <a:p>
            <a:pPr>
              <a:lnSpc>
                <a:spcPct val="100000"/>
              </a:lnSpc>
            </a:pPr>
            <a:r>
              <a:rPr b="1" lang="en-US" sz="2400" spc="-1" strike="noStrike">
                <a:solidFill>
                  <a:srgbClr val="fcecd5"/>
                </a:solidFill>
                <a:latin typeface="Consolas"/>
              </a:rPr>
              <a:t>    </a:t>
            </a:r>
            <a:r>
              <a:rPr b="1" lang="en-US" sz="2400" spc="-1" strike="noStrike">
                <a:solidFill>
                  <a:srgbClr val="fcecd5"/>
                </a:solidFill>
                <a:latin typeface="Consolas"/>
              </a:rPr>
              <a:t>return radius;</a:t>
            </a:r>
            <a:endParaRPr b="0" lang="en-US" sz="2400" spc="-1" strike="noStrike">
              <a:latin typeface="Arial"/>
            </a:endParaRPr>
          </a:p>
          <a:p>
            <a:pPr>
              <a:lnSpc>
                <a:spcPct val="100000"/>
              </a:lnSpc>
            </a:pPr>
            <a:r>
              <a:rPr b="1" lang="en-US" sz="2400" spc="-1" strike="noStrike">
                <a:solidFill>
                  <a:srgbClr val="fcecd5"/>
                </a:solidFill>
                <a:latin typeface="Consolas"/>
              </a:rPr>
              <a:t>  </a:t>
            </a:r>
            <a:r>
              <a:rPr b="1" lang="en-US" sz="2400" spc="-1" strike="noStrike">
                <a:solidFill>
                  <a:srgbClr val="fcecd5"/>
                </a:solidFill>
                <a:latin typeface="Consolas"/>
              </a:rPr>
              <a:t>}</a:t>
            </a:r>
            <a:endParaRPr b="0" lang="en-US" sz="2400" spc="-1" strike="noStrike">
              <a:latin typeface="Arial"/>
            </a:endParaRPr>
          </a:p>
          <a:p>
            <a:pPr>
              <a:lnSpc>
                <a:spcPct val="100000"/>
              </a:lnSpc>
            </a:pPr>
            <a:endParaRPr b="0" lang="en-US" sz="2400" spc="-1" strike="noStrike">
              <a:latin typeface="Arial"/>
            </a:endParaRPr>
          </a:p>
          <a:p>
            <a:pPr>
              <a:lnSpc>
                <a:spcPct val="100000"/>
              </a:lnSpc>
            </a:pPr>
            <a:r>
              <a:rPr b="1" lang="en-US" sz="2400" spc="-1" strike="noStrike">
                <a:solidFill>
                  <a:srgbClr val="f3cd60"/>
                </a:solidFill>
                <a:latin typeface="Consolas"/>
              </a:rPr>
              <a:t>  </a:t>
            </a:r>
            <a:r>
              <a:rPr b="1" lang="en-US" sz="2400" spc="-1" strike="noStrike">
                <a:solidFill>
                  <a:srgbClr val="f3cd60"/>
                </a:solidFill>
                <a:latin typeface="Consolas"/>
              </a:rPr>
              <a:t>//TODO: Finish encapsulation</a:t>
            </a:r>
            <a:endParaRPr b="0" lang="en-US" sz="2400" spc="-1" strike="noStrike">
              <a:latin typeface="Arial"/>
            </a:endParaRPr>
          </a:p>
          <a:p>
            <a:pPr>
              <a:lnSpc>
                <a:spcPct val="100000"/>
              </a:lnSpc>
            </a:pPr>
            <a:r>
              <a:rPr b="1" lang="en-US" sz="2400" spc="-1" strike="noStrike">
                <a:solidFill>
                  <a:srgbClr val="f3cd60"/>
                </a:solidFill>
                <a:latin typeface="Consolas"/>
              </a:rPr>
              <a:t>  </a:t>
            </a:r>
            <a:r>
              <a:rPr b="1" lang="en-US" sz="2400" spc="-1" strike="noStrike">
                <a:solidFill>
                  <a:srgbClr val="f3cd60"/>
                </a:solidFill>
                <a:latin typeface="Consolas"/>
              </a:rPr>
              <a:t>//TODO: Override calculate Area and Perimeter</a:t>
            </a:r>
            <a:endParaRPr b="0" lang="en-US" sz="2400" spc="-1" strike="noStrike">
              <a:latin typeface="Arial"/>
            </a:endParaRPr>
          </a:p>
          <a:p>
            <a:pPr>
              <a:lnSpc>
                <a:spcPct val="100000"/>
              </a:lnSpc>
            </a:pPr>
            <a:r>
              <a:rPr b="1" lang="en-US" sz="2400" spc="-1" strike="noStrike">
                <a:solidFill>
                  <a:srgbClr val="fcecd5"/>
                </a:solidFill>
                <a:latin typeface="Consolas"/>
              </a:rPr>
              <a:t>}</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341" dur="indefinite" restart="never" nodeType="tmRoot">
          <p:childTnLst>
            <p:seq>
              <p:cTn id="342"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TextShape 1"/>
          <p:cNvSpPr txBox="1"/>
          <p:nvPr/>
        </p:nvSpPr>
        <p:spPr>
          <a:xfrm>
            <a:off x="188640" y="40320"/>
            <a:ext cx="9577080" cy="1110600"/>
          </a:xfrm>
          <a:prstGeom prst="rect">
            <a:avLst/>
          </a:prstGeom>
          <a:noFill/>
          <a:ln>
            <a:noFill/>
          </a:ln>
        </p:spPr>
        <p:txBody>
          <a:bodyPr lIns="108000" rIns="108000" tIns="36000" bIns="36000" anchor="ctr"/>
          <a:p>
            <a:pPr>
              <a:lnSpc>
                <a:spcPct val="90000"/>
              </a:lnSpc>
            </a:pPr>
            <a:r>
              <a:rPr b="1" lang="en-US" sz="4000" spc="-1" strike="noStrike">
                <a:solidFill>
                  <a:srgbClr val="f3be60"/>
                </a:solidFill>
                <a:latin typeface="Calibri"/>
              </a:rPr>
              <a:t>Summary</a:t>
            </a:r>
            <a:endParaRPr b="0" lang="en-US" sz="4000" spc="-1" strike="noStrike">
              <a:solidFill>
                <a:srgbClr val="ffffff"/>
              </a:solidFill>
              <a:latin typeface="Calibri"/>
            </a:endParaRPr>
          </a:p>
        </p:txBody>
      </p:sp>
      <p:sp>
        <p:nvSpPr>
          <p:cNvPr id="376" name="TextShape 2"/>
          <p:cNvSpPr txBox="1"/>
          <p:nvPr/>
        </p:nvSpPr>
        <p:spPr>
          <a:xfrm>
            <a:off x="190440" y="1151280"/>
            <a:ext cx="8646840" cy="5569920"/>
          </a:xfrm>
          <a:prstGeom prst="rect">
            <a:avLst/>
          </a:prstGeom>
          <a:noFill/>
          <a:ln>
            <a:noFill/>
          </a:ln>
        </p:spPr>
        <p:txBody>
          <a:bodyPr lIns="108000" rIns="108000" tIns="36000" bIns="36000">
            <a:normAutofit/>
          </a:bodyPr>
          <a:p>
            <a:pPr marL="304920" indent="-304560">
              <a:lnSpc>
                <a:spcPct val="100000"/>
              </a:lnSpc>
              <a:spcBef>
                <a:spcPts val="601"/>
              </a:spcBef>
              <a:spcAft>
                <a:spcPts val="601"/>
              </a:spcAft>
              <a:buClr>
                <a:srgbClr val="f2b254"/>
              </a:buClr>
              <a:buFont typeface="Wingdings" charset="2"/>
              <a:buChar char=""/>
            </a:pPr>
            <a:r>
              <a:rPr b="0" lang="en-US" sz="3600" spc="-1" strike="noStrike">
                <a:solidFill>
                  <a:srgbClr val="ffffff"/>
                </a:solidFill>
                <a:latin typeface="Calibri"/>
              </a:rPr>
              <a:t>What is </a:t>
            </a:r>
            <a:r>
              <a:rPr b="1" lang="en-US" sz="3600" spc="-1" strike="noStrike">
                <a:solidFill>
                  <a:srgbClr val="f3cd60"/>
                </a:solidFill>
                <a:latin typeface="Calibri"/>
              </a:rPr>
              <a:t>Polymorphism</a:t>
            </a:r>
            <a:r>
              <a:rPr b="0" lang="en-US" sz="3600" spc="-1" strike="noStrike">
                <a:solidFill>
                  <a:srgbClr val="ffffff"/>
                </a:solidFill>
                <a:latin typeface="Calibri"/>
              </a:rPr>
              <a:t>?</a:t>
            </a:r>
            <a:endParaRPr b="0" lang="en-US" sz="3600" spc="-1" strike="noStrike">
              <a:solidFill>
                <a:srgbClr val="ffffff"/>
              </a:solidFill>
              <a:latin typeface="Calibri"/>
            </a:endParaRPr>
          </a:p>
          <a:p>
            <a:pPr marL="304920" indent="-304560">
              <a:lnSpc>
                <a:spcPct val="100000"/>
              </a:lnSpc>
              <a:spcBef>
                <a:spcPts val="601"/>
              </a:spcBef>
              <a:spcAft>
                <a:spcPts val="601"/>
              </a:spcAft>
              <a:buClr>
                <a:srgbClr val="f2b254"/>
              </a:buClr>
              <a:buFont typeface="Wingdings" charset="2"/>
              <a:buChar char=""/>
            </a:pPr>
            <a:r>
              <a:rPr b="0" lang="en-US" sz="3600" spc="-1" strike="noStrike">
                <a:solidFill>
                  <a:srgbClr val="ffffff"/>
                </a:solidFill>
                <a:latin typeface="Calibri"/>
              </a:rPr>
              <a:t>Types of Polymorphism</a:t>
            </a:r>
            <a:endParaRPr b="0" lang="en-US" sz="3600" spc="-1" strike="noStrike">
              <a:solidFill>
                <a:srgbClr val="ffffff"/>
              </a:solidFill>
              <a:latin typeface="Calibri"/>
            </a:endParaRPr>
          </a:p>
          <a:p>
            <a:pPr lvl="1" marL="609480" indent="-231120">
              <a:lnSpc>
                <a:spcPct val="100000"/>
              </a:lnSpc>
              <a:spcBef>
                <a:spcPts val="601"/>
              </a:spcBef>
              <a:spcAft>
                <a:spcPts val="601"/>
              </a:spcAft>
              <a:buClr>
                <a:srgbClr val="f0a22e"/>
              </a:buClr>
              <a:buSzPct val="80000"/>
              <a:buFont typeface="Wingdings" charset="2"/>
              <a:buChar char=""/>
            </a:pPr>
            <a:r>
              <a:rPr b="1" lang="en-US" sz="3200" spc="-1" strike="noStrike">
                <a:solidFill>
                  <a:srgbClr val="f3cd60"/>
                </a:solidFill>
                <a:latin typeface="Calibri"/>
              </a:rPr>
              <a:t>Static</a:t>
            </a:r>
            <a:r>
              <a:rPr b="0" lang="en-US" sz="3200" spc="-1" strike="noStrike">
                <a:solidFill>
                  <a:srgbClr val="ffffff"/>
                </a:solidFill>
                <a:latin typeface="Calibri"/>
              </a:rPr>
              <a:t> polymorphism</a:t>
            </a:r>
            <a:endParaRPr b="0" lang="en-US" sz="3200" spc="-1" strike="noStrike">
              <a:solidFill>
                <a:srgbClr val="ffffff"/>
              </a:solidFill>
              <a:latin typeface="Calibri"/>
            </a:endParaRPr>
          </a:p>
          <a:p>
            <a:pPr lvl="1" marL="609480" indent="-231120">
              <a:lnSpc>
                <a:spcPct val="100000"/>
              </a:lnSpc>
              <a:spcBef>
                <a:spcPts val="601"/>
              </a:spcBef>
              <a:spcAft>
                <a:spcPts val="601"/>
              </a:spcAft>
              <a:buClr>
                <a:srgbClr val="f0a22e"/>
              </a:buClr>
              <a:buSzPct val="80000"/>
              <a:buFont typeface="Wingdings" charset="2"/>
              <a:buChar char=""/>
            </a:pPr>
            <a:r>
              <a:rPr b="1" lang="en-US" sz="3200" spc="-1" strike="noStrike">
                <a:solidFill>
                  <a:srgbClr val="f3cd60"/>
                </a:solidFill>
                <a:latin typeface="Calibri"/>
              </a:rPr>
              <a:t>Dynamic</a:t>
            </a:r>
            <a:r>
              <a:rPr b="0" lang="en-US" sz="3200" spc="-1" strike="noStrike">
                <a:solidFill>
                  <a:srgbClr val="ffffff"/>
                </a:solidFill>
                <a:latin typeface="Calibri"/>
              </a:rPr>
              <a:t> polymorphism</a:t>
            </a:r>
            <a:endParaRPr b="0" lang="en-US" sz="3200" spc="-1" strike="noStrike">
              <a:solidFill>
                <a:srgbClr val="ffffff"/>
              </a:solidFill>
              <a:latin typeface="Calibri"/>
            </a:endParaRPr>
          </a:p>
          <a:p>
            <a:pPr marL="304920" indent="-304560">
              <a:lnSpc>
                <a:spcPct val="100000"/>
              </a:lnSpc>
              <a:spcBef>
                <a:spcPts val="601"/>
              </a:spcBef>
              <a:spcAft>
                <a:spcPts val="601"/>
              </a:spcAft>
              <a:buClr>
                <a:srgbClr val="f2b254"/>
              </a:buClr>
              <a:buFont typeface="Wingdings" charset="2"/>
              <a:buChar char=""/>
            </a:pPr>
            <a:r>
              <a:rPr b="1" lang="en-US" sz="3600" spc="-1" strike="noStrike">
                <a:solidFill>
                  <a:srgbClr val="f3cd60"/>
                </a:solidFill>
                <a:latin typeface="Calibri"/>
              </a:rPr>
              <a:t>Overload</a:t>
            </a:r>
            <a:r>
              <a:rPr b="0" lang="en-US" sz="3600" spc="-1" strike="noStrike">
                <a:solidFill>
                  <a:srgbClr val="ffffff"/>
                </a:solidFill>
                <a:latin typeface="Calibri"/>
              </a:rPr>
              <a:t> Methods</a:t>
            </a:r>
            <a:endParaRPr b="0" lang="en-US" sz="3600" spc="-1" strike="noStrike">
              <a:solidFill>
                <a:srgbClr val="ffffff"/>
              </a:solidFill>
              <a:latin typeface="Calibri"/>
            </a:endParaRPr>
          </a:p>
          <a:p>
            <a:pPr marL="304920" indent="-304560">
              <a:lnSpc>
                <a:spcPct val="100000"/>
              </a:lnSpc>
              <a:spcBef>
                <a:spcPts val="601"/>
              </a:spcBef>
              <a:spcAft>
                <a:spcPts val="601"/>
              </a:spcAft>
              <a:buClr>
                <a:srgbClr val="f2b254"/>
              </a:buClr>
              <a:buFont typeface="Wingdings" charset="2"/>
              <a:buChar char=""/>
            </a:pPr>
            <a:r>
              <a:rPr b="1" lang="en-US" sz="3600" spc="-1" strike="noStrike">
                <a:solidFill>
                  <a:srgbClr val="f3cd60"/>
                </a:solidFill>
                <a:latin typeface="Calibri"/>
              </a:rPr>
              <a:t>Override</a:t>
            </a:r>
            <a:r>
              <a:rPr b="0" lang="en-US" sz="3600" spc="-1" strike="noStrike">
                <a:solidFill>
                  <a:srgbClr val="ffffff"/>
                </a:solidFill>
                <a:latin typeface="Calibri"/>
              </a:rPr>
              <a:t> Methods</a:t>
            </a:r>
            <a:endParaRPr b="0" lang="en-US" sz="3600" spc="-1" strike="noStrike">
              <a:solidFill>
                <a:srgbClr val="ffffff"/>
              </a:solidFill>
              <a:latin typeface="Calibri"/>
            </a:endParaRPr>
          </a:p>
          <a:p>
            <a:pPr marL="304920" indent="-304560">
              <a:lnSpc>
                <a:spcPct val="100000"/>
              </a:lnSpc>
              <a:spcBef>
                <a:spcPts val="601"/>
              </a:spcBef>
              <a:spcAft>
                <a:spcPts val="601"/>
              </a:spcAft>
              <a:buClr>
                <a:srgbClr val="f2b254"/>
              </a:buClr>
              <a:buFont typeface="Wingdings" charset="2"/>
              <a:buChar char=""/>
            </a:pPr>
            <a:r>
              <a:rPr b="0" lang="en-US" sz="3600" spc="-1" strike="noStrike">
                <a:solidFill>
                  <a:srgbClr val="ffffff"/>
                </a:solidFill>
                <a:latin typeface="Calibri"/>
              </a:rPr>
              <a:t>Abstract Classes</a:t>
            </a:r>
            <a:endParaRPr b="0" lang="en-US" sz="3600" spc="-1" strike="noStrike">
              <a:solidFill>
                <a:srgbClr val="ffffff"/>
              </a:solidFill>
              <a:latin typeface="Calibri"/>
            </a:endParaRPr>
          </a:p>
          <a:p>
            <a:pPr marL="304920" indent="-304560">
              <a:lnSpc>
                <a:spcPct val="100000"/>
              </a:lnSpc>
              <a:spcBef>
                <a:spcPts val="601"/>
              </a:spcBef>
              <a:spcAft>
                <a:spcPts val="601"/>
              </a:spcAft>
              <a:buClr>
                <a:srgbClr val="f2b254"/>
              </a:buClr>
              <a:buFont typeface="Wingdings" charset="2"/>
              <a:buChar char=""/>
            </a:pPr>
            <a:r>
              <a:rPr b="0" lang="en-US" sz="3600" spc="-1" strike="noStrike">
                <a:solidFill>
                  <a:srgbClr val="ffffff"/>
                </a:solidFill>
                <a:latin typeface="Calibri"/>
              </a:rPr>
              <a:t>Abstract Methods</a:t>
            </a:r>
            <a:endParaRPr b="0" lang="en-US" sz="3600" spc="-1" strike="noStrike">
              <a:solidFill>
                <a:srgbClr val="ffffff"/>
              </a:solidFill>
              <a:latin typeface="Calibri"/>
            </a:endParaRPr>
          </a:p>
        </p:txBody>
      </p:sp>
      <p:sp>
        <p:nvSpPr>
          <p:cNvPr id="377" name="TextShape 3"/>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2446554B-6060-4DD3-B479-912C2FA3A981}" type="slidenum">
              <a:rPr b="0" lang="en-US" sz="1000" spc="-1" strike="noStrike">
                <a:solidFill>
                  <a:srgbClr val="ffffff"/>
                </a:solidFill>
                <a:latin typeface="Calibri"/>
              </a:rPr>
              <a:t>&lt;number&gt;</a:t>
            </a:fld>
            <a:endParaRPr b="0" lang="en-US" sz="1000" spc="-1" strike="noStrike">
              <a:latin typeface="Times New Roman"/>
            </a:endParaRPr>
          </a:p>
        </p:txBody>
      </p:sp>
      <p:pic>
        <p:nvPicPr>
          <p:cNvPr id="378" name="Picture 6" descr=""/>
          <p:cNvPicPr/>
          <p:nvPr/>
        </p:nvPicPr>
        <p:blipFill>
          <a:blip r:embed="rId1"/>
          <a:stretch/>
        </p:blipFill>
        <p:spPr>
          <a:xfrm flipH="1">
            <a:off x="9218880" y="1295280"/>
            <a:ext cx="2252880" cy="2437920"/>
          </a:xfrm>
          <a:prstGeom prst="rect">
            <a:avLst/>
          </a:prstGeom>
          <a:ln>
            <a:noFill/>
          </a:ln>
        </p:spPr>
      </p:pic>
    </p:spTree>
  </p:cSld>
  <mc:AlternateContent>
    <mc:Choice Requires="p14">
      <p:transition spd="slow" p14:dur="2000"/>
    </mc:Choice>
    <mc:Fallback>
      <p:transition spd="slow"/>
    </mc:Fallback>
  </mc:AlternateContent>
  <p:timing>
    <p:tnLst>
      <p:par>
        <p:cTn id="343" dur="indefinite" restart="never" nodeType="tmRoot">
          <p:childTnLst>
            <p:seq>
              <p:cTn id="344" dur="indefinite" nodeType="mainSeq">
                <p:childTnLst>
                  <p:par>
                    <p:cTn id="345" fill="hold">
                      <p:stCondLst>
                        <p:cond delay="indefinite"/>
                      </p:stCondLst>
                      <p:childTnLst>
                        <p:par>
                          <p:cTn id="346" fill="hold">
                            <p:stCondLst>
                              <p:cond delay="0"/>
                            </p:stCondLst>
                            <p:childTnLst>
                              <p:par>
                                <p:cTn id="347" nodeType="clickEffect" fill="hold" presetClass="entr" presetID="1">
                                  <p:stCondLst>
                                    <p:cond delay="0"/>
                                  </p:stCondLst>
                                  <p:childTnLst>
                                    <p:set>
                                      <p:cBhvr>
                                        <p:cTn id="348" dur="1" fill="hold">
                                          <p:stCondLst>
                                            <p:cond delay="0"/>
                                          </p:stCondLst>
                                        </p:cTn>
                                        <p:tgtEl>
                                          <p:spTgt spid="376">
                                            <p:txEl>
                                              <p:pRg st="1" end="1"/>
                                            </p:txEl>
                                          </p:spTgt>
                                        </p:tgtEl>
                                        <p:attrNameLst>
                                          <p:attrName>style.visibility</p:attrName>
                                        </p:attrNameLst>
                                      </p:cBhvr>
                                      <p:to>
                                        <p:strVal val="visible"/>
                                      </p:to>
                                    </p:set>
                                  </p:childTnLst>
                                </p:cTn>
                              </p:par>
                              <p:par>
                                <p:cTn id="349" nodeType="withEffect" fill="hold" presetClass="entr" presetID="1">
                                  <p:stCondLst>
                                    <p:cond delay="0"/>
                                  </p:stCondLst>
                                  <p:childTnLst>
                                    <p:set>
                                      <p:cBhvr>
                                        <p:cTn id="350" dur="1" fill="hold">
                                          <p:stCondLst>
                                            <p:cond delay="0"/>
                                          </p:stCondLst>
                                        </p:cTn>
                                        <p:tgtEl>
                                          <p:spTgt spid="376">
                                            <p:txEl>
                                              <p:pRg st="2" end="2"/>
                                            </p:txEl>
                                          </p:spTgt>
                                        </p:tgtEl>
                                        <p:attrNameLst>
                                          <p:attrName>style.visibility</p:attrName>
                                        </p:attrNameLst>
                                      </p:cBhvr>
                                      <p:to>
                                        <p:strVal val="visible"/>
                                      </p:to>
                                    </p:set>
                                  </p:childTnLst>
                                </p:cTn>
                              </p:par>
                              <p:par>
                                <p:cTn id="351" nodeType="withEffect" fill="hold" presetClass="entr" presetID="1">
                                  <p:stCondLst>
                                    <p:cond delay="0"/>
                                  </p:stCondLst>
                                  <p:childTnLst>
                                    <p:set>
                                      <p:cBhvr>
                                        <p:cTn id="352" dur="1" fill="hold">
                                          <p:stCondLst>
                                            <p:cond delay="0"/>
                                          </p:stCondLst>
                                        </p:cTn>
                                        <p:tgtEl>
                                          <p:spTgt spid="376">
                                            <p:txEl>
                                              <p:pRg st="3" end="3"/>
                                            </p:txEl>
                                          </p:spTgt>
                                        </p:tgtEl>
                                        <p:attrNameLst>
                                          <p:attrName>style.visibility</p:attrName>
                                        </p:attrNameLst>
                                      </p:cBhvr>
                                      <p:to>
                                        <p:strVal val="visible"/>
                                      </p:to>
                                    </p:set>
                                  </p:childTnLst>
                                </p:cTn>
                              </p:par>
                            </p:childTnLst>
                          </p:cTn>
                        </p:par>
                      </p:childTnLst>
                    </p:cTn>
                  </p:par>
                  <p:par>
                    <p:cTn id="353" fill="hold">
                      <p:stCondLst>
                        <p:cond delay="indefinite"/>
                      </p:stCondLst>
                      <p:childTnLst>
                        <p:par>
                          <p:cTn id="354" fill="hold">
                            <p:stCondLst>
                              <p:cond delay="0"/>
                            </p:stCondLst>
                            <p:childTnLst>
                              <p:par>
                                <p:cTn id="355" nodeType="clickEffect" fill="hold" presetClass="entr" presetID="1">
                                  <p:stCondLst>
                                    <p:cond delay="0"/>
                                  </p:stCondLst>
                                  <p:childTnLst>
                                    <p:set>
                                      <p:cBhvr>
                                        <p:cTn id="356" dur="1" fill="hold">
                                          <p:stCondLst>
                                            <p:cond delay="0"/>
                                          </p:stCondLst>
                                        </p:cTn>
                                        <p:tgtEl>
                                          <p:spTgt spid="376">
                                            <p:txEl>
                                              <p:pRg st="4" end="4"/>
                                            </p:txEl>
                                          </p:spTgt>
                                        </p:tgtEl>
                                        <p:attrNameLst>
                                          <p:attrName>style.visibility</p:attrName>
                                        </p:attrNameLst>
                                      </p:cBhvr>
                                      <p:to>
                                        <p:strVal val="visible"/>
                                      </p:to>
                                    </p:set>
                                  </p:childTnLst>
                                </p:cTn>
                              </p:par>
                            </p:childTnLst>
                          </p:cTn>
                        </p:par>
                      </p:childTnLst>
                    </p:cTn>
                  </p:par>
                  <p:par>
                    <p:cTn id="357" fill="hold">
                      <p:stCondLst>
                        <p:cond delay="indefinite"/>
                      </p:stCondLst>
                      <p:childTnLst>
                        <p:par>
                          <p:cTn id="358" fill="hold">
                            <p:stCondLst>
                              <p:cond delay="0"/>
                            </p:stCondLst>
                            <p:childTnLst>
                              <p:par>
                                <p:cTn id="359" nodeType="clickEffect" fill="hold" presetClass="entr" presetID="1">
                                  <p:stCondLst>
                                    <p:cond delay="0"/>
                                  </p:stCondLst>
                                  <p:childTnLst>
                                    <p:set>
                                      <p:cBhvr>
                                        <p:cTn id="360" dur="1" fill="hold">
                                          <p:stCondLst>
                                            <p:cond delay="0"/>
                                          </p:stCondLst>
                                        </p:cTn>
                                        <p:tgtEl>
                                          <p:spTgt spid="376">
                                            <p:txEl>
                                              <p:pRg st="5" end="5"/>
                                            </p:txEl>
                                          </p:spTgt>
                                        </p:tgtEl>
                                        <p:attrNameLst>
                                          <p:attrName>style.visibility</p:attrName>
                                        </p:attrNameLst>
                                      </p:cBhvr>
                                      <p:to>
                                        <p:strVal val="visible"/>
                                      </p:to>
                                    </p:set>
                                  </p:childTnLst>
                                </p:cTn>
                              </p:par>
                            </p:childTnLst>
                          </p:cTn>
                        </p:par>
                      </p:childTnLst>
                    </p:cTn>
                  </p:par>
                  <p:par>
                    <p:cTn id="361" fill="hold">
                      <p:stCondLst>
                        <p:cond delay="indefinite"/>
                      </p:stCondLst>
                      <p:childTnLst>
                        <p:par>
                          <p:cTn id="362" fill="hold">
                            <p:stCondLst>
                              <p:cond delay="0"/>
                            </p:stCondLst>
                            <p:childTnLst>
                              <p:par>
                                <p:cTn id="363" nodeType="clickEffect" fill="hold" presetClass="entr" presetID="1">
                                  <p:stCondLst>
                                    <p:cond delay="0"/>
                                  </p:stCondLst>
                                  <p:childTnLst>
                                    <p:set>
                                      <p:cBhvr>
                                        <p:cTn id="364" dur="1" fill="hold">
                                          <p:stCondLst>
                                            <p:cond delay="0"/>
                                          </p:stCondLst>
                                        </p:cTn>
                                        <p:tgtEl>
                                          <p:spTgt spid="376">
                                            <p:txEl>
                                              <p:pRg st="6" end="6"/>
                                            </p:txEl>
                                          </p:spTgt>
                                        </p:tgtEl>
                                        <p:attrNameLst>
                                          <p:attrName>style.visibility</p:attrName>
                                        </p:attrNameLst>
                                      </p:cBhvr>
                                      <p:to>
                                        <p:strVal val="visible"/>
                                      </p:to>
                                    </p:set>
                                  </p:childTnLst>
                                </p:cTn>
                              </p:par>
                            </p:childTnLst>
                          </p:cTn>
                        </p:par>
                      </p:childTnLst>
                    </p:cTn>
                  </p:par>
                  <p:par>
                    <p:cTn id="365" fill="hold">
                      <p:stCondLst>
                        <p:cond delay="indefinite"/>
                      </p:stCondLst>
                      <p:childTnLst>
                        <p:par>
                          <p:cTn id="366" fill="hold">
                            <p:stCondLst>
                              <p:cond delay="0"/>
                            </p:stCondLst>
                            <p:childTnLst>
                              <p:par>
                                <p:cTn id="367" nodeType="clickEffect" fill="hold" presetClass="entr" presetID="1">
                                  <p:stCondLst>
                                    <p:cond delay="0"/>
                                  </p:stCondLst>
                                  <p:childTnLst>
                                    <p:set>
                                      <p:cBhvr>
                                        <p:cTn id="368" dur="1" fill="hold">
                                          <p:stCondLst>
                                            <p:cond delay="0"/>
                                          </p:stCondLst>
                                        </p:cTn>
                                        <p:tgtEl>
                                          <p:spTgt spid="376">
                                            <p:txEl>
                                              <p:pRg st="7" end="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TextShape 1"/>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EC82CBA1-90D4-4949-AA19-2E430A5754F8}" type="slidenum">
              <a:rPr b="0" lang="en-US" sz="1000" spc="-1" strike="noStrike">
                <a:solidFill>
                  <a:srgbClr val="ffffff"/>
                </a:solidFill>
                <a:latin typeface="Calibri"/>
              </a:rPr>
              <a:t>2</a:t>
            </a:fld>
            <a:endParaRPr b="0" lang="en-US" sz="1000" spc="-1" strike="noStrike">
              <a:latin typeface="Times New Roman"/>
            </a:endParaRPr>
          </a:p>
        </p:txBody>
      </p:sp>
      <p:sp>
        <p:nvSpPr>
          <p:cNvPr id="234" name="TextShape 2"/>
          <p:cNvSpPr txBox="1"/>
          <p:nvPr/>
        </p:nvSpPr>
        <p:spPr>
          <a:xfrm>
            <a:off x="190440" y="1151280"/>
            <a:ext cx="11804400" cy="5373360"/>
          </a:xfrm>
          <a:prstGeom prst="rect">
            <a:avLst/>
          </a:prstGeom>
          <a:noFill/>
          <a:ln>
            <a:noFill/>
          </a:ln>
        </p:spPr>
        <p:txBody>
          <a:bodyPr lIns="108000" rIns="108000" tIns="36000" bIns="36000">
            <a:normAutofit/>
          </a:bodyPr>
          <a:p>
            <a:pPr algn="ctr">
              <a:lnSpc>
                <a:spcPct val="105000"/>
              </a:lnSpc>
              <a:spcBef>
                <a:spcPts val="601"/>
              </a:spcBef>
              <a:spcAft>
                <a:spcPts val="601"/>
              </a:spcAft>
            </a:pPr>
            <a:endParaRPr b="0" lang="en-US" sz="3400" spc="-1" strike="noStrike">
              <a:solidFill>
                <a:srgbClr val="ffffff"/>
              </a:solidFill>
              <a:latin typeface="Calibri"/>
            </a:endParaRPr>
          </a:p>
          <a:p>
            <a:pPr algn="ctr">
              <a:lnSpc>
                <a:spcPct val="105000"/>
              </a:lnSpc>
              <a:spcBef>
                <a:spcPts val="601"/>
              </a:spcBef>
              <a:spcAft>
                <a:spcPts val="601"/>
              </a:spcAft>
            </a:pPr>
            <a:r>
              <a:rPr b="1" lang="en-US" sz="7200" spc="-1" strike="noStrike">
                <a:solidFill>
                  <a:srgbClr val="f3cd60"/>
                </a:solidFill>
                <a:latin typeface="Calibri"/>
              </a:rPr>
              <a:t>sli.do</a:t>
            </a:r>
            <a:br/>
            <a:r>
              <a:rPr b="1" lang="en-US" sz="9600" spc="-1" strike="noStrike">
                <a:solidFill>
                  <a:srgbClr val="ffffff"/>
                </a:solidFill>
                <a:latin typeface="Calibri"/>
              </a:rPr>
              <a:t>#java-fund</a:t>
            </a:r>
            <a:endParaRPr b="0" lang="en-US" sz="9600" spc="-1" strike="noStrike">
              <a:solidFill>
                <a:srgbClr val="ffffff"/>
              </a:solidFill>
              <a:latin typeface="Calibri"/>
            </a:endParaRPr>
          </a:p>
          <a:p>
            <a:pPr>
              <a:lnSpc>
                <a:spcPct val="105000"/>
              </a:lnSpc>
              <a:spcBef>
                <a:spcPts val="601"/>
              </a:spcBef>
              <a:spcAft>
                <a:spcPts val="601"/>
              </a:spcAft>
            </a:pPr>
            <a:endParaRPr b="0" lang="en-US" sz="9600" spc="-1" strike="noStrike">
              <a:solidFill>
                <a:srgbClr val="ffffff"/>
              </a:solidFill>
              <a:latin typeface="Calibri"/>
            </a:endParaRPr>
          </a:p>
        </p:txBody>
      </p:sp>
      <p:sp>
        <p:nvSpPr>
          <p:cNvPr id="235" name="TextShape 3"/>
          <p:cNvSpPr txBox="1"/>
          <p:nvPr/>
        </p:nvSpPr>
        <p:spPr>
          <a:xfrm>
            <a:off x="188640" y="40320"/>
            <a:ext cx="9577080" cy="1110600"/>
          </a:xfrm>
          <a:prstGeom prst="rect">
            <a:avLst/>
          </a:prstGeom>
          <a:noFill/>
          <a:ln>
            <a:noFill/>
          </a:ln>
        </p:spPr>
        <p:txBody>
          <a:bodyPr lIns="108000" rIns="108000" tIns="36000" bIns="36000" anchor="ctr"/>
          <a:p>
            <a:pPr>
              <a:lnSpc>
                <a:spcPct val="90000"/>
              </a:lnSpc>
            </a:pPr>
            <a:r>
              <a:rPr b="1" lang="en-US" sz="4000" spc="-1" strike="noStrike">
                <a:solidFill>
                  <a:srgbClr val="f3be60"/>
                </a:solidFill>
                <a:latin typeface="Calibri"/>
              </a:rPr>
              <a:t>Questions</a:t>
            </a:r>
            <a:endParaRPr b="0" lang="en-US" sz="4000" spc="-1" strike="noStrike">
              <a:solidFill>
                <a:srgbClr val="ffffff"/>
              </a:solidFill>
              <a:latin typeface="Calibri"/>
            </a:endParaRPr>
          </a:p>
        </p:txBody>
      </p:sp>
    </p:spTree>
  </p:cSld>
  <mc:AlternateContent>
    <mc:Choice Requires="p14">
      <p:transition spd="slow" p14:dur="2000"/>
    </mc:Choice>
    <mc:Fallback>
      <p:transition spd="slow"/>
    </mc:Fallback>
  </mc:AlternateContent>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9" name="TextShape 1"/>
          <p:cNvSpPr txBox="1"/>
          <p:nvPr/>
        </p:nvSpPr>
        <p:spPr>
          <a:xfrm>
            <a:off x="188640" y="40320"/>
            <a:ext cx="9577080" cy="1110600"/>
          </a:xfrm>
          <a:prstGeom prst="rect">
            <a:avLst/>
          </a:prstGeom>
          <a:noFill/>
          <a:ln>
            <a:noFill/>
          </a:ln>
        </p:spPr>
        <p:txBody>
          <a:bodyPr lIns="108000" rIns="108000" tIns="36000" bIns="36000" anchor="ctr">
            <a:normAutofit fontScale="94000"/>
          </a:bodyPr>
          <a:p>
            <a:pPr>
              <a:lnSpc>
                <a:spcPct val="90000"/>
              </a:lnSpc>
            </a:pPr>
            <a:r>
              <a:rPr b="1" lang="en-US" sz="4000" spc="-1" strike="noStrike">
                <a:solidFill>
                  <a:srgbClr val="f3be60"/>
                </a:solidFill>
                <a:latin typeface="Calibri"/>
              </a:rPr>
              <a:t>Java Advanced – Course Overview</a:t>
            </a:r>
            <a:endParaRPr b="0" lang="en-US" sz="4000" spc="-1" strike="noStrike">
              <a:solidFill>
                <a:srgbClr val="ffffff"/>
              </a:solidFill>
              <a:latin typeface="Calibri"/>
            </a:endParaRPr>
          </a:p>
        </p:txBody>
      </p:sp>
      <p:sp>
        <p:nvSpPr>
          <p:cNvPr id="380" name="TextShape 2"/>
          <p:cNvSpPr txBox="1"/>
          <p:nvPr/>
        </p:nvSpPr>
        <p:spPr>
          <a:xfrm>
            <a:off x="1529280" y="6400800"/>
            <a:ext cx="10482120" cy="351360"/>
          </a:xfrm>
          <a:prstGeom prst="rect">
            <a:avLst/>
          </a:prstGeom>
          <a:noFill/>
          <a:ln>
            <a:noFill/>
          </a:ln>
        </p:spPr>
        <p:txBody>
          <a:bodyPr lIns="36000" rIns="36000" tIns="36000" bIns="36000"/>
          <a:p>
            <a:pPr algn="r">
              <a:lnSpc>
                <a:spcPct val="105000"/>
              </a:lnSpc>
              <a:spcBef>
                <a:spcPts val="601"/>
              </a:spcBef>
              <a:spcAft>
                <a:spcPts val="601"/>
              </a:spcAft>
            </a:pPr>
            <a:r>
              <a:rPr b="0" lang="en-US" sz="1800" spc="-1" strike="noStrike" u="sng">
                <a:solidFill>
                  <a:srgbClr val="f6c781"/>
                </a:solidFill>
                <a:uFillTx/>
                <a:latin typeface="Calibri"/>
                <a:hlinkClick r:id="rId1"/>
              </a:rPr>
              <a:t>https://softuni.bg/trainings/1976/java-oop-basics-june-2018#lesson-8737</a:t>
            </a:r>
            <a:endParaRPr b="0" lang="en-US" sz="1800" spc="-1" strike="noStrike">
              <a:solidFill>
                <a:srgbClr val="ffffff"/>
              </a:solidFill>
              <a:latin typeface="Calibri"/>
            </a:endParaRPr>
          </a:p>
        </p:txBody>
      </p:sp>
      <p:pic>
        <p:nvPicPr>
          <p:cNvPr id="381" name="Picture 34" descr=""/>
          <p:cNvPicPr/>
          <p:nvPr/>
        </p:nvPicPr>
        <p:blipFill>
          <a:blip r:embed="rId2"/>
          <a:stretch/>
        </p:blipFill>
        <p:spPr>
          <a:xfrm>
            <a:off x="9439200" y="3886200"/>
            <a:ext cx="2553120" cy="555120"/>
          </a:xfrm>
          <a:prstGeom prst="rect">
            <a:avLst/>
          </a:prstGeom>
          <a:ln>
            <a:noFill/>
          </a:ln>
          <a:effectLst>
            <a:outerShdw algn="tl" blurRad="292100" dir="2700000" dist="139498" rotWithShape="0">
              <a:srgbClr val="333333">
                <a:alpha val="65000"/>
              </a:srgbClr>
            </a:outerShdw>
            <a:softEdge rad="0"/>
          </a:effectLst>
        </p:spPr>
      </p:pic>
      <p:pic>
        <p:nvPicPr>
          <p:cNvPr id="382" name="Picture 35" descr=""/>
          <p:cNvPicPr/>
          <p:nvPr/>
        </p:nvPicPr>
        <p:blipFill>
          <a:blip r:embed="rId3"/>
          <a:stretch/>
        </p:blipFill>
        <p:spPr>
          <a:xfrm>
            <a:off x="7199280" y="2139840"/>
            <a:ext cx="2898000" cy="676080"/>
          </a:xfrm>
          <a:prstGeom prst="rect">
            <a:avLst/>
          </a:prstGeom>
          <a:ln>
            <a:noFill/>
          </a:ln>
        </p:spPr>
      </p:pic>
      <p:pic>
        <p:nvPicPr>
          <p:cNvPr id="383" name="Picture 36" descr=""/>
          <p:cNvPicPr/>
          <p:nvPr/>
        </p:nvPicPr>
        <p:blipFill>
          <a:blip r:embed="rId4"/>
          <a:stretch/>
        </p:blipFill>
        <p:spPr>
          <a:xfrm>
            <a:off x="7199280" y="2949120"/>
            <a:ext cx="1780920" cy="747000"/>
          </a:xfrm>
          <a:prstGeom prst="rect">
            <a:avLst/>
          </a:prstGeom>
          <a:ln>
            <a:noFill/>
          </a:ln>
        </p:spPr>
      </p:pic>
      <p:pic>
        <p:nvPicPr>
          <p:cNvPr id="384" name="Picture 37" descr=""/>
          <p:cNvPicPr/>
          <p:nvPr/>
        </p:nvPicPr>
        <p:blipFill>
          <a:blip r:embed="rId5"/>
          <a:stretch/>
        </p:blipFill>
        <p:spPr>
          <a:xfrm>
            <a:off x="9092880" y="2949120"/>
            <a:ext cx="2898000" cy="747000"/>
          </a:xfrm>
          <a:prstGeom prst="rect">
            <a:avLst/>
          </a:prstGeom>
          <a:ln>
            <a:noFill/>
          </a:ln>
        </p:spPr>
      </p:pic>
      <p:pic>
        <p:nvPicPr>
          <p:cNvPr id="385" name="Picture 38" descr=""/>
          <p:cNvPicPr/>
          <p:nvPr/>
        </p:nvPicPr>
        <p:blipFill>
          <a:blip r:embed="rId6"/>
          <a:stretch/>
        </p:blipFill>
        <p:spPr>
          <a:xfrm>
            <a:off x="10213200" y="2139840"/>
            <a:ext cx="1780200" cy="676080"/>
          </a:xfrm>
          <a:prstGeom prst="rect">
            <a:avLst/>
          </a:prstGeom>
          <a:ln>
            <a:noFill/>
          </a:ln>
        </p:spPr>
      </p:pic>
      <p:pic>
        <p:nvPicPr>
          <p:cNvPr id="386" name="Picture 39" descr=""/>
          <p:cNvPicPr/>
          <p:nvPr/>
        </p:nvPicPr>
        <p:blipFill>
          <a:blip r:embed="rId7"/>
          <a:stretch/>
        </p:blipFill>
        <p:spPr>
          <a:xfrm>
            <a:off x="7199280" y="3886200"/>
            <a:ext cx="2142000" cy="555120"/>
          </a:xfrm>
          <a:prstGeom prst="rect">
            <a:avLst/>
          </a:prstGeom>
          <a:ln>
            <a:noFill/>
          </a:ln>
        </p:spPr>
      </p:pic>
      <p:pic>
        <p:nvPicPr>
          <p:cNvPr id="387" name="Picture 40" descr=""/>
          <p:cNvPicPr/>
          <p:nvPr/>
        </p:nvPicPr>
        <p:blipFill>
          <a:blip r:embed="rId8"/>
          <a:stretch/>
        </p:blipFill>
        <p:spPr>
          <a:xfrm>
            <a:off x="10138680" y="4626720"/>
            <a:ext cx="1853280" cy="1392480"/>
          </a:xfrm>
          <a:prstGeom prst="rect">
            <a:avLst/>
          </a:prstGeom>
          <a:ln>
            <a:noFill/>
          </a:ln>
        </p:spPr>
      </p:pic>
      <p:pic>
        <p:nvPicPr>
          <p:cNvPr id="388" name="Picture 41" descr=""/>
          <p:cNvPicPr/>
          <p:nvPr/>
        </p:nvPicPr>
        <p:blipFill>
          <a:blip r:embed="rId9"/>
          <a:stretch/>
        </p:blipFill>
        <p:spPr>
          <a:xfrm>
            <a:off x="7161120" y="1313640"/>
            <a:ext cx="1533960" cy="660240"/>
          </a:xfrm>
          <a:prstGeom prst="rect">
            <a:avLst/>
          </a:prstGeom>
          <a:ln>
            <a:noFill/>
          </a:ln>
        </p:spPr>
      </p:pic>
      <p:pic>
        <p:nvPicPr>
          <p:cNvPr id="389" name="Picture 42" descr=""/>
          <p:cNvPicPr/>
          <p:nvPr/>
        </p:nvPicPr>
        <p:blipFill>
          <a:blip r:embed="rId10"/>
          <a:stretch/>
        </p:blipFill>
        <p:spPr>
          <a:xfrm>
            <a:off x="7200720" y="5405400"/>
            <a:ext cx="2798280" cy="614160"/>
          </a:xfrm>
          <a:prstGeom prst="rect">
            <a:avLst/>
          </a:prstGeom>
          <a:ln>
            <a:noFill/>
          </a:ln>
        </p:spPr>
      </p:pic>
      <p:pic>
        <p:nvPicPr>
          <p:cNvPr id="390" name="Picture 43" descr=""/>
          <p:cNvPicPr/>
          <p:nvPr/>
        </p:nvPicPr>
        <p:blipFill>
          <a:blip r:embed="rId11"/>
          <a:stretch/>
        </p:blipFill>
        <p:spPr>
          <a:xfrm>
            <a:off x="8805600" y="1304280"/>
            <a:ext cx="1482480" cy="669240"/>
          </a:xfrm>
          <a:prstGeom prst="rect">
            <a:avLst/>
          </a:prstGeom>
          <a:ln>
            <a:noFill/>
          </a:ln>
        </p:spPr>
      </p:pic>
      <p:pic>
        <p:nvPicPr>
          <p:cNvPr id="391" name="Picture 44" descr=""/>
          <p:cNvPicPr/>
          <p:nvPr/>
        </p:nvPicPr>
        <p:blipFill>
          <a:blip r:embed="rId12"/>
          <a:stretch/>
        </p:blipFill>
        <p:spPr>
          <a:xfrm>
            <a:off x="10449360" y="1295280"/>
            <a:ext cx="1512000" cy="678240"/>
          </a:xfrm>
          <a:prstGeom prst="rect">
            <a:avLst/>
          </a:prstGeom>
          <a:ln>
            <a:noFill/>
          </a:ln>
        </p:spPr>
      </p:pic>
      <p:pic>
        <p:nvPicPr>
          <p:cNvPr id="392" name="Picture 45" descr=""/>
          <p:cNvPicPr/>
          <p:nvPr/>
        </p:nvPicPr>
        <p:blipFill>
          <a:blip r:embed="rId13"/>
          <a:stretch/>
        </p:blipFill>
        <p:spPr>
          <a:xfrm>
            <a:off x="7200720" y="4641480"/>
            <a:ext cx="2798280" cy="614160"/>
          </a:xfrm>
          <a:prstGeom prst="rect">
            <a:avLst/>
          </a:prstGeom>
          <a:ln>
            <a:noFill/>
          </a:ln>
        </p:spPr>
      </p:pic>
    </p:spTree>
  </p:cSld>
  <mc:AlternateContent>
    <mc:Choice Requires="p14">
      <p:transition spd="slow" p14:dur="2000"/>
    </mc:Choice>
    <mc:Fallback>
      <p:transition spd="slow"/>
    </mc:Fallback>
  </mc:AlternateContent>
  <p:timing>
    <p:tnLst>
      <p:par>
        <p:cTn id="369" dur="indefinite" restart="never" nodeType="tmRoot">
          <p:childTnLst>
            <p:seq>
              <p:cTn id="37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3" name="TextShape 1"/>
          <p:cNvSpPr txBox="1"/>
          <p:nvPr/>
        </p:nvSpPr>
        <p:spPr>
          <a:xfrm>
            <a:off x="0" y="103320"/>
            <a:ext cx="9073800" cy="936360"/>
          </a:xfrm>
          <a:prstGeom prst="rect">
            <a:avLst/>
          </a:prstGeom>
          <a:noFill/>
          <a:ln>
            <a:noFill/>
          </a:ln>
        </p:spPr>
        <p:txBody>
          <a:bodyPr lIns="108000" rIns="108000" tIns="36000" bIns="36000" anchor="ctr">
            <a:normAutofit fontScale="73000"/>
          </a:bodyPr>
          <a:p>
            <a:pPr>
              <a:lnSpc>
                <a:spcPct val="90000"/>
              </a:lnSpc>
            </a:pPr>
            <a:r>
              <a:rPr b="1" lang="en-US" sz="4000" spc="-1" strike="noStrike">
                <a:solidFill>
                  <a:srgbClr val="f3be60"/>
                </a:solidFill>
                <a:latin typeface="Calibri"/>
              </a:rPr>
              <a:t>Trainings @ Software University (SoftUni)</a:t>
            </a:r>
            <a:endParaRPr b="0" lang="en-US" sz="4000" spc="-1" strike="noStrike">
              <a:solidFill>
                <a:srgbClr val="ffffff"/>
              </a:solidFill>
              <a:latin typeface="Calibri"/>
            </a:endParaRPr>
          </a:p>
        </p:txBody>
      </p:sp>
      <p:sp>
        <p:nvSpPr>
          <p:cNvPr id="394" name="TextShape 2"/>
          <p:cNvSpPr txBox="1"/>
          <p:nvPr/>
        </p:nvSpPr>
        <p:spPr>
          <a:xfrm>
            <a:off x="0" y="1039680"/>
            <a:ext cx="9434160" cy="5638320"/>
          </a:xfrm>
          <a:prstGeom prst="rect">
            <a:avLst/>
          </a:prstGeom>
          <a:noFill/>
          <a:ln>
            <a:noFill/>
          </a:ln>
        </p:spPr>
        <p:txBody>
          <a:bodyPr lIns="108000" rIns="108000" tIns="36000" bIns="36000"/>
          <a:p>
            <a:pPr marL="304920" indent="-304560">
              <a:lnSpc>
                <a:spcPct val="100000"/>
              </a:lnSpc>
              <a:spcBef>
                <a:spcPts val="601"/>
              </a:spcBef>
              <a:spcAft>
                <a:spcPts val="601"/>
              </a:spcAft>
              <a:buClr>
                <a:srgbClr val="f2b254"/>
              </a:buClr>
              <a:buFont typeface="Wingdings" charset="2"/>
              <a:buChar char=""/>
            </a:pPr>
            <a:r>
              <a:rPr b="0" lang="en-US" sz="3200" spc="-1" strike="noStrike">
                <a:solidFill>
                  <a:srgbClr val="ffffff"/>
                </a:solidFill>
                <a:latin typeface="Calibri"/>
              </a:rPr>
              <a:t>Software University – High-Quality Education, Profession and Job for Software Developers</a:t>
            </a:r>
            <a:endParaRPr b="0" lang="en-US" sz="3200" spc="-1" strike="noStrike">
              <a:solidFill>
                <a:srgbClr val="ffffff"/>
              </a:solidFill>
              <a:latin typeface="Calibri"/>
            </a:endParaRPr>
          </a:p>
          <a:p>
            <a:pPr lvl="1" marL="609480" indent="-231120">
              <a:lnSpc>
                <a:spcPct val="100000"/>
              </a:lnSpc>
              <a:spcBef>
                <a:spcPts val="601"/>
              </a:spcBef>
              <a:spcAft>
                <a:spcPts val="601"/>
              </a:spcAft>
              <a:buClr>
                <a:srgbClr val="f0a22e"/>
              </a:buClr>
              <a:buSzPct val="80000"/>
              <a:buFont typeface="Wingdings" charset="2"/>
              <a:buChar char=""/>
            </a:pPr>
            <a:r>
              <a:rPr b="0" lang="en-US" sz="2900" spc="-1" strike="noStrike" u="sng">
                <a:solidFill>
                  <a:srgbClr val="f6c781"/>
                </a:solidFill>
                <a:uFillTx/>
                <a:latin typeface="Calibri"/>
                <a:hlinkClick r:id="rId1"/>
              </a:rPr>
              <a:t>softuni.bg</a:t>
            </a:r>
            <a:r>
              <a:rPr b="0" lang="en-US" sz="2900" spc="-1" strike="noStrike">
                <a:solidFill>
                  <a:srgbClr val="ffffff"/>
                </a:solidFill>
                <a:latin typeface="Calibri"/>
              </a:rPr>
              <a:t> </a:t>
            </a:r>
            <a:endParaRPr b="0" lang="en-US" sz="2900" spc="-1" strike="noStrike">
              <a:solidFill>
                <a:srgbClr val="ffffff"/>
              </a:solidFill>
              <a:latin typeface="Calibri"/>
            </a:endParaRPr>
          </a:p>
          <a:p>
            <a:pPr marL="304920" indent="-304560">
              <a:lnSpc>
                <a:spcPct val="100000"/>
              </a:lnSpc>
              <a:spcBef>
                <a:spcPts val="601"/>
              </a:spcBef>
              <a:spcAft>
                <a:spcPts val="601"/>
              </a:spcAft>
              <a:buClr>
                <a:srgbClr val="f2b254"/>
              </a:buClr>
              <a:buFont typeface="Wingdings" charset="2"/>
              <a:buChar char=""/>
            </a:pPr>
            <a:r>
              <a:rPr b="0" lang="en-US" sz="3200" spc="-1" strike="noStrike">
                <a:solidFill>
                  <a:srgbClr val="ffffff"/>
                </a:solidFill>
                <a:latin typeface="Calibri"/>
              </a:rPr>
              <a:t>Software University Foundation</a:t>
            </a:r>
            <a:endParaRPr b="0" lang="en-US" sz="3200" spc="-1" strike="noStrike">
              <a:solidFill>
                <a:srgbClr val="ffffff"/>
              </a:solidFill>
              <a:latin typeface="Calibri"/>
            </a:endParaRPr>
          </a:p>
          <a:p>
            <a:pPr lvl="1" marL="609480" indent="-231120">
              <a:lnSpc>
                <a:spcPct val="100000"/>
              </a:lnSpc>
              <a:spcBef>
                <a:spcPts val="601"/>
              </a:spcBef>
              <a:spcAft>
                <a:spcPts val="601"/>
              </a:spcAft>
              <a:buClr>
                <a:srgbClr val="f0a22e"/>
              </a:buClr>
              <a:buSzPct val="80000"/>
              <a:buFont typeface="Wingdings" charset="2"/>
              <a:buChar char=""/>
            </a:pPr>
            <a:r>
              <a:rPr b="0" lang="en-US" sz="3000" spc="-1" strike="noStrike" u="sng">
                <a:solidFill>
                  <a:srgbClr val="f6c781"/>
                </a:solidFill>
                <a:uFillTx/>
                <a:latin typeface="Calibri"/>
                <a:hlinkClick r:id="rId2"/>
              </a:rPr>
              <a:t>http://softuni.foundation/</a:t>
            </a:r>
            <a:endParaRPr b="0" lang="en-US" sz="3000" spc="-1" strike="noStrike">
              <a:solidFill>
                <a:srgbClr val="ffffff"/>
              </a:solidFill>
              <a:latin typeface="Calibri"/>
            </a:endParaRPr>
          </a:p>
          <a:p>
            <a:pPr lvl="1" marL="304920" indent="-304560">
              <a:lnSpc>
                <a:spcPct val="100000"/>
              </a:lnSpc>
              <a:spcBef>
                <a:spcPts val="601"/>
              </a:spcBef>
              <a:spcAft>
                <a:spcPts val="601"/>
              </a:spcAft>
              <a:buClr>
                <a:srgbClr val="f2b254"/>
              </a:buClr>
              <a:buFont typeface="Wingdings" charset="2"/>
              <a:buChar char=""/>
            </a:pPr>
            <a:r>
              <a:rPr b="0" lang="en-US" sz="3200" spc="-1" strike="noStrike">
                <a:solidFill>
                  <a:srgbClr val="ffffff"/>
                </a:solidFill>
                <a:latin typeface="Calibri"/>
              </a:rPr>
              <a:t>Software University @ Facebook</a:t>
            </a:r>
            <a:endParaRPr b="0" lang="en-US" sz="3200" spc="-1" strike="noStrike">
              <a:solidFill>
                <a:srgbClr val="ffffff"/>
              </a:solidFill>
              <a:latin typeface="Calibri"/>
            </a:endParaRPr>
          </a:p>
          <a:p>
            <a:pPr lvl="1" marL="609480" indent="-231120">
              <a:lnSpc>
                <a:spcPct val="100000"/>
              </a:lnSpc>
              <a:spcBef>
                <a:spcPts val="601"/>
              </a:spcBef>
              <a:spcAft>
                <a:spcPts val="601"/>
              </a:spcAft>
              <a:buClr>
                <a:srgbClr val="f0a22e"/>
              </a:buClr>
              <a:buSzPct val="80000"/>
              <a:buFont typeface="Wingdings" charset="2"/>
              <a:buChar char=""/>
            </a:pPr>
            <a:r>
              <a:rPr b="0" lang="en-US" sz="2900" spc="-1" strike="noStrike" u="sng">
                <a:solidFill>
                  <a:srgbClr val="f6c781"/>
                </a:solidFill>
                <a:uFillTx/>
                <a:latin typeface="Calibri"/>
                <a:hlinkClick r:id="rId3"/>
              </a:rPr>
              <a:t>facebook.com/SoftwareUniversity</a:t>
            </a:r>
            <a:endParaRPr b="0" lang="en-US" sz="2900" spc="-1" strike="noStrike">
              <a:solidFill>
                <a:srgbClr val="ffffff"/>
              </a:solidFill>
              <a:latin typeface="Calibri"/>
            </a:endParaRPr>
          </a:p>
          <a:p>
            <a:pPr lvl="1" marL="304920" indent="-304560">
              <a:lnSpc>
                <a:spcPct val="100000"/>
              </a:lnSpc>
              <a:spcBef>
                <a:spcPts val="601"/>
              </a:spcBef>
              <a:spcAft>
                <a:spcPts val="601"/>
              </a:spcAft>
              <a:buClr>
                <a:srgbClr val="f2b254"/>
              </a:buClr>
              <a:buFont typeface="Wingdings" charset="2"/>
              <a:buChar char=""/>
            </a:pPr>
            <a:r>
              <a:rPr b="0" lang="en-US" sz="3200" spc="-1" strike="noStrike">
                <a:solidFill>
                  <a:srgbClr val="ffffff"/>
                </a:solidFill>
                <a:latin typeface="Calibri"/>
              </a:rPr>
              <a:t>Software University Forums</a:t>
            </a:r>
            <a:endParaRPr b="0" lang="en-US" sz="3200" spc="-1" strike="noStrike">
              <a:solidFill>
                <a:srgbClr val="ffffff"/>
              </a:solidFill>
              <a:latin typeface="Calibri"/>
            </a:endParaRPr>
          </a:p>
          <a:p>
            <a:pPr lvl="2" marL="609480" indent="-304560">
              <a:lnSpc>
                <a:spcPct val="100000"/>
              </a:lnSpc>
              <a:spcBef>
                <a:spcPts val="601"/>
              </a:spcBef>
              <a:spcAft>
                <a:spcPts val="601"/>
              </a:spcAft>
              <a:buClr>
                <a:srgbClr val="f2b254"/>
              </a:buClr>
              <a:buFont typeface="Wingdings" charset="2"/>
              <a:buChar char=""/>
            </a:pPr>
            <a:r>
              <a:rPr b="0" lang="en-US" sz="3000" spc="-1" strike="noStrike" u="sng">
                <a:solidFill>
                  <a:srgbClr val="f6c781"/>
                </a:solidFill>
                <a:uFillTx/>
                <a:latin typeface="Calibri"/>
                <a:hlinkClick r:id="rId4"/>
              </a:rPr>
              <a:t>forum.softuni.bg</a:t>
            </a:r>
            <a:endParaRPr b="0" lang="en-US" sz="3000" spc="-1" strike="noStrike">
              <a:solidFill>
                <a:srgbClr val="ffffff"/>
              </a:solidFill>
              <a:latin typeface="Calibri"/>
            </a:endParaRPr>
          </a:p>
        </p:txBody>
      </p:sp>
      <p:pic>
        <p:nvPicPr>
          <p:cNvPr id="395" name="Picture 9" descr=""/>
          <p:cNvPicPr/>
          <p:nvPr/>
        </p:nvPicPr>
        <p:blipFill>
          <a:blip r:embed="rId5">
            <a:alphaModFix amt="50000"/>
          </a:blip>
          <a:stretch/>
        </p:blipFill>
        <p:spPr>
          <a:xfrm>
            <a:off x="9457200" y="3020040"/>
            <a:ext cx="2269440" cy="565920"/>
          </a:xfrm>
          <a:prstGeom prst="rect">
            <a:avLst/>
          </a:prstGeom>
          <a:ln>
            <a:noFill/>
          </a:ln>
        </p:spPr>
      </p:pic>
      <p:pic>
        <p:nvPicPr>
          <p:cNvPr id="396" name="Picture 4" descr=""/>
          <p:cNvPicPr/>
          <p:nvPr/>
        </p:nvPicPr>
        <p:blipFill>
          <a:blip r:embed="rId6"/>
          <a:stretch/>
        </p:blipFill>
        <p:spPr>
          <a:xfrm>
            <a:off x="10075680" y="4064400"/>
            <a:ext cx="1003680" cy="1017360"/>
          </a:xfrm>
          <a:prstGeom prst="rect">
            <a:avLst/>
          </a:prstGeom>
          <a:ln>
            <a:noFill/>
          </a:ln>
        </p:spPr>
      </p:pic>
      <p:pic>
        <p:nvPicPr>
          <p:cNvPr id="397" name="Picture 12" descr=""/>
          <p:cNvPicPr/>
          <p:nvPr/>
        </p:nvPicPr>
        <p:blipFill>
          <a:blip r:embed="rId7"/>
          <a:stretch/>
        </p:blipFill>
        <p:spPr>
          <a:xfrm>
            <a:off x="10109160" y="5410080"/>
            <a:ext cx="969840" cy="965520"/>
          </a:xfrm>
          <a:prstGeom prst="rect">
            <a:avLst/>
          </a:prstGeom>
          <a:ln>
            <a:noFill/>
          </a:ln>
        </p:spPr>
      </p:pic>
      <p:pic>
        <p:nvPicPr>
          <p:cNvPr id="398" name="Picture 4" descr=""/>
          <p:cNvPicPr/>
          <p:nvPr/>
        </p:nvPicPr>
        <p:blipFill>
          <a:blip r:embed="rId8"/>
          <a:stretch/>
        </p:blipFill>
        <p:spPr>
          <a:xfrm>
            <a:off x="6295320" y="2727360"/>
            <a:ext cx="2746800" cy="3657240"/>
          </a:xfrm>
          <a:prstGeom prst="rect">
            <a:avLst/>
          </a:prstGeom>
          <a:ln>
            <a:noFill/>
          </a:ln>
        </p:spPr>
      </p:pic>
      <p:pic>
        <p:nvPicPr>
          <p:cNvPr id="399" name="Picture 15" descr=""/>
          <p:cNvPicPr/>
          <p:nvPr/>
        </p:nvPicPr>
        <p:blipFill>
          <a:blip r:embed="rId9"/>
          <a:stretch/>
        </p:blipFill>
        <p:spPr>
          <a:xfrm>
            <a:off x="9829440" y="1039680"/>
            <a:ext cx="1495800" cy="1845360"/>
          </a:xfrm>
          <a:prstGeom prst="rect">
            <a:avLst/>
          </a:prstGeom>
          <a:ln>
            <a:noFill/>
          </a:ln>
        </p:spPr>
      </p:pic>
    </p:spTree>
  </p:cSld>
  <mc:AlternateContent>
    <mc:Choice Requires="p14">
      <p:transition spd="slow" p14:dur="2000"/>
    </mc:Choice>
    <mc:Fallback>
      <p:transition spd="slow"/>
    </mc:Fallback>
  </mc:AlternateContent>
  <p:timing>
    <p:tnLst>
      <p:par>
        <p:cTn id="371" dur="indefinite" restart="never" nodeType="tmRoot">
          <p:childTnLst>
            <p:seq>
              <p:cTn id="372"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TextShape 1"/>
          <p:cNvSpPr txBox="1"/>
          <p:nvPr/>
        </p:nvSpPr>
        <p:spPr>
          <a:xfrm>
            <a:off x="1625040" y="5486400"/>
            <a:ext cx="8938080" cy="820080"/>
          </a:xfrm>
          <a:prstGeom prst="rect">
            <a:avLst/>
          </a:prstGeom>
          <a:noFill/>
          <a:ln>
            <a:noFill/>
          </a:ln>
        </p:spPr>
        <p:txBody>
          <a:bodyPr lIns="36000" rIns="36000" tIns="36000" bIns="36000" anchor="b"/>
          <a:p>
            <a:pPr algn="ctr">
              <a:lnSpc>
                <a:spcPct val="90000"/>
              </a:lnSpc>
            </a:pPr>
            <a:r>
              <a:rPr b="1" lang="en-US" sz="5400" spc="-1" strike="noStrike">
                <a:solidFill>
                  <a:srgbClr val="f3be60"/>
                </a:solidFill>
                <a:latin typeface="Calibri"/>
              </a:rPr>
              <a:t>Polymorphism</a:t>
            </a:r>
            <a:endParaRPr b="0" lang="en-US" sz="5400" spc="-1" strike="noStrike">
              <a:solidFill>
                <a:srgbClr val="ffffff"/>
              </a:solidFill>
              <a:latin typeface="Calibri"/>
            </a:endParaRPr>
          </a:p>
        </p:txBody>
      </p:sp>
      <p:sp>
        <p:nvSpPr>
          <p:cNvPr id="237" name="TextShape 2"/>
          <p:cNvSpPr txBox="1"/>
          <p:nvPr/>
        </p:nvSpPr>
        <p:spPr>
          <a:xfrm>
            <a:off x="11760120" y="6524640"/>
            <a:ext cx="428400" cy="196560"/>
          </a:xfrm>
          <a:prstGeom prst="rect">
            <a:avLst/>
          </a:prstGeom>
          <a:noFill/>
          <a:ln>
            <a:noFill/>
          </a:ln>
        </p:spPr>
        <p:txBody>
          <a:bodyPr lIns="36000" rIns="36000" tIns="36000" bIns="36000" anchor="ctr"/>
          <a:p>
            <a:pPr algn="r">
              <a:lnSpc>
                <a:spcPct val="100000"/>
              </a:lnSpc>
            </a:pPr>
            <a:fld id="{874F3668-6E0B-419E-9EE9-0A3D0A6DD142}" type="slidenum">
              <a:rPr b="0" lang="en-US" sz="1000" spc="-1" strike="noStrike">
                <a:solidFill>
                  <a:srgbClr val="ffffff"/>
                </a:solidFill>
                <a:latin typeface="Calibri"/>
              </a:rPr>
              <a:t>&lt;number&gt;</a:t>
            </a:fld>
            <a:endParaRPr b="0" lang="en-US" sz="1000" spc="-1" strike="noStrike">
              <a:latin typeface="Times New Roman"/>
            </a:endParaRPr>
          </a:p>
        </p:txBody>
      </p:sp>
      <p:pic>
        <p:nvPicPr>
          <p:cNvPr id="238" name="Picture 2" descr=""/>
          <p:cNvPicPr/>
          <p:nvPr/>
        </p:nvPicPr>
        <p:blipFill>
          <a:blip r:embed="rId1"/>
          <a:stretch/>
        </p:blipFill>
        <p:spPr>
          <a:xfrm>
            <a:off x="4189320" y="1523880"/>
            <a:ext cx="3780720" cy="3352320"/>
          </a:xfrm>
          <a:prstGeom prst="rect">
            <a:avLst/>
          </a:prstGeom>
          <a:ln>
            <a:noFill/>
          </a:ln>
        </p:spPr>
      </p:pic>
    </p:spTree>
  </p:cSld>
  <mc:AlternateContent>
    <mc:Choice Requires="p14">
      <p:transition spd="slow" p14:dur="2000"/>
    </mc:Choice>
    <mc:Fallback>
      <p:transition spd="slow"/>
    </mc:Fallback>
  </mc:AlternateContent>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TextShape 1"/>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F73DEB17-D1B0-4FB2-8CCB-C6B81D22C86F}" type="slidenum">
              <a:rPr b="0" lang="en-US" sz="1000" spc="-1" strike="noStrike">
                <a:solidFill>
                  <a:srgbClr val="ffffff"/>
                </a:solidFill>
                <a:latin typeface="Calibri"/>
              </a:rPr>
              <a:t>&lt;number&gt;</a:t>
            </a:fld>
            <a:endParaRPr b="0" lang="en-US" sz="1000" spc="-1" strike="noStrike">
              <a:latin typeface="Times New Roman"/>
            </a:endParaRPr>
          </a:p>
        </p:txBody>
      </p:sp>
      <p:sp>
        <p:nvSpPr>
          <p:cNvPr id="240" name="TextShape 2"/>
          <p:cNvSpPr txBox="1"/>
          <p:nvPr/>
        </p:nvSpPr>
        <p:spPr>
          <a:xfrm>
            <a:off x="190440" y="1151280"/>
            <a:ext cx="11804400" cy="5569920"/>
          </a:xfrm>
          <a:prstGeom prst="rect">
            <a:avLst/>
          </a:prstGeom>
          <a:noFill/>
          <a:ln>
            <a:noFill/>
          </a:ln>
        </p:spPr>
        <p:txBody>
          <a:bodyPr lIns="108000" rIns="108000" tIns="36000" bIns="36000"/>
          <a:p>
            <a:pPr marL="304920" indent="-304560">
              <a:lnSpc>
                <a:spcPct val="105000"/>
              </a:lnSpc>
              <a:spcBef>
                <a:spcPts val="601"/>
              </a:spcBef>
              <a:spcAft>
                <a:spcPts val="601"/>
              </a:spcAft>
              <a:buClr>
                <a:srgbClr val="f2b254"/>
              </a:buClr>
              <a:buFont typeface="Wingdings" charset="2"/>
              <a:buChar char=""/>
            </a:pPr>
            <a:r>
              <a:rPr b="0" lang="en-US" sz="3400" spc="-1" strike="noStrike">
                <a:solidFill>
                  <a:srgbClr val="ffffff"/>
                </a:solidFill>
                <a:latin typeface="Calibri"/>
              </a:rPr>
              <a:t>From the Greek</a:t>
            </a:r>
            <a:endParaRPr b="0" lang="en-US" sz="3400" spc="-1" strike="noStrike">
              <a:solidFill>
                <a:srgbClr val="ffffff"/>
              </a:solidFill>
              <a:latin typeface="Calibri"/>
            </a:endParaRPr>
          </a:p>
        </p:txBody>
      </p:sp>
      <p:sp>
        <p:nvSpPr>
          <p:cNvPr id="241" name="TextShape 3"/>
          <p:cNvSpPr txBox="1"/>
          <p:nvPr/>
        </p:nvSpPr>
        <p:spPr>
          <a:xfrm>
            <a:off x="188640" y="40320"/>
            <a:ext cx="9577080" cy="1110600"/>
          </a:xfrm>
          <a:prstGeom prst="rect">
            <a:avLst/>
          </a:prstGeom>
          <a:noFill/>
          <a:ln>
            <a:noFill/>
          </a:ln>
        </p:spPr>
        <p:txBody>
          <a:bodyPr lIns="108000" rIns="108000" tIns="36000" bIns="36000" anchor="ctr"/>
          <a:p>
            <a:pPr>
              <a:lnSpc>
                <a:spcPct val="90000"/>
              </a:lnSpc>
            </a:pPr>
            <a:r>
              <a:rPr b="1" lang="en-US" sz="4000" spc="-1" strike="noStrike">
                <a:solidFill>
                  <a:srgbClr val="f3be60"/>
                </a:solidFill>
                <a:latin typeface="Calibri"/>
              </a:rPr>
              <a:t>What is Polimorphism?</a:t>
            </a:r>
            <a:endParaRPr b="0" lang="en-US" sz="4000" spc="-1" strike="noStrike">
              <a:solidFill>
                <a:srgbClr val="ffffff"/>
              </a:solidFill>
              <a:latin typeface="Calibri"/>
            </a:endParaRPr>
          </a:p>
        </p:txBody>
      </p:sp>
      <p:sp>
        <p:nvSpPr>
          <p:cNvPr id="242" name="CustomShape 4"/>
          <p:cNvSpPr/>
          <p:nvPr/>
        </p:nvSpPr>
        <p:spPr>
          <a:xfrm>
            <a:off x="2056680" y="2162880"/>
            <a:ext cx="3123720" cy="1062720"/>
          </a:xfrm>
          <a:prstGeom prst="roundRect">
            <a:avLst>
              <a:gd name="adj" fmla="val 16667"/>
            </a:avLst>
          </a:prstGeom>
          <a:solidFill>
            <a:schemeClr val="accent5">
              <a:lumMod val="40000"/>
              <a:lumOff val="60000"/>
              <a:alpha val="14902"/>
            </a:schemeClr>
          </a:solidFill>
          <a:ln w="38160">
            <a:solidFill>
              <a:schemeClr val="accent1"/>
            </a:solidFill>
            <a:miter/>
          </a:ln>
        </p:spPr>
        <p:style>
          <a:lnRef idx="0"/>
          <a:fillRef idx="0"/>
          <a:effectRef idx="0"/>
          <a:fontRef idx="minor"/>
        </p:style>
        <p:txBody>
          <a:bodyPr wrap="none" lIns="90000" rIns="90000" tIns="45000" bIns="45000" anchor="ctr"/>
          <a:p>
            <a:pPr algn="ctr">
              <a:lnSpc>
                <a:spcPct val="100000"/>
              </a:lnSpc>
            </a:pPr>
            <a:r>
              <a:rPr b="1" lang="en-US" sz="4000" spc="-1" strike="noStrike">
                <a:solidFill>
                  <a:srgbClr val="fbeec9"/>
                </a:solidFill>
                <a:latin typeface="Consolas"/>
              </a:rPr>
              <a:t>Polus</a:t>
            </a:r>
            <a:endParaRPr b="0" lang="en-US" sz="4000" spc="-1" strike="noStrike">
              <a:latin typeface="Arial"/>
            </a:endParaRPr>
          </a:p>
          <a:p>
            <a:pPr algn="ctr">
              <a:lnSpc>
                <a:spcPct val="100000"/>
              </a:lnSpc>
            </a:pPr>
            <a:r>
              <a:rPr b="0" i="1" lang="en-US" sz="3200" spc="-1" strike="noStrike">
                <a:solidFill>
                  <a:srgbClr val="fbeec9"/>
                </a:solidFill>
                <a:latin typeface="Consolas"/>
              </a:rPr>
              <a:t>(many)</a:t>
            </a:r>
            <a:endParaRPr b="0" lang="en-US" sz="3200" spc="-1" strike="noStrike">
              <a:latin typeface="Arial"/>
            </a:endParaRPr>
          </a:p>
        </p:txBody>
      </p:sp>
      <p:sp>
        <p:nvSpPr>
          <p:cNvPr id="243" name="CustomShape 5"/>
          <p:cNvSpPr/>
          <p:nvPr/>
        </p:nvSpPr>
        <p:spPr>
          <a:xfrm>
            <a:off x="7024320" y="2162880"/>
            <a:ext cx="3123720" cy="1062720"/>
          </a:xfrm>
          <a:prstGeom prst="roundRect">
            <a:avLst>
              <a:gd name="adj" fmla="val 16667"/>
            </a:avLst>
          </a:prstGeom>
          <a:solidFill>
            <a:schemeClr val="accent5">
              <a:lumMod val="40000"/>
              <a:lumOff val="60000"/>
              <a:alpha val="14902"/>
            </a:schemeClr>
          </a:solidFill>
          <a:ln w="38160">
            <a:solidFill>
              <a:schemeClr val="accent1"/>
            </a:solidFill>
            <a:miter/>
          </a:ln>
        </p:spPr>
        <p:style>
          <a:lnRef idx="0"/>
          <a:fillRef idx="0"/>
          <a:effectRef idx="0"/>
          <a:fontRef idx="minor"/>
        </p:style>
        <p:txBody>
          <a:bodyPr wrap="none" lIns="90000" rIns="90000" tIns="45000" bIns="45000" anchor="ctr"/>
          <a:p>
            <a:pPr algn="ctr">
              <a:lnSpc>
                <a:spcPct val="100000"/>
              </a:lnSpc>
            </a:pPr>
            <a:r>
              <a:rPr b="1" lang="en-US" sz="4000" spc="-1" strike="noStrike">
                <a:solidFill>
                  <a:srgbClr val="fbeec9"/>
                </a:solidFill>
                <a:latin typeface="Consolas"/>
              </a:rPr>
              <a:t>Morphe</a:t>
            </a:r>
            <a:endParaRPr b="0" lang="en-US" sz="4000" spc="-1" strike="noStrike">
              <a:latin typeface="Arial"/>
            </a:endParaRPr>
          </a:p>
          <a:p>
            <a:pPr algn="ctr">
              <a:lnSpc>
                <a:spcPct val="100000"/>
              </a:lnSpc>
            </a:pPr>
            <a:r>
              <a:rPr b="0" i="1" lang="en-US" sz="3200" spc="-1" strike="noStrike">
                <a:solidFill>
                  <a:srgbClr val="fbeec9"/>
                </a:solidFill>
                <a:latin typeface="Consolas"/>
              </a:rPr>
              <a:t>(shape/forms)</a:t>
            </a:r>
            <a:endParaRPr b="0" lang="en-US" sz="3200" spc="-1" strike="noStrike">
              <a:latin typeface="Arial"/>
            </a:endParaRPr>
          </a:p>
        </p:txBody>
      </p:sp>
      <p:sp>
        <p:nvSpPr>
          <p:cNvPr id="244" name="CustomShape 6"/>
          <p:cNvSpPr/>
          <p:nvPr/>
        </p:nvSpPr>
        <p:spPr>
          <a:xfrm>
            <a:off x="4532400" y="3686760"/>
            <a:ext cx="3123720" cy="1033200"/>
          </a:xfrm>
          <a:prstGeom prst="roundRect">
            <a:avLst>
              <a:gd name="adj" fmla="val 16667"/>
            </a:avLst>
          </a:prstGeom>
          <a:solidFill>
            <a:schemeClr val="accent5">
              <a:lumMod val="40000"/>
              <a:lumOff val="60000"/>
              <a:alpha val="14902"/>
            </a:schemeClr>
          </a:solidFill>
          <a:ln w="38160">
            <a:solidFill>
              <a:schemeClr val="accent1"/>
            </a:solidFill>
            <a:miter/>
          </a:ln>
        </p:spPr>
        <p:style>
          <a:lnRef idx="0"/>
          <a:fillRef idx="0"/>
          <a:effectRef idx="0"/>
          <a:fontRef idx="minor"/>
        </p:style>
        <p:txBody>
          <a:bodyPr wrap="none" lIns="90000" rIns="90000" tIns="45000" bIns="45000" anchor="ctr"/>
          <a:p>
            <a:pPr algn="ctr">
              <a:lnSpc>
                <a:spcPct val="100000"/>
              </a:lnSpc>
            </a:pPr>
            <a:r>
              <a:rPr b="1" lang="en-US" sz="3200" spc="-1" strike="noStrike">
                <a:solidFill>
                  <a:srgbClr val="fbeec9"/>
                </a:solidFill>
                <a:latin typeface="Consolas"/>
              </a:rPr>
              <a:t>Polumorphos</a:t>
            </a:r>
            <a:endParaRPr b="0" lang="en-US" sz="3200" spc="-1" strike="noStrike">
              <a:latin typeface="Arial"/>
            </a:endParaRPr>
          </a:p>
        </p:txBody>
      </p:sp>
      <p:sp>
        <p:nvSpPr>
          <p:cNvPr id="245" name="Line 7"/>
          <p:cNvSpPr/>
          <p:nvPr/>
        </p:nvSpPr>
        <p:spPr>
          <a:xfrm>
            <a:off x="5180760" y="2694240"/>
            <a:ext cx="1843560" cy="360"/>
          </a:xfrm>
          <a:prstGeom prst="line">
            <a:avLst/>
          </a:prstGeom>
          <a:ln w="25560"/>
        </p:spPr>
        <p:style>
          <a:lnRef idx="1">
            <a:schemeClr val="accent1"/>
          </a:lnRef>
          <a:fillRef idx="0">
            <a:schemeClr val="accent1"/>
          </a:fillRef>
          <a:effectRef idx="0">
            <a:schemeClr val="accent1"/>
          </a:effectRef>
          <a:fontRef idx="minor"/>
        </p:style>
      </p:sp>
      <p:sp>
        <p:nvSpPr>
          <p:cNvPr id="246" name="CustomShape 8"/>
          <p:cNvSpPr/>
          <p:nvPr/>
        </p:nvSpPr>
        <p:spPr>
          <a:xfrm>
            <a:off x="6094440" y="2694240"/>
            <a:ext cx="360" cy="992160"/>
          </a:xfrm>
          <a:custGeom>
            <a:avLst/>
            <a:gdLst/>
            <a:ahLst/>
            <a:rect l="l" t="t" r="r" b="b"/>
            <a:pathLst>
              <a:path w="21600" h="21600">
                <a:moveTo>
                  <a:pt x="0" y="0"/>
                </a:moveTo>
                <a:lnTo>
                  <a:pt x="21600" y="21600"/>
                </a:lnTo>
              </a:path>
            </a:pathLst>
          </a:custGeom>
          <a:noFill/>
          <a:ln w="25560">
            <a:tailEnd len="med" type="triangle" w="med"/>
          </a:ln>
        </p:spPr>
        <p:style>
          <a:lnRef idx="1">
            <a:schemeClr val="accent1"/>
          </a:lnRef>
          <a:fillRef idx="0">
            <a:schemeClr val="accent1"/>
          </a:fillRef>
          <a:effectRef idx="0">
            <a:schemeClr val="accent1"/>
          </a:effectRef>
          <a:fontRef idx="minor"/>
        </p:style>
      </p:sp>
      <p:sp>
        <p:nvSpPr>
          <p:cNvPr id="247" name="CustomShape 9"/>
          <p:cNvSpPr/>
          <p:nvPr/>
        </p:nvSpPr>
        <p:spPr>
          <a:xfrm>
            <a:off x="1950840" y="5171040"/>
            <a:ext cx="8286480" cy="1551960"/>
          </a:xfrm>
          <a:prstGeom prst="rect">
            <a:avLst/>
          </a:prstGeom>
          <a:solidFill>
            <a:schemeClr val="accent5">
              <a:lumMod val="40000"/>
              <a:lumOff val="60000"/>
              <a:alpha val="20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gn="ctr">
              <a:lnSpc>
                <a:spcPct val="100000"/>
              </a:lnSpc>
            </a:pPr>
            <a:r>
              <a:rPr b="0" lang="en-US" sz="3200" spc="-1" strike="noStrike">
                <a:solidFill>
                  <a:srgbClr val="fbeedc"/>
                </a:solidFill>
                <a:latin typeface="Calibri"/>
              </a:rPr>
              <a:t>This is something similar to word having </a:t>
            </a:r>
            <a:r>
              <a:rPr b="1" lang="en-US" sz="3200" spc="-1" strike="noStrike">
                <a:solidFill>
                  <a:srgbClr val="f3cd60"/>
                </a:solidFill>
                <a:latin typeface="Calibri"/>
              </a:rPr>
              <a:t>several</a:t>
            </a:r>
            <a:r>
              <a:rPr b="0" lang="en-US" sz="3200" spc="-1" strike="noStrike">
                <a:solidFill>
                  <a:srgbClr val="f3cd60"/>
                </a:solidFill>
                <a:latin typeface="Calibri"/>
              </a:rPr>
              <a:t> </a:t>
            </a:r>
            <a:r>
              <a:rPr b="1" lang="en-US" sz="3200" spc="-1" strike="noStrike">
                <a:solidFill>
                  <a:srgbClr val="f3cd60"/>
                </a:solidFill>
                <a:latin typeface="Calibri"/>
              </a:rPr>
              <a:t>different</a:t>
            </a:r>
            <a:r>
              <a:rPr b="0" lang="en-US" sz="3200" spc="-1" strike="noStrike">
                <a:solidFill>
                  <a:srgbClr val="fbeedc"/>
                </a:solidFill>
                <a:latin typeface="Calibri"/>
              </a:rPr>
              <a:t> meanings </a:t>
            </a:r>
            <a:r>
              <a:rPr b="1" lang="en-US" sz="3200" spc="-1" strike="noStrike">
                <a:solidFill>
                  <a:srgbClr val="f3cd60"/>
                </a:solidFill>
                <a:latin typeface="Calibri"/>
              </a:rPr>
              <a:t>depending</a:t>
            </a:r>
            <a:r>
              <a:rPr b="0" lang="en-US" sz="3200" spc="-1" strike="noStrike">
                <a:solidFill>
                  <a:srgbClr val="fbeedc"/>
                </a:solidFill>
                <a:latin typeface="Calibri"/>
              </a:rPr>
              <a:t> on the </a:t>
            </a:r>
            <a:r>
              <a:rPr b="1" lang="en-US" sz="3200" spc="-1" strike="noStrike">
                <a:solidFill>
                  <a:srgbClr val="f3cd60"/>
                </a:solidFill>
                <a:latin typeface="Calibri"/>
              </a:rPr>
              <a:t>context</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29" dur="indefinite" restart="never" nodeType="tmRoot">
          <p:childTnLst>
            <p:seq>
              <p:cTn id="30" dur="indefinite" nodeType="mainSeq">
                <p:childTnLst>
                  <p:par>
                    <p:cTn id="31" fill="hold">
                      <p:stCondLst>
                        <p:cond delay="indefinite"/>
                      </p:stCondLst>
                      <p:childTnLst>
                        <p:par>
                          <p:cTn id="32" fill="hold">
                            <p:stCondLst>
                              <p:cond delay="0"/>
                            </p:stCondLst>
                            <p:childTnLst>
                              <p:par>
                                <p:cTn id="33" nodeType="clickEffect" fill="hold" presetClass="entr" presetID="1">
                                  <p:stCondLst>
                                    <p:cond delay="0"/>
                                  </p:stCondLst>
                                  <p:childTnLst>
                                    <p:set>
                                      <p:cBhvr>
                                        <p:cTn id="34" dur="1" fill="hold">
                                          <p:stCondLst>
                                            <p:cond delay="0"/>
                                          </p:stCondLst>
                                        </p:cTn>
                                        <p:tgtEl>
                                          <p:spTgt spid="247"/>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TextShape 1"/>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E940464D-EE59-410F-96F4-96B5A7851E76}" type="slidenum">
              <a:rPr b="0" lang="en-US" sz="1000" spc="-1" strike="noStrike">
                <a:solidFill>
                  <a:srgbClr val="ffffff"/>
                </a:solidFill>
                <a:latin typeface="Calibri"/>
              </a:rPr>
              <a:t>&lt;number&gt;</a:t>
            </a:fld>
            <a:endParaRPr b="0" lang="en-US" sz="1000" spc="-1" strike="noStrike">
              <a:latin typeface="Times New Roman"/>
            </a:endParaRPr>
          </a:p>
        </p:txBody>
      </p:sp>
      <p:sp>
        <p:nvSpPr>
          <p:cNvPr id="249" name="TextShape 2"/>
          <p:cNvSpPr txBox="1"/>
          <p:nvPr/>
        </p:nvSpPr>
        <p:spPr>
          <a:xfrm>
            <a:off x="190440" y="1151280"/>
            <a:ext cx="11804400" cy="5569920"/>
          </a:xfrm>
          <a:prstGeom prst="rect">
            <a:avLst/>
          </a:prstGeom>
          <a:noFill/>
          <a:ln>
            <a:noFill/>
          </a:ln>
        </p:spPr>
        <p:txBody>
          <a:bodyPr lIns="108000" rIns="108000" tIns="36000" bIns="36000"/>
          <a:p>
            <a:pPr marL="304920" indent="-304560">
              <a:lnSpc>
                <a:spcPct val="105000"/>
              </a:lnSpc>
              <a:spcBef>
                <a:spcPts val="601"/>
              </a:spcBef>
              <a:spcAft>
                <a:spcPts val="601"/>
              </a:spcAft>
              <a:buClr>
                <a:srgbClr val="f2b254"/>
              </a:buClr>
              <a:buFont typeface="Wingdings" charset="2"/>
              <a:buChar char=""/>
            </a:pPr>
            <a:r>
              <a:rPr b="0" lang="en-US" sz="3400" spc="-1" strike="noStrike">
                <a:solidFill>
                  <a:srgbClr val="ffffff"/>
                </a:solidFill>
                <a:latin typeface="Calibri"/>
              </a:rPr>
              <a:t>Ability of an </a:t>
            </a:r>
            <a:r>
              <a:rPr b="1" lang="en-US" sz="3400" spc="-1" strike="noStrike">
                <a:solidFill>
                  <a:srgbClr val="f3cd60"/>
                </a:solidFill>
                <a:latin typeface="Calibri"/>
              </a:rPr>
              <a:t>object</a:t>
            </a:r>
            <a:r>
              <a:rPr b="0" lang="en-US" sz="3400" spc="-1" strike="noStrike">
                <a:solidFill>
                  <a:srgbClr val="ffffff"/>
                </a:solidFill>
                <a:latin typeface="Calibri"/>
              </a:rPr>
              <a:t> to take on </a:t>
            </a:r>
            <a:r>
              <a:rPr b="1" lang="en-US" sz="3400" spc="-1" strike="noStrike">
                <a:solidFill>
                  <a:srgbClr val="f3cd60"/>
                </a:solidFill>
                <a:latin typeface="Calibri"/>
              </a:rPr>
              <a:t>many forms</a:t>
            </a:r>
            <a:endParaRPr b="0" lang="en-US" sz="3400" spc="-1" strike="noStrike">
              <a:solidFill>
                <a:srgbClr val="ffffff"/>
              </a:solidFill>
              <a:latin typeface="Calibri"/>
            </a:endParaRPr>
          </a:p>
        </p:txBody>
      </p:sp>
      <p:sp>
        <p:nvSpPr>
          <p:cNvPr id="250" name="TextShape 3"/>
          <p:cNvSpPr txBox="1"/>
          <p:nvPr/>
        </p:nvSpPr>
        <p:spPr>
          <a:xfrm>
            <a:off x="188640" y="40320"/>
            <a:ext cx="9577080" cy="1110600"/>
          </a:xfrm>
          <a:prstGeom prst="rect">
            <a:avLst/>
          </a:prstGeom>
          <a:noFill/>
          <a:ln>
            <a:noFill/>
          </a:ln>
        </p:spPr>
        <p:txBody>
          <a:bodyPr lIns="108000" rIns="108000" tIns="36000" bIns="36000" anchor="ctr"/>
          <a:p>
            <a:pPr>
              <a:lnSpc>
                <a:spcPct val="90000"/>
              </a:lnSpc>
            </a:pPr>
            <a:r>
              <a:rPr b="1" lang="en-US" sz="4000" spc="-1" strike="noStrike">
                <a:solidFill>
                  <a:srgbClr val="f3be60"/>
                </a:solidFill>
                <a:latin typeface="Calibri"/>
              </a:rPr>
              <a:t>Polymorphism in OOP</a:t>
            </a:r>
            <a:endParaRPr b="0" lang="en-US" sz="4000" spc="-1" strike="noStrike">
              <a:solidFill>
                <a:srgbClr val="ffffff"/>
              </a:solidFill>
              <a:latin typeface="Calibri"/>
            </a:endParaRPr>
          </a:p>
        </p:txBody>
      </p:sp>
      <p:sp>
        <p:nvSpPr>
          <p:cNvPr id="251" name="CustomShape 4"/>
          <p:cNvSpPr/>
          <p:nvPr/>
        </p:nvSpPr>
        <p:spPr>
          <a:xfrm>
            <a:off x="531720" y="2133720"/>
            <a:ext cx="11034360" cy="1796040"/>
          </a:xfrm>
          <a:prstGeom prst="rect">
            <a:avLst/>
          </a:prstGeom>
          <a:solidFill>
            <a:schemeClr val="accent5">
              <a:lumMod val="40000"/>
              <a:lumOff val="60000"/>
              <a:alpha val="20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00000"/>
              </a:lnSpc>
            </a:pPr>
            <a:r>
              <a:rPr b="1" lang="en-US" sz="2800" spc="-1" strike="noStrike">
                <a:solidFill>
                  <a:srgbClr val="fbeedc"/>
                </a:solidFill>
                <a:latin typeface="Consolas"/>
              </a:rPr>
              <a:t>public </a:t>
            </a:r>
            <a:r>
              <a:rPr b="1" lang="en-US" sz="2800" spc="-1" strike="noStrike">
                <a:solidFill>
                  <a:srgbClr val="f3cd60"/>
                </a:solidFill>
                <a:latin typeface="Consolas"/>
              </a:rPr>
              <a:t>interface</a:t>
            </a:r>
            <a:r>
              <a:rPr b="1" lang="en-US" sz="2800" spc="-1" strike="noStrike">
                <a:solidFill>
                  <a:srgbClr val="fbeedc"/>
                </a:solidFill>
                <a:latin typeface="Consolas"/>
              </a:rPr>
              <a:t> Animal {}</a:t>
            </a:r>
            <a:endParaRPr b="0" lang="en-US" sz="2800" spc="-1" strike="noStrike">
              <a:latin typeface="Arial"/>
            </a:endParaRPr>
          </a:p>
          <a:p>
            <a:pPr>
              <a:lnSpc>
                <a:spcPct val="100000"/>
              </a:lnSpc>
            </a:pPr>
            <a:r>
              <a:rPr b="1" lang="en-US" sz="2800" spc="-1" strike="noStrike">
                <a:solidFill>
                  <a:srgbClr val="fbeedc"/>
                </a:solidFill>
                <a:latin typeface="Consolas"/>
              </a:rPr>
              <a:t>public </a:t>
            </a:r>
            <a:r>
              <a:rPr b="1" lang="en-US" sz="2800" spc="-1" strike="noStrike">
                <a:solidFill>
                  <a:srgbClr val="f3cd60"/>
                </a:solidFill>
                <a:latin typeface="Consolas"/>
              </a:rPr>
              <a:t>abstract</a:t>
            </a:r>
            <a:r>
              <a:rPr b="1" lang="en-US" sz="2800" spc="-1" strike="noStrike">
                <a:solidFill>
                  <a:srgbClr val="fbeedc"/>
                </a:solidFill>
                <a:latin typeface="Consolas"/>
              </a:rPr>
              <a:t> class Mammal {}</a:t>
            </a:r>
            <a:endParaRPr b="0" lang="en-US" sz="2800" spc="-1" strike="noStrike">
              <a:latin typeface="Arial"/>
            </a:endParaRPr>
          </a:p>
          <a:p>
            <a:pPr>
              <a:lnSpc>
                <a:spcPct val="100000"/>
              </a:lnSpc>
            </a:pPr>
            <a:r>
              <a:rPr b="1" lang="en-US" sz="2800" spc="-1" strike="noStrike">
                <a:solidFill>
                  <a:srgbClr val="fbeedc"/>
                </a:solidFill>
                <a:latin typeface="Consolas"/>
              </a:rPr>
              <a:t>public class Person </a:t>
            </a:r>
            <a:r>
              <a:rPr b="1" lang="en-US" sz="2800" spc="-1" strike="noStrike">
                <a:solidFill>
                  <a:srgbClr val="f3cd60"/>
                </a:solidFill>
                <a:latin typeface="Consolas"/>
              </a:rPr>
              <a:t>extends</a:t>
            </a:r>
            <a:r>
              <a:rPr b="1" lang="en-US" sz="2800" spc="-1" strike="noStrike">
                <a:solidFill>
                  <a:srgbClr val="fbeedc"/>
                </a:solidFill>
                <a:latin typeface="Consolas"/>
              </a:rPr>
              <a:t> Mammal </a:t>
            </a:r>
            <a:r>
              <a:rPr b="1" lang="en-US" sz="2800" spc="-1" strike="noStrike">
                <a:solidFill>
                  <a:srgbClr val="f3cd60"/>
                </a:solidFill>
                <a:latin typeface="Consolas"/>
              </a:rPr>
              <a:t>implements</a:t>
            </a:r>
            <a:r>
              <a:rPr b="1" lang="en-US" sz="2800" spc="-1" strike="noStrike">
                <a:solidFill>
                  <a:srgbClr val="fbeedc"/>
                </a:solidFill>
                <a:latin typeface="Consolas"/>
              </a:rPr>
              <a:t> Animal {}</a:t>
            </a:r>
            <a:endParaRPr b="0" lang="en-US" sz="2800" spc="-1" strike="noStrike">
              <a:latin typeface="Arial"/>
            </a:endParaRPr>
          </a:p>
        </p:txBody>
      </p:sp>
      <p:sp>
        <p:nvSpPr>
          <p:cNvPr id="252" name="CustomShape 5"/>
          <p:cNvSpPr/>
          <p:nvPr/>
        </p:nvSpPr>
        <p:spPr>
          <a:xfrm>
            <a:off x="942120" y="4191120"/>
            <a:ext cx="4847400" cy="1186920"/>
          </a:xfrm>
          <a:prstGeom prst="rect">
            <a:avLst/>
          </a:prstGeom>
          <a:solidFill>
            <a:schemeClr val="accent5">
              <a:lumMod val="40000"/>
              <a:lumOff val="60000"/>
              <a:alpha val="20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00000"/>
              </a:lnSpc>
            </a:pPr>
            <a:r>
              <a:rPr b="1" lang="en-US" sz="3600" spc="-1" strike="noStrike">
                <a:solidFill>
                  <a:srgbClr val="fbeedc"/>
                </a:solidFill>
                <a:latin typeface="Consolas"/>
              </a:rPr>
              <a:t>Person </a:t>
            </a:r>
            <a:r>
              <a:rPr b="1" lang="en-US" sz="3600" spc="-1" strike="noStrike">
                <a:solidFill>
                  <a:srgbClr val="f3cd60"/>
                </a:solidFill>
                <a:latin typeface="Consolas"/>
              </a:rPr>
              <a:t>IS-A</a:t>
            </a:r>
            <a:r>
              <a:rPr b="1" lang="en-US" sz="3600" spc="-1" strike="noStrike">
                <a:solidFill>
                  <a:srgbClr val="fbeedc"/>
                </a:solidFill>
                <a:latin typeface="Consolas"/>
              </a:rPr>
              <a:t> Person</a:t>
            </a:r>
            <a:endParaRPr b="0" lang="en-US" sz="3600" spc="-1" strike="noStrike">
              <a:latin typeface="Arial"/>
            </a:endParaRPr>
          </a:p>
        </p:txBody>
      </p:sp>
      <p:sp>
        <p:nvSpPr>
          <p:cNvPr id="253" name="CustomShape 6"/>
          <p:cNvSpPr/>
          <p:nvPr/>
        </p:nvSpPr>
        <p:spPr>
          <a:xfrm>
            <a:off x="942120" y="5294520"/>
            <a:ext cx="4847400" cy="1186920"/>
          </a:xfrm>
          <a:prstGeom prst="rect">
            <a:avLst/>
          </a:prstGeom>
          <a:solidFill>
            <a:schemeClr val="accent5">
              <a:lumMod val="40000"/>
              <a:lumOff val="60000"/>
              <a:alpha val="20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00000"/>
              </a:lnSpc>
            </a:pPr>
            <a:r>
              <a:rPr b="1" lang="en-US" sz="3600" spc="-1" strike="noStrike">
                <a:solidFill>
                  <a:srgbClr val="fbeedc"/>
                </a:solidFill>
                <a:latin typeface="Consolas"/>
              </a:rPr>
              <a:t>Person </a:t>
            </a:r>
            <a:r>
              <a:rPr b="1" lang="en-US" sz="3600" spc="-1" strike="noStrike">
                <a:solidFill>
                  <a:srgbClr val="f3cd60"/>
                </a:solidFill>
                <a:latin typeface="Consolas"/>
              </a:rPr>
              <a:t>IS-A</a:t>
            </a:r>
            <a:r>
              <a:rPr b="1" lang="en-US" sz="3600" spc="-1" strike="noStrike">
                <a:solidFill>
                  <a:srgbClr val="fbeedc"/>
                </a:solidFill>
                <a:latin typeface="Consolas"/>
              </a:rPr>
              <a:t> Mammal</a:t>
            </a:r>
            <a:endParaRPr b="0" lang="en-US" sz="3600" spc="-1" strike="noStrike">
              <a:latin typeface="Arial"/>
            </a:endParaRPr>
          </a:p>
        </p:txBody>
      </p:sp>
      <p:sp>
        <p:nvSpPr>
          <p:cNvPr id="254" name="CustomShape 7"/>
          <p:cNvSpPr/>
          <p:nvPr/>
        </p:nvSpPr>
        <p:spPr>
          <a:xfrm>
            <a:off x="6233400" y="5294520"/>
            <a:ext cx="5042160" cy="1186920"/>
          </a:xfrm>
          <a:prstGeom prst="rect">
            <a:avLst/>
          </a:prstGeom>
          <a:solidFill>
            <a:schemeClr val="accent5">
              <a:lumMod val="40000"/>
              <a:lumOff val="60000"/>
              <a:alpha val="20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00000"/>
              </a:lnSpc>
            </a:pPr>
            <a:r>
              <a:rPr b="1" lang="en-US" sz="3600" spc="-1" strike="noStrike">
                <a:solidFill>
                  <a:srgbClr val="fbeedc"/>
                </a:solidFill>
                <a:latin typeface="Consolas"/>
              </a:rPr>
              <a:t>Person </a:t>
            </a:r>
            <a:r>
              <a:rPr b="1" lang="en-US" sz="3600" spc="-1" strike="noStrike">
                <a:solidFill>
                  <a:srgbClr val="f3cd60"/>
                </a:solidFill>
                <a:latin typeface="Consolas"/>
              </a:rPr>
              <a:t>IS-AN</a:t>
            </a:r>
            <a:r>
              <a:rPr b="1" lang="en-US" sz="3600" spc="-1" strike="noStrike">
                <a:solidFill>
                  <a:srgbClr val="fbeedc"/>
                </a:solidFill>
                <a:latin typeface="Consolas"/>
              </a:rPr>
              <a:t> Object</a:t>
            </a:r>
            <a:endParaRPr b="0" lang="en-US" sz="3600" spc="-1" strike="noStrike">
              <a:latin typeface="Arial"/>
            </a:endParaRPr>
          </a:p>
        </p:txBody>
      </p:sp>
      <p:sp>
        <p:nvSpPr>
          <p:cNvPr id="255" name="CustomShape 8"/>
          <p:cNvSpPr/>
          <p:nvPr/>
        </p:nvSpPr>
        <p:spPr>
          <a:xfrm>
            <a:off x="6233400" y="4191120"/>
            <a:ext cx="5042160" cy="1186920"/>
          </a:xfrm>
          <a:prstGeom prst="rect">
            <a:avLst/>
          </a:prstGeom>
          <a:solidFill>
            <a:schemeClr val="accent5">
              <a:lumMod val="40000"/>
              <a:lumOff val="60000"/>
              <a:alpha val="20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00000"/>
              </a:lnSpc>
            </a:pPr>
            <a:r>
              <a:rPr b="1" lang="en-US" sz="3600" spc="-1" strike="noStrike">
                <a:solidFill>
                  <a:srgbClr val="fbeedc"/>
                </a:solidFill>
                <a:latin typeface="Consolas"/>
              </a:rPr>
              <a:t>Person </a:t>
            </a:r>
            <a:r>
              <a:rPr b="1" lang="en-US" sz="3600" spc="-1" strike="noStrike">
                <a:solidFill>
                  <a:srgbClr val="f3cd60"/>
                </a:solidFill>
                <a:latin typeface="Consolas"/>
              </a:rPr>
              <a:t>IS-AN</a:t>
            </a:r>
            <a:r>
              <a:rPr b="1" lang="en-US" sz="3600" spc="-1" strike="noStrike">
                <a:solidFill>
                  <a:srgbClr val="fbeedc"/>
                </a:solidFill>
                <a:latin typeface="Consolas"/>
              </a:rPr>
              <a:t> Animal</a:t>
            </a:r>
            <a:endParaRPr b="0" lang="en-US" sz="3600" spc="-1" strike="noStrike">
              <a:latin typeface="Arial"/>
            </a:endParaRPr>
          </a:p>
        </p:txBody>
      </p:sp>
    </p:spTree>
  </p:cSld>
  <mc:AlternateContent>
    <mc:Choice Requires="p14">
      <p:transition spd="slow" p14:dur="2000"/>
    </mc:Choice>
    <mc:Fallback>
      <p:transition spd="slow"/>
    </mc:Fallback>
  </mc:AlternateContent>
  <p:timing>
    <p:tnLst>
      <p:par>
        <p:cTn id="35" dur="indefinite" restart="never" nodeType="tmRoot">
          <p:childTnLst>
            <p:seq>
              <p:cTn id="36" dur="indefinite" nodeType="mainSeq">
                <p:childTnLst>
                  <p:par>
                    <p:cTn id="37" fill="hold">
                      <p:stCondLst>
                        <p:cond delay="indefinite"/>
                      </p:stCondLst>
                      <p:childTnLst>
                        <p:par>
                          <p:cTn id="38" fill="hold">
                            <p:stCondLst>
                              <p:cond delay="0"/>
                            </p:stCondLst>
                            <p:childTnLst>
                              <p:par>
                                <p:cTn id="39" nodeType="clickEffect" fill="hold" presetClass="entr" presetID="1">
                                  <p:stCondLst>
                                    <p:cond delay="0"/>
                                  </p:stCondLst>
                                  <p:childTnLst>
                                    <p:set>
                                      <p:cBhvr>
                                        <p:cTn id="40" dur="1" fill="hold">
                                          <p:stCondLst>
                                            <p:cond delay="0"/>
                                          </p:stCondLst>
                                        </p:cTn>
                                        <p:tgtEl>
                                          <p:spTgt spid="25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nodeType="clickEffect" fill="hold" presetClass="entr" presetID="1">
                                  <p:stCondLst>
                                    <p:cond delay="0"/>
                                  </p:stCondLst>
                                  <p:childTnLst>
                                    <p:set>
                                      <p:cBhvr>
                                        <p:cTn id="44" dur="1" fill="hold">
                                          <p:stCondLst>
                                            <p:cond delay="0"/>
                                          </p:stCondLst>
                                        </p:cTn>
                                        <p:tgtEl>
                                          <p:spTgt spid="25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nodeType="clickEffect" fill="hold" presetClass="entr" presetID="1">
                                  <p:stCondLst>
                                    <p:cond delay="0"/>
                                  </p:stCondLst>
                                  <p:childTnLst>
                                    <p:set>
                                      <p:cBhvr>
                                        <p:cTn id="48" dur="1" fill="hold">
                                          <p:stCondLst>
                                            <p:cond delay="0"/>
                                          </p:stCondLst>
                                        </p:cTn>
                                        <p:tgtEl>
                                          <p:spTgt spid="25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nodeType="clickEffect" fill="hold" presetClass="entr" presetID="1">
                                  <p:stCondLst>
                                    <p:cond delay="0"/>
                                  </p:stCondLst>
                                  <p:childTnLst>
                                    <p:set>
                                      <p:cBhvr>
                                        <p:cTn id="52" dur="1" fill="hold">
                                          <p:stCondLst>
                                            <p:cond delay="0"/>
                                          </p:stCondLst>
                                        </p:cTn>
                                        <p:tgtEl>
                                          <p:spTgt spid="25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nodeType="clickEffect" fill="hold" presetClass="entr" presetID="1">
                                  <p:stCondLst>
                                    <p:cond delay="0"/>
                                  </p:stCondLst>
                                  <p:childTnLst>
                                    <p:set>
                                      <p:cBhvr>
                                        <p:cTn id="56" dur="1" fill="hold">
                                          <p:stCondLst>
                                            <p:cond delay="0"/>
                                          </p:stCondLst>
                                        </p:cTn>
                                        <p:tgtEl>
                                          <p:spTgt spid="254"/>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TextShape 1"/>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777C39F2-EC02-4E16-85D4-EFD0C4135F40}" type="slidenum">
              <a:rPr b="0" lang="en-US" sz="1000" spc="-1" strike="noStrike">
                <a:solidFill>
                  <a:srgbClr val="ffffff"/>
                </a:solidFill>
                <a:latin typeface="Calibri"/>
              </a:rPr>
              <a:t>&lt;number&gt;</a:t>
            </a:fld>
            <a:endParaRPr b="0" lang="en-US" sz="1000" spc="-1" strike="noStrike">
              <a:latin typeface="Times New Roman"/>
            </a:endParaRPr>
          </a:p>
        </p:txBody>
      </p:sp>
      <p:sp>
        <p:nvSpPr>
          <p:cNvPr id="257" name="TextShape 2"/>
          <p:cNvSpPr txBox="1"/>
          <p:nvPr/>
        </p:nvSpPr>
        <p:spPr>
          <a:xfrm>
            <a:off x="190440" y="4267080"/>
            <a:ext cx="11804400" cy="2057040"/>
          </a:xfrm>
          <a:prstGeom prst="rect">
            <a:avLst/>
          </a:prstGeom>
          <a:noFill/>
          <a:ln>
            <a:noFill/>
          </a:ln>
        </p:spPr>
        <p:txBody>
          <a:bodyPr lIns="108000" rIns="108000" tIns="36000" bIns="36000">
            <a:normAutofit fontScale="73000"/>
          </a:bodyPr>
          <a:p>
            <a:pPr marL="304920" indent="-304560">
              <a:lnSpc>
                <a:spcPct val="105000"/>
              </a:lnSpc>
              <a:spcBef>
                <a:spcPts val="601"/>
              </a:spcBef>
              <a:spcAft>
                <a:spcPts val="601"/>
              </a:spcAft>
              <a:buClr>
                <a:srgbClr val="f2b254"/>
              </a:buClr>
              <a:buFont typeface="Wingdings" charset="2"/>
              <a:buChar char=""/>
            </a:pPr>
            <a:r>
              <a:rPr b="1" lang="en-US" sz="3400" spc="-1" strike="noStrike">
                <a:solidFill>
                  <a:srgbClr val="f3cd60"/>
                </a:solidFill>
                <a:latin typeface="Calibri"/>
              </a:rPr>
              <a:t>Variables</a:t>
            </a:r>
            <a:r>
              <a:rPr b="0" lang="en-US" sz="3400" spc="-1" strike="noStrike">
                <a:solidFill>
                  <a:srgbClr val="ffffff"/>
                </a:solidFill>
                <a:latin typeface="Calibri"/>
              </a:rPr>
              <a:t> are saved in </a:t>
            </a:r>
            <a:r>
              <a:rPr b="1" lang="en-US" sz="3400" spc="-1" strike="noStrike">
                <a:solidFill>
                  <a:srgbClr val="f3cd60"/>
                </a:solidFill>
                <a:latin typeface="Calibri"/>
              </a:rPr>
              <a:t>reference</a:t>
            </a:r>
            <a:r>
              <a:rPr b="0" lang="en-US" sz="3400" spc="-1" strike="noStrike">
                <a:solidFill>
                  <a:srgbClr val="ffffff"/>
                </a:solidFill>
                <a:latin typeface="Calibri"/>
              </a:rPr>
              <a:t> type</a:t>
            </a:r>
            <a:endParaRPr b="0" lang="en-US" sz="3400" spc="-1" strike="noStrike">
              <a:solidFill>
                <a:srgbClr val="ffffff"/>
              </a:solidFill>
              <a:latin typeface="Calibri"/>
            </a:endParaRPr>
          </a:p>
          <a:p>
            <a:pPr marL="304920" indent="-304560">
              <a:lnSpc>
                <a:spcPct val="105000"/>
              </a:lnSpc>
              <a:spcBef>
                <a:spcPts val="601"/>
              </a:spcBef>
              <a:spcAft>
                <a:spcPts val="601"/>
              </a:spcAft>
              <a:buClr>
                <a:srgbClr val="f2b254"/>
              </a:buClr>
              <a:buFont typeface="Wingdings" charset="2"/>
              <a:buChar char=""/>
            </a:pPr>
            <a:r>
              <a:rPr b="0" lang="en-US" sz="3400" spc="-1" strike="noStrike">
                <a:solidFill>
                  <a:srgbClr val="ffffff"/>
                </a:solidFill>
                <a:latin typeface="Calibri"/>
              </a:rPr>
              <a:t>You can use only </a:t>
            </a:r>
            <a:r>
              <a:rPr b="1" lang="en-US" sz="3400" spc="-1" strike="noStrike">
                <a:solidFill>
                  <a:srgbClr val="f3cd60"/>
                </a:solidFill>
                <a:latin typeface="Calibri"/>
              </a:rPr>
              <a:t>reference</a:t>
            </a:r>
            <a:r>
              <a:rPr b="1" lang="en-US" sz="3400" spc="-1" strike="noStrike">
                <a:solidFill>
                  <a:srgbClr val="ffffff"/>
                </a:solidFill>
                <a:latin typeface="Calibri"/>
              </a:rPr>
              <a:t> </a:t>
            </a:r>
            <a:r>
              <a:rPr b="1" lang="en-US" sz="3400" spc="-1" strike="noStrike">
                <a:solidFill>
                  <a:srgbClr val="f3cd60"/>
                </a:solidFill>
                <a:latin typeface="Calibri"/>
              </a:rPr>
              <a:t>methods</a:t>
            </a:r>
            <a:endParaRPr b="0" lang="en-US" sz="3400" spc="-1" strike="noStrike">
              <a:solidFill>
                <a:srgbClr val="ffffff"/>
              </a:solidFill>
              <a:latin typeface="Calibri"/>
            </a:endParaRPr>
          </a:p>
          <a:p>
            <a:pPr marL="304920" indent="-304560">
              <a:lnSpc>
                <a:spcPct val="105000"/>
              </a:lnSpc>
              <a:spcBef>
                <a:spcPts val="601"/>
              </a:spcBef>
              <a:spcAft>
                <a:spcPts val="601"/>
              </a:spcAft>
              <a:buClr>
                <a:srgbClr val="f2b254"/>
              </a:buClr>
              <a:buFont typeface="Wingdings" charset="2"/>
              <a:buChar char=""/>
            </a:pPr>
            <a:r>
              <a:rPr b="0" lang="en-US" sz="3400" spc="-1" strike="noStrike">
                <a:solidFill>
                  <a:srgbClr val="ffffff"/>
                </a:solidFill>
                <a:latin typeface="Calibri"/>
              </a:rPr>
              <a:t>If you need </a:t>
            </a:r>
            <a:r>
              <a:rPr b="1" lang="en-US" sz="3400" spc="-1" strike="noStrike">
                <a:solidFill>
                  <a:srgbClr val="f3cd60"/>
                </a:solidFill>
                <a:latin typeface="Calibri"/>
              </a:rPr>
              <a:t>object</a:t>
            </a:r>
            <a:r>
              <a:rPr b="1" lang="en-US" sz="3400" spc="-1" strike="noStrike">
                <a:solidFill>
                  <a:srgbClr val="ffffff"/>
                </a:solidFill>
                <a:latin typeface="Calibri"/>
              </a:rPr>
              <a:t> </a:t>
            </a:r>
            <a:r>
              <a:rPr b="1" lang="en-US" sz="3400" spc="-1" strike="noStrike">
                <a:solidFill>
                  <a:srgbClr val="f3cd60"/>
                </a:solidFill>
                <a:latin typeface="Calibri"/>
              </a:rPr>
              <a:t>method</a:t>
            </a:r>
            <a:r>
              <a:rPr b="1" lang="en-US" sz="3400" spc="-1" strike="noStrike">
                <a:solidFill>
                  <a:srgbClr val="ffffff"/>
                </a:solidFill>
                <a:latin typeface="Calibri"/>
              </a:rPr>
              <a:t> </a:t>
            </a:r>
            <a:r>
              <a:rPr b="0" lang="en-US" sz="3400" spc="-1" strike="noStrike">
                <a:solidFill>
                  <a:srgbClr val="ffffff"/>
                </a:solidFill>
                <a:latin typeface="Calibri"/>
              </a:rPr>
              <a:t>you need to </a:t>
            </a:r>
            <a:r>
              <a:rPr b="1" lang="en-US" sz="3400" spc="-1" strike="noStrike">
                <a:solidFill>
                  <a:srgbClr val="f3cd60"/>
                </a:solidFill>
                <a:latin typeface="Calibri"/>
              </a:rPr>
              <a:t>cast</a:t>
            </a:r>
            <a:r>
              <a:rPr b="1" lang="en-US" sz="3400" spc="-1" strike="noStrike">
                <a:solidFill>
                  <a:srgbClr val="ffffff"/>
                </a:solidFill>
                <a:latin typeface="Calibri"/>
              </a:rPr>
              <a:t> </a:t>
            </a:r>
            <a:r>
              <a:rPr b="1" lang="en-US" sz="3400" spc="-1" strike="noStrike">
                <a:solidFill>
                  <a:srgbClr val="f3cd60"/>
                </a:solidFill>
                <a:latin typeface="Calibri"/>
              </a:rPr>
              <a:t>it or override it</a:t>
            </a:r>
            <a:endParaRPr b="0" lang="en-US" sz="3400" spc="-1" strike="noStrike">
              <a:solidFill>
                <a:srgbClr val="ffffff"/>
              </a:solidFill>
              <a:latin typeface="Calibri"/>
            </a:endParaRPr>
          </a:p>
        </p:txBody>
      </p:sp>
      <p:sp>
        <p:nvSpPr>
          <p:cNvPr id="258" name="TextShape 3"/>
          <p:cNvSpPr txBox="1"/>
          <p:nvPr/>
        </p:nvSpPr>
        <p:spPr>
          <a:xfrm>
            <a:off x="188640" y="40320"/>
            <a:ext cx="9577080" cy="1110600"/>
          </a:xfrm>
          <a:prstGeom prst="rect">
            <a:avLst/>
          </a:prstGeom>
          <a:noFill/>
          <a:ln>
            <a:noFill/>
          </a:ln>
        </p:spPr>
        <p:txBody>
          <a:bodyPr lIns="108000" rIns="108000" tIns="36000" bIns="36000" anchor="ctr"/>
          <a:p>
            <a:pPr>
              <a:lnSpc>
                <a:spcPct val="90000"/>
              </a:lnSpc>
            </a:pPr>
            <a:r>
              <a:rPr b="1" lang="en-US" sz="4000" spc="-1" strike="noStrike">
                <a:solidFill>
                  <a:srgbClr val="f3be60"/>
                </a:solidFill>
                <a:latin typeface="Calibri"/>
              </a:rPr>
              <a:t>Reference Type and Object Type</a:t>
            </a:r>
            <a:endParaRPr b="0" lang="en-US" sz="4000" spc="-1" strike="noStrike">
              <a:solidFill>
                <a:srgbClr val="ffffff"/>
              </a:solidFill>
              <a:latin typeface="Calibri"/>
            </a:endParaRPr>
          </a:p>
        </p:txBody>
      </p:sp>
      <p:sp>
        <p:nvSpPr>
          <p:cNvPr id="259" name="CustomShape 4"/>
          <p:cNvSpPr/>
          <p:nvPr/>
        </p:nvSpPr>
        <p:spPr>
          <a:xfrm>
            <a:off x="575640" y="1274400"/>
            <a:ext cx="11034360" cy="2222640"/>
          </a:xfrm>
          <a:prstGeom prst="rect">
            <a:avLst/>
          </a:prstGeom>
          <a:solidFill>
            <a:schemeClr val="accent5">
              <a:lumMod val="40000"/>
              <a:lumOff val="60000"/>
              <a:alpha val="20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00000"/>
              </a:lnSpc>
            </a:pPr>
            <a:r>
              <a:rPr b="1" lang="en-US" sz="2800" spc="-1" strike="noStrike">
                <a:solidFill>
                  <a:srgbClr val="fbeedc"/>
                </a:solidFill>
                <a:latin typeface="Consolas"/>
              </a:rPr>
              <a:t>public class Person </a:t>
            </a:r>
            <a:r>
              <a:rPr b="1" lang="en-US" sz="2800" spc="-1" strike="noStrike">
                <a:solidFill>
                  <a:srgbClr val="f3cd60"/>
                </a:solidFill>
                <a:latin typeface="Consolas"/>
              </a:rPr>
              <a:t>extends</a:t>
            </a:r>
            <a:r>
              <a:rPr b="1" lang="en-US" sz="2800" spc="-1" strike="noStrike">
                <a:solidFill>
                  <a:srgbClr val="fbeedc"/>
                </a:solidFill>
                <a:latin typeface="Consolas"/>
              </a:rPr>
              <a:t> Mammal </a:t>
            </a:r>
            <a:r>
              <a:rPr b="1" lang="en-US" sz="2800" spc="-1" strike="noStrike">
                <a:solidFill>
                  <a:srgbClr val="f3cd60"/>
                </a:solidFill>
                <a:latin typeface="Consolas"/>
              </a:rPr>
              <a:t>implements</a:t>
            </a:r>
            <a:r>
              <a:rPr b="1" lang="en-US" sz="2800" spc="-1" strike="noStrike">
                <a:solidFill>
                  <a:srgbClr val="fbeedc"/>
                </a:solidFill>
                <a:latin typeface="Consolas"/>
              </a:rPr>
              <a:t> Animal {}</a:t>
            </a:r>
            <a:endParaRPr b="0" lang="en-US" sz="2800" spc="-1" strike="noStrike">
              <a:latin typeface="Arial"/>
            </a:endParaRPr>
          </a:p>
          <a:p>
            <a:pPr>
              <a:lnSpc>
                <a:spcPct val="100000"/>
              </a:lnSpc>
            </a:pPr>
            <a:r>
              <a:rPr b="1" lang="en-US" sz="2800" spc="-1" strike="noStrike">
                <a:solidFill>
                  <a:srgbClr val="fbeedc"/>
                </a:solidFill>
                <a:latin typeface="Consolas"/>
              </a:rPr>
              <a:t>Animal person    = new Person();</a:t>
            </a:r>
            <a:endParaRPr b="0" lang="en-US" sz="2800" spc="-1" strike="noStrike">
              <a:latin typeface="Arial"/>
            </a:endParaRPr>
          </a:p>
          <a:p>
            <a:pPr>
              <a:lnSpc>
                <a:spcPct val="100000"/>
              </a:lnSpc>
            </a:pPr>
            <a:r>
              <a:rPr b="1" lang="en-US" sz="2800" spc="-1" strike="noStrike">
                <a:solidFill>
                  <a:srgbClr val="fbeedc"/>
                </a:solidFill>
                <a:latin typeface="Consolas"/>
              </a:rPr>
              <a:t>Mammal personOne = new Person();</a:t>
            </a:r>
            <a:endParaRPr b="0" lang="en-US" sz="2800" spc="-1" strike="noStrike">
              <a:latin typeface="Arial"/>
            </a:endParaRPr>
          </a:p>
          <a:p>
            <a:pPr>
              <a:lnSpc>
                <a:spcPct val="100000"/>
              </a:lnSpc>
            </a:pPr>
            <a:r>
              <a:rPr b="1" lang="en-US" sz="2800" spc="-1" strike="noStrike">
                <a:solidFill>
                  <a:srgbClr val="fbeedc"/>
                </a:solidFill>
                <a:latin typeface="Consolas"/>
              </a:rPr>
              <a:t>Person personTwo = new Person();</a:t>
            </a:r>
            <a:endParaRPr b="0" lang="en-US" sz="2800" spc="-1" strike="noStrike">
              <a:latin typeface="Arial"/>
            </a:endParaRPr>
          </a:p>
        </p:txBody>
      </p:sp>
      <p:sp>
        <p:nvSpPr>
          <p:cNvPr id="260" name="CustomShape 5"/>
          <p:cNvSpPr/>
          <p:nvPr/>
        </p:nvSpPr>
        <p:spPr>
          <a:xfrm>
            <a:off x="591120" y="1676520"/>
            <a:ext cx="1311840" cy="1413360"/>
          </a:xfrm>
          <a:prstGeom prst="roundRect">
            <a:avLst>
              <a:gd name="adj" fmla="val 16667"/>
            </a:avLst>
          </a:prstGeom>
          <a:noFill/>
          <a:ln w="38160">
            <a:solidFill>
              <a:schemeClr val="accent1"/>
            </a:solidFill>
            <a:miter/>
          </a:ln>
        </p:spPr>
        <p:style>
          <a:lnRef idx="0"/>
          <a:fillRef idx="0"/>
          <a:effectRef idx="0"/>
          <a:fontRef idx="minor"/>
        </p:style>
      </p:sp>
      <p:sp>
        <p:nvSpPr>
          <p:cNvPr id="261" name="CustomShape 6"/>
          <p:cNvSpPr/>
          <p:nvPr/>
        </p:nvSpPr>
        <p:spPr>
          <a:xfrm>
            <a:off x="1141560" y="3398400"/>
            <a:ext cx="3276360" cy="488160"/>
          </a:xfrm>
          <a:prstGeom prst="wedgeRoundRectCallout">
            <a:avLst>
              <a:gd name="adj1" fmla="val -47244"/>
              <a:gd name="adj2" fmla="val -84679"/>
              <a:gd name="adj3" fmla="val 16667"/>
            </a:avLst>
          </a:prstGeom>
          <a:solidFill>
            <a:srgbClr val="663606">
              <a:alpha val="95000"/>
            </a:srgbClr>
          </a:solidFill>
          <a:ln w="19080">
            <a:solidFill>
              <a:srgbClr val="f8d49e"/>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r>
              <a:rPr b="0" lang="en-US" sz="3600" spc="-1" strike="noStrike">
                <a:solidFill>
                  <a:srgbClr val="f3cd60"/>
                </a:solidFill>
                <a:latin typeface="Calibri"/>
              </a:rPr>
              <a:t>Reference</a:t>
            </a:r>
            <a:r>
              <a:rPr b="0" lang="en-US" sz="3600" spc="-1" strike="noStrike">
                <a:solidFill>
                  <a:srgbClr val="ffffff"/>
                </a:solidFill>
                <a:latin typeface="Calibri"/>
              </a:rPr>
              <a:t> Type</a:t>
            </a:r>
            <a:endParaRPr b="0" lang="en-US" sz="3600" spc="-1" strike="noStrike">
              <a:latin typeface="Arial"/>
            </a:endParaRPr>
          </a:p>
        </p:txBody>
      </p:sp>
      <p:sp>
        <p:nvSpPr>
          <p:cNvPr id="262" name="CustomShape 7"/>
          <p:cNvSpPr/>
          <p:nvPr/>
        </p:nvSpPr>
        <p:spPr>
          <a:xfrm>
            <a:off x="5103720" y="1676520"/>
            <a:ext cx="1599840" cy="1413360"/>
          </a:xfrm>
          <a:prstGeom prst="roundRect">
            <a:avLst>
              <a:gd name="adj" fmla="val 16667"/>
            </a:avLst>
          </a:prstGeom>
          <a:noFill/>
          <a:ln w="38160">
            <a:solidFill>
              <a:schemeClr val="accent1"/>
            </a:solidFill>
            <a:miter/>
          </a:ln>
        </p:spPr>
        <p:style>
          <a:lnRef idx="0"/>
          <a:fillRef idx="0"/>
          <a:effectRef idx="0"/>
          <a:fontRef idx="minor"/>
        </p:style>
      </p:sp>
      <p:sp>
        <p:nvSpPr>
          <p:cNvPr id="263" name="CustomShape 8"/>
          <p:cNvSpPr/>
          <p:nvPr/>
        </p:nvSpPr>
        <p:spPr>
          <a:xfrm>
            <a:off x="5904000" y="3396960"/>
            <a:ext cx="3276360" cy="488160"/>
          </a:xfrm>
          <a:prstGeom prst="wedgeRoundRectCallout">
            <a:avLst>
              <a:gd name="adj1" fmla="val -48057"/>
              <a:gd name="adj2" fmla="val -95585"/>
              <a:gd name="adj3" fmla="val 16667"/>
            </a:avLst>
          </a:prstGeom>
          <a:solidFill>
            <a:srgbClr val="663606">
              <a:alpha val="95000"/>
            </a:srgbClr>
          </a:solidFill>
          <a:ln w="19080">
            <a:solidFill>
              <a:srgbClr val="f8d49e"/>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r>
              <a:rPr b="0" lang="en-US" sz="3600" spc="-1" strike="noStrike">
                <a:solidFill>
                  <a:srgbClr val="f3cd60"/>
                </a:solidFill>
                <a:latin typeface="Calibri"/>
              </a:rPr>
              <a:t>Object</a:t>
            </a:r>
            <a:r>
              <a:rPr b="0" lang="en-US" sz="3600" spc="-1" strike="noStrike">
                <a:solidFill>
                  <a:srgbClr val="ffffff"/>
                </a:solidFill>
                <a:latin typeface="Calibri"/>
              </a:rPr>
              <a:t> Type</a:t>
            </a:r>
            <a:endParaRPr b="0" lang="en-US" sz="3600" spc="-1" strike="noStrike">
              <a:latin typeface="Arial"/>
            </a:endParaRPr>
          </a:p>
        </p:txBody>
      </p:sp>
    </p:spTree>
  </p:cSld>
  <mc:AlternateContent>
    <mc:Choice Requires="p14">
      <p:transition spd="slow" p14:dur="2000"/>
    </mc:Choice>
    <mc:Fallback>
      <p:transition spd="slow"/>
    </mc:Fallback>
  </mc:AlternateContent>
  <p:timing>
    <p:tnLst>
      <p:par>
        <p:cTn id="57" dur="indefinite" restart="never" nodeType="tmRoot">
          <p:childTnLst>
            <p:seq>
              <p:cTn id="58" dur="indefinite" nodeType="mainSeq">
                <p:childTnLst>
                  <p:par>
                    <p:cTn id="59" fill="hold">
                      <p:stCondLst>
                        <p:cond delay="indefinite"/>
                      </p:stCondLst>
                      <p:childTnLst>
                        <p:par>
                          <p:cTn id="60" fill="hold">
                            <p:stCondLst>
                              <p:cond delay="0"/>
                            </p:stCondLst>
                            <p:childTnLst>
                              <p:par>
                                <p:cTn id="61" nodeType="clickEffect" fill="hold" presetClass="entr" presetID="1">
                                  <p:stCondLst>
                                    <p:cond delay="0"/>
                                  </p:stCondLst>
                                  <p:childTnLst>
                                    <p:set>
                                      <p:cBhvr>
                                        <p:cTn id="62" dur="1" fill="hold">
                                          <p:stCondLst>
                                            <p:cond delay="0"/>
                                          </p:stCondLst>
                                        </p:cTn>
                                        <p:tgtEl>
                                          <p:spTgt spid="261"/>
                                        </p:tgtEl>
                                        <p:attrNameLst>
                                          <p:attrName>style.visibility</p:attrName>
                                        </p:attrNameLst>
                                      </p:cBhvr>
                                      <p:to>
                                        <p:strVal val="visible"/>
                                      </p:to>
                                    </p:set>
                                  </p:childTnLst>
                                </p:cTn>
                              </p:par>
                              <p:par>
                                <p:cTn id="63" nodeType="withEffect" fill="hold" presetClass="entr" presetID="1">
                                  <p:stCondLst>
                                    <p:cond delay="0"/>
                                  </p:stCondLst>
                                  <p:childTnLst>
                                    <p:set>
                                      <p:cBhvr>
                                        <p:cTn id="64" dur="1" fill="hold">
                                          <p:stCondLst>
                                            <p:cond delay="0"/>
                                          </p:stCondLst>
                                        </p:cTn>
                                        <p:tgtEl>
                                          <p:spTgt spid="26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nodeType="clickEffect" fill="hold" presetClass="entr" presetID="1">
                                  <p:stCondLst>
                                    <p:cond delay="0"/>
                                  </p:stCondLst>
                                  <p:childTnLst>
                                    <p:set>
                                      <p:cBhvr>
                                        <p:cTn id="68" dur="1" fill="hold">
                                          <p:stCondLst>
                                            <p:cond delay="0"/>
                                          </p:stCondLst>
                                        </p:cTn>
                                        <p:tgtEl>
                                          <p:spTgt spid="263"/>
                                        </p:tgtEl>
                                        <p:attrNameLst>
                                          <p:attrName>style.visibility</p:attrName>
                                        </p:attrNameLst>
                                      </p:cBhvr>
                                      <p:to>
                                        <p:strVal val="visible"/>
                                      </p:to>
                                    </p:set>
                                  </p:childTnLst>
                                </p:cTn>
                              </p:par>
                              <p:par>
                                <p:cTn id="69" nodeType="withEffect" fill="hold" presetClass="entr" presetID="1">
                                  <p:stCondLst>
                                    <p:cond delay="0"/>
                                  </p:stCondLst>
                                  <p:childTnLst>
                                    <p:set>
                                      <p:cBhvr>
                                        <p:cTn id="70" dur="1" fill="hold">
                                          <p:stCondLst>
                                            <p:cond delay="0"/>
                                          </p:stCondLst>
                                        </p:cTn>
                                        <p:tgtEl>
                                          <p:spTgt spid="26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nodeType="clickEffect" fill="hold" presetClass="entr" presetID="1">
                                  <p:stCondLst>
                                    <p:cond delay="0"/>
                                  </p:stCondLst>
                                  <p:childTnLst>
                                    <p:set>
                                      <p:cBhvr>
                                        <p:cTn id="74" dur="1" fill="hold">
                                          <p:stCondLst>
                                            <p:cond delay="0"/>
                                          </p:stCondLst>
                                        </p:cTn>
                                        <p:tgtEl>
                                          <p:spTgt spid="257">
                                            <p:txEl>
                                              <p:pRg st="0" end="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nodeType="clickEffect" fill="hold" presetClass="entr" presetID="1">
                                  <p:stCondLst>
                                    <p:cond delay="0"/>
                                  </p:stCondLst>
                                  <p:childTnLst>
                                    <p:set>
                                      <p:cBhvr>
                                        <p:cTn id="78" dur="1" fill="hold">
                                          <p:stCondLst>
                                            <p:cond delay="0"/>
                                          </p:stCondLst>
                                        </p:cTn>
                                        <p:tgtEl>
                                          <p:spTgt spid="257">
                                            <p:txEl>
                                              <p:pRg st="1" end="1"/>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nodeType="clickEffect" fill="hold" presetClass="entr" presetID="1">
                                  <p:stCondLst>
                                    <p:cond delay="0"/>
                                  </p:stCondLst>
                                  <p:childTnLst>
                                    <p:set>
                                      <p:cBhvr>
                                        <p:cTn id="82" dur="1" fill="hold">
                                          <p:stCondLst>
                                            <p:cond delay="0"/>
                                          </p:stCondLst>
                                        </p:cTn>
                                        <p:tgtEl>
                                          <p:spTgt spid="257">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CustomShape 1"/>
          <p:cNvSpPr/>
          <p:nvPr/>
        </p:nvSpPr>
        <p:spPr>
          <a:xfrm>
            <a:off x="507600" y="3200400"/>
            <a:ext cx="11034360" cy="1248480"/>
          </a:xfrm>
          <a:prstGeom prst="rect">
            <a:avLst/>
          </a:prstGeom>
          <a:solidFill>
            <a:schemeClr val="accent5">
              <a:lumMod val="40000"/>
              <a:lumOff val="60000"/>
              <a:alpha val="20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00000"/>
              </a:lnSpc>
              <a:spcBef>
                <a:spcPts val="1199"/>
              </a:spcBef>
            </a:pPr>
            <a:r>
              <a:rPr b="1" lang="en-US" sz="2800" spc="-1" strike="noStrike">
                <a:solidFill>
                  <a:srgbClr val="fbeedc"/>
                </a:solidFill>
                <a:latin typeface="Consolas"/>
              </a:rPr>
              <a:t>if (person </a:t>
            </a:r>
            <a:r>
              <a:rPr b="1" lang="en-US" sz="2800" spc="-1" strike="noStrike">
                <a:solidFill>
                  <a:srgbClr val="f3cd60"/>
                </a:solidFill>
                <a:latin typeface="Consolas"/>
              </a:rPr>
              <a:t>instanceof</a:t>
            </a:r>
            <a:r>
              <a:rPr b="1" lang="en-US" sz="2800" spc="-1" strike="noStrike">
                <a:solidFill>
                  <a:srgbClr val="fbeedc"/>
                </a:solidFill>
                <a:latin typeface="Consolas"/>
              </a:rPr>
              <a:t> Person) {</a:t>
            </a:r>
            <a:endParaRPr b="0" lang="en-US" sz="2800" spc="-1" strike="noStrike">
              <a:latin typeface="Arial"/>
            </a:endParaRPr>
          </a:p>
          <a:p>
            <a:pPr>
              <a:lnSpc>
                <a:spcPct val="100000"/>
              </a:lnSpc>
            </a:pPr>
            <a:r>
              <a:rPr b="1" lang="en-US" sz="2800" spc="-1" strike="noStrike">
                <a:solidFill>
                  <a:srgbClr val="fbeedc"/>
                </a:solidFill>
                <a:latin typeface="Consolas"/>
              </a:rPr>
              <a:t>  </a:t>
            </a:r>
            <a:r>
              <a:rPr b="1" lang="en-US" sz="2800" spc="-1" strike="noStrike">
                <a:solidFill>
                  <a:srgbClr val="f3cd60"/>
                </a:solidFill>
                <a:latin typeface="Consolas"/>
              </a:rPr>
              <a:t>((Person) person)</a:t>
            </a:r>
            <a:r>
              <a:rPr b="1" lang="en-US" sz="2800" spc="-1" strike="noStrike">
                <a:solidFill>
                  <a:srgbClr val="fbeedc"/>
                </a:solidFill>
                <a:latin typeface="Consolas"/>
              </a:rPr>
              <a:t>.getSalary();</a:t>
            </a:r>
            <a:endParaRPr b="0" lang="en-US" sz="2800" spc="-1" strike="noStrike">
              <a:latin typeface="Arial"/>
            </a:endParaRPr>
          </a:p>
          <a:p>
            <a:pPr>
              <a:lnSpc>
                <a:spcPct val="100000"/>
              </a:lnSpc>
            </a:pPr>
            <a:r>
              <a:rPr b="1" lang="en-US" sz="2000" spc="-1" strike="noStrike">
                <a:solidFill>
                  <a:srgbClr val="fbeedc"/>
                </a:solidFill>
                <a:latin typeface="Consolas"/>
              </a:rPr>
              <a:t>}</a:t>
            </a:r>
            <a:endParaRPr b="0" lang="en-US" sz="2000" spc="-1" strike="noStrike">
              <a:latin typeface="Arial"/>
            </a:endParaRPr>
          </a:p>
        </p:txBody>
      </p:sp>
      <p:sp>
        <p:nvSpPr>
          <p:cNvPr id="265" name="CustomShape 2"/>
          <p:cNvSpPr/>
          <p:nvPr/>
        </p:nvSpPr>
        <p:spPr>
          <a:xfrm>
            <a:off x="507600" y="4757760"/>
            <a:ext cx="11034360" cy="1248480"/>
          </a:xfrm>
          <a:prstGeom prst="rect">
            <a:avLst/>
          </a:prstGeom>
          <a:solidFill>
            <a:schemeClr val="accent5">
              <a:lumMod val="40000"/>
              <a:lumOff val="60000"/>
              <a:alpha val="20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00000"/>
              </a:lnSpc>
              <a:spcBef>
                <a:spcPts val="1199"/>
              </a:spcBef>
            </a:pPr>
            <a:r>
              <a:rPr b="1" lang="en-US" sz="2800" spc="-1" strike="noStrike">
                <a:solidFill>
                  <a:srgbClr val="fbeedc"/>
                </a:solidFill>
                <a:latin typeface="Consolas"/>
              </a:rPr>
              <a:t>if (person.getClass() == Person.class) {</a:t>
            </a:r>
            <a:endParaRPr b="0" lang="en-US" sz="2800" spc="-1" strike="noStrike">
              <a:latin typeface="Arial"/>
            </a:endParaRPr>
          </a:p>
          <a:p>
            <a:pPr>
              <a:lnSpc>
                <a:spcPct val="100000"/>
              </a:lnSpc>
            </a:pPr>
            <a:r>
              <a:rPr b="1" lang="en-US" sz="2800" spc="-1" strike="noStrike">
                <a:solidFill>
                  <a:srgbClr val="fbeedc"/>
                </a:solidFill>
                <a:latin typeface="Consolas"/>
              </a:rPr>
              <a:t>  </a:t>
            </a:r>
            <a:r>
              <a:rPr b="1" lang="en-US" sz="2800" spc="-1" strike="noStrike">
                <a:solidFill>
                  <a:srgbClr val="f3cd60"/>
                </a:solidFill>
                <a:latin typeface="Consolas"/>
              </a:rPr>
              <a:t>((Person) person)</a:t>
            </a:r>
            <a:r>
              <a:rPr b="1" lang="en-US" sz="2800" spc="-1" strike="noStrike">
                <a:solidFill>
                  <a:srgbClr val="fbeedc"/>
                </a:solidFill>
                <a:latin typeface="Consolas"/>
              </a:rPr>
              <a:t>.getSalary();</a:t>
            </a:r>
            <a:endParaRPr b="0" lang="en-US" sz="2800" spc="-1" strike="noStrike">
              <a:latin typeface="Arial"/>
            </a:endParaRPr>
          </a:p>
          <a:p>
            <a:pPr>
              <a:lnSpc>
                <a:spcPct val="100000"/>
              </a:lnSpc>
            </a:pPr>
            <a:r>
              <a:rPr b="1" lang="en-US" sz="2000" spc="-1" strike="noStrike">
                <a:solidFill>
                  <a:srgbClr val="fbeedc"/>
                </a:solidFill>
                <a:latin typeface="Consolas"/>
              </a:rPr>
              <a:t>}</a:t>
            </a:r>
            <a:endParaRPr b="0" lang="en-US" sz="2000" spc="-1" strike="noStrike">
              <a:latin typeface="Arial"/>
            </a:endParaRPr>
          </a:p>
        </p:txBody>
      </p:sp>
      <p:sp>
        <p:nvSpPr>
          <p:cNvPr id="266" name="TextShape 3"/>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55222517-F3CF-42C7-973E-073B9C4442A9}" type="slidenum">
              <a:rPr b="0" lang="en-US" sz="1000" spc="-1" strike="noStrike">
                <a:solidFill>
                  <a:srgbClr val="ffffff"/>
                </a:solidFill>
                <a:latin typeface="Calibri"/>
              </a:rPr>
              <a:t>7</a:t>
            </a:fld>
            <a:endParaRPr b="0" lang="en-US" sz="1000" spc="-1" strike="noStrike">
              <a:latin typeface="Times New Roman"/>
            </a:endParaRPr>
          </a:p>
        </p:txBody>
      </p:sp>
      <p:sp>
        <p:nvSpPr>
          <p:cNvPr id="267" name="TextShape 4"/>
          <p:cNvSpPr txBox="1"/>
          <p:nvPr/>
        </p:nvSpPr>
        <p:spPr>
          <a:xfrm>
            <a:off x="190440" y="1151280"/>
            <a:ext cx="11804400" cy="5569920"/>
          </a:xfrm>
          <a:prstGeom prst="rect">
            <a:avLst/>
          </a:prstGeom>
          <a:noFill/>
          <a:ln>
            <a:noFill/>
          </a:ln>
        </p:spPr>
        <p:txBody>
          <a:bodyPr lIns="108000" rIns="108000" tIns="36000" bIns="36000"/>
          <a:p>
            <a:pPr marL="304920" indent="-304560">
              <a:lnSpc>
                <a:spcPct val="105000"/>
              </a:lnSpc>
              <a:spcBef>
                <a:spcPts val="601"/>
              </a:spcBef>
              <a:spcAft>
                <a:spcPts val="601"/>
              </a:spcAft>
              <a:buClr>
                <a:srgbClr val="f2b254"/>
              </a:buClr>
              <a:buFont typeface="Wingdings" charset="2"/>
              <a:buChar char=""/>
            </a:pPr>
            <a:r>
              <a:rPr b="0" lang="en-US" sz="3400" spc="-1" strike="noStrike">
                <a:solidFill>
                  <a:srgbClr val="ffffff"/>
                </a:solidFill>
                <a:latin typeface="Calibri"/>
              </a:rPr>
              <a:t>Check if </a:t>
            </a:r>
            <a:r>
              <a:rPr b="1" lang="en-US" sz="3400" spc="-1" strike="noStrike">
                <a:solidFill>
                  <a:srgbClr val="f3cd60"/>
                </a:solidFill>
                <a:latin typeface="Calibri"/>
              </a:rPr>
              <a:t>object</a:t>
            </a:r>
            <a:r>
              <a:rPr b="0" lang="en-US" sz="3400" spc="-1" strike="noStrike">
                <a:solidFill>
                  <a:srgbClr val="ffffff"/>
                </a:solidFill>
                <a:latin typeface="Calibri"/>
              </a:rPr>
              <a:t> is an </a:t>
            </a:r>
            <a:r>
              <a:rPr b="1" lang="en-US" sz="3400" spc="-1" strike="noStrike">
                <a:solidFill>
                  <a:srgbClr val="f3cd60"/>
                </a:solidFill>
                <a:latin typeface="Calibri"/>
              </a:rPr>
              <a:t>instance</a:t>
            </a:r>
            <a:r>
              <a:rPr b="0" lang="en-US" sz="3400" spc="-1" strike="noStrike">
                <a:solidFill>
                  <a:srgbClr val="ffffff"/>
                </a:solidFill>
                <a:latin typeface="Calibri"/>
              </a:rPr>
              <a:t> of a specific </a:t>
            </a:r>
            <a:r>
              <a:rPr b="1" lang="en-US" sz="3400" spc="-1" strike="noStrike">
                <a:solidFill>
                  <a:srgbClr val="f3cd60"/>
                </a:solidFill>
                <a:latin typeface="Calibri"/>
              </a:rPr>
              <a:t>class</a:t>
            </a:r>
            <a:endParaRPr b="0" lang="en-US" sz="3400" spc="-1" strike="noStrike">
              <a:solidFill>
                <a:srgbClr val="ffffff"/>
              </a:solidFill>
              <a:latin typeface="Calibri"/>
            </a:endParaRPr>
          </a:p>
          <a:p>
            <a:pPr>
              <a:lnSpc>
                <a:spcPct val="105000"/>
              </a:lnSpc>
              <a:spcBef>
                <a:spcPts val="601"/>
              </a:spcBef>
              <a:spcAft>
                <a:spcPts val="601"/>
              </a:spcAft>
            </a:pPr>
            <a:endParaRPr b="0" lang="en-US" sz="3400" spc="-1" strike="noStrike">
              <a:solidFill>
                <a:srgbClr val="ffffff"/>
              </a:solidFill>
              <a:latin typeface="Calibri"/>
            </a:endParaRPr>
          </a:p>
          <a:p>
            <a:pPr>
              <a:lnSpc>
                <a:spcPct val="105000"/>
              </a:lnSpc>
              <a:spcBef>
                <a:spcPts val="601"/>
              </a:spcBef>
              <a:spcAft>
                <a:spcPts val="601"/>
              </a:spcAft>
            </a:pPr>
            <a:endParaRPr b="0" lang="en-US" sz="3400" spc="-1" strike="noStrike">
              <a:solidFill>
                <a:srgbClr val="ffffff"/>
              </a:solidFill>
              <a:latin typeface="Calibri"/>
            </a:endParaRPr>
          </a:p>
          <a:p>
            <a:pPr>
              <a:lnSpc>
                <a:spcPct val="105000"/>
              </a:lnSpc>
              <a:spcBef>
                <a:spcPts val="601"/>
              </a:spcBef>
              <a:spcAft>
                <a:spcPts val="601"/>
              </a:spcAft>
            </a:pPr>
            <a:endParaRPr b="0" lang="en-US" sz="3400" spc="-1" strike="noStrike">
              <a:solidFill>
                <a:srgbClr val="ffffff"/>
              </a:solidFill>
              <a:latin typeface="Calibri"/>
            </a:endParaRPr>
          </a:p>
          <a:p>
            <a:pPr>
              <a:lnSpc>
                <a:spcPct val="105000"/>
              </a:lnSpc>
              <a:spcBef>
                <a:spcPts val="601"/>
              </a:spcBef>
              <a:spcAft>
                <a:spcPts val="601"/>
              </a:spcAft>
            </a:pPr>
            <a:endParaRPr b="0" lang="en-US" sz="3400" spc="-1" strike="noStrike">
              <a:solidFill>
                <a:srgbClr val="ffffff"/>
              </a:solidFill>
              <a:latin typeface="Calibri"/>
            </a:endParaRPr>
          </a:p>
          <a:p>
            <a:pPr>
              <a:lnSpc>
                <a:spcPct val="105000"/>
              </a:lnSpc>
              <a:spcBef>
                <a:spcPts val="601"/>
              </a:spcBef>
              <a:spcAft>
                <a:spcPts val="601"/>
              </a:spcAft>
            </a:pPr>
            <a:endParaRPr b="0" lang="en-US" sz="3400" spc="-1" strike="noStrike">
              <a:solidFill>
                <a:srgbClr val="ffffff"/>
              </a:solidFill>
              <a:latin typeface="Calibri"/>
            </a:endParaRPr>
          </a:p>
          <a:p>
            <a:pPr>
              <a:lnSpc>
                <a:spcPct val="105000"/>
              </a:lnSpc>
              <a:spcBef>
                <a:spcPts val="601"/>
              </a:spcBef>
              <a:spcAft>
                <a:spcPts val="601"/>
              </a:spcAft>
            </a:pPr>
            <a:endParaRPr b="0" lang="en-US" sz="3400" spc="-1" strike="noStrike">
              <a:solidFill>
                <a:srgbClr val="ffffff"/>
              </a:solidFill>
              <a:latin typeface="Calibri"/>
            </a:endParaRPr>
          </a:p>
        </p:txBody>
      </p:sp>
      <p:sp>
        <p:nvSpPr>
          <p:cNvPr id="268" name="TextShape 5"/>
          <p:cNvSpPr txBox="1"/>
          <p:nvPr/>
        </p:nvSpPr>
        <p:spPr>
          <a:xfrm>
            <a:off x="188640" y="40320"/>
            <a:ext cx="9577080" cy="1110600"/>
          </a:xfrm>
          <a:prstGeom prst="rect">
            <a:avLst/>
          </a:prstGeom>
          <a:noFill/>
          <a:ln>
            <a:noFill/>
          </a:ln>
        </p:spPr>
        <p:txBody>
          <a:bodyPr lIns="108000" rIns="108000" tIns="36000" bIns="36000" anchor="ctr"/>
          <a:p>
            <a:pPr>
              <a:lnSpc>
                <a:spcPct val="90000"/>
              </a:lnSpc>
            </a:pPr>
            <a:r>
              <a:rPr b="1" lang="en-US" sz="4000" spc="-1" strike="noStrike">
                <a:solidFill>
                  <a:srgbClr val="f3be60"/>
                </a:solidFill>
                <a:latin typeface="Calibri"/>
              </a:rPr>
              <a:t>Keyword - instanceof</a:t>
            </a:r>
            <a:endParaRPr b="0" lang="en-US" sz="4000" spc="-1" strike="noStrike">
              <a:solidFill>
                <a:srgbClr val="ffffff"/>
              </a:solidFill>
              <a:latin typeface="Calibri"/>
            </a:endParaRPr>
          </a:p>
        </p:txBody>
      </p:sp>
      <p:sp>
        <p:nvSpPr>
          <p:cNvPr id="269" name="CustomShape 6"/>
          <p:cNvSpPr/>
          <p:nvPr/>
        </p:nvSpPr>
        <p:spPr>
          <a:xfrm>
            <a:off x="507600" y="1941480"/>
            <a:ext cx="11034360" cy="943560"/>
          </a:xfrm>
          <a:prstGeom prst="rect">
            <a:avLst/>
          </a:prstGeom>
          <a:solidFill>
            <a:schemeClr val="accent5">
              <a:lumMod val="40000"/>
              <a:lumOff val="60000"/>
              <a:alpha val="20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00000"/>
              </a:lnSpc>
            </a:pPr>
            <a:r>
              <a:rPr b="1" lang="en-US" sz="2800" spc="-1" strike="noStrike">
                <a:solidFill>
                  <a:srgbClr val="fbeedc"/>
                </a:solidFill>
                <a:latin typeface="Consolas"/>
              </a:rPr>
              <a:t>Mammal gosho = new Person();</a:t>
            </a:r>
            <a:endParaRPr b="0" lang="en-US" sz="2800" spc="-1" strike="noStrike">
              <a:latin typeface="Arial"/>
            </a:endParaRPr>
          </a:p>
          <a:p>
            <a:pPr>
              <a:lnSpc>
                <a:spcPct val="100000"/>
              </a:lnSpc>
            </a:pPr>
            <a:r>
              <a:rPr b="1" lang="en-US" sz="2800" spc="-1" strike="noStrike">
                <a:solidFill>
                  <a:srgbClr val="fbeedc"/>
                </a:solidFill>
                <a:latin typeface="Consolas"/>
              </a:rPr>
              <a:t>Person ivan = new Person();</a:t>
            </a:r>
            <a:endParaRPr b="0" lang="en-US" sz="2800" spc="-1" strike="noStrike">
              <a:latin typeface="Arial"/>
            </a:endParaRPr>
          </a:p>
        </p:txBody>
      </p:sp>
      <p:sp>
        <p:nvSpPr>
          <p:cNvPr id="270" name="CustomShape 7"/>
          <p:cNvSpPr/>
          <p:nvPr/>
        </p:nvSpPr>
        <p:spPr>
          <a:xfrm>
            <a:off x="7085160" y="2911320"/>
            <a:ext cx="2361960" cy="757800"/>
          </a:xfrm>
          <a:prstGeom prst="wedgeRoundRectCallout">
            <a:avLst>
              <a:gd name="adj1" fmla="val -65812"/>
              <a:gd name="adj2" fmla="val 28387"/>
              <a:gd name="adj3" fmla="val 16667"/>
            </a:avLst>
          </a:prstGeom>
          <a:solidFill>
            <a:srgbClr val="663606">
              <a:alpha val="95000"/>
            </a:srgbClr>
          </a:solidFill>
          <a:ln w="19080">
            <a:solidFill>
              <a:srgbClr val="f8d49e"/>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r>
              <a:rPr b="0" lang="en-US" sz="2400" spc="-1" strike="noStrike">
                <a:solidFill>
                  <a:srgbClr val="ffffff"/>
                </a:solidFill>
                <a:latin typeface="Calibri"/>
              </a:rPr>
              <a:t>Check object type of </a:t>
            </a:r>
            <a:r>
              <a:rPr b="0" lang="en-US" sz="2400" spc="-1" strike="noStrike">
                <a:solidFill>
                  <a:srgbClr val="ffffff"/>
                </a:solidFill>
                <a:latin typeface="Consolas"/>
              </a:rPr>
              <a:t>person</a:t>
            </a:r>
            <a:endParaRPr b="0" lang="en-US" sz="2400" spc="-1" strike="noStrike">
              <a:latin typeface="Arial"/>
            </a:endParaRPr>
          </a:p>
        </p:txBody>
      </p:sp>
      <p:sp>
        <p:nvSpPr>
          <p:cNvPr id="271" name="CustomShape 8"/>
          <p:cNvSpPr/>
          <p:nvPr/>
        </p:nvSpPr>
        <p:spPr>
          <a:xfrm>
            <a:off x="10654200" y="3601800"/>
            <a:ext cx="990360" cy="990360"/>
          </a:xfrm>
          <a:prstGeom prst="mathMultiply">
            <a:avLst>
              <a:gd name="adj1" fmla="val 2352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p:style>
      </p:sp>
      <p:sp>
        <p:nvSpPr>
          <p:cNvPr id="272" name="CustomShape 9"/>
          <p:cNvSpPr/>
          <p:nvPr/>
        </p:nvSpPr>
        <p:spPr>
          <a:xfrm>
            <a:off x="10633320" y="5123880"/>
            <a:ext cx="990360" cy="990360"/>
          </a:xfrm>
          <a:prstGeom prst="mathMultiply">
            <a:avLst>
              <a:gd name="adj1" fmla="val 2352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p:style>
      </p:sp>
      <p:sp>
        <p:nvSpPr>
          <p:cNvPr id="273" name="CustomShape 10"/>
          <p:cNvSpPr/>
          <p:nvPr/>
        </p:nvSpPr>
        <p:spPr>
          <a:xfrm>
            <a:off x="8956440" y="4331160"/>
            <a:ext cx="2874960" cy="871560"/>
          </a:xfrm>
          <a:prstGeom prst="wedgeRoundRectCallout">
            <a:avLst>
              <a:gd name="adj1" fmla="val -63882"/>
              <a:gd name="adj2" fmla="val 29113"/>
              <a:gd name="adj3" fmla="val 16667"/>
            </a:avLst>
          </a:prstGeom>
          <a:solidFill>
            <a:srgbClr val="663606">
              <a:alpha val="95000"/>
            </a:srgbClr>
          </a:solidFill>
          <a:ln w="19080">
            <a:solidFill>
              <a:srgbClr val="f8d49e"/>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r>
              <a:rPr b="0" lang="en-US" sz="2400" spc="-1" strike="noStrike">
                <a:solidFill>
                  <a:srgbClr val="ffffff"/>
                </a:solidFill>
                <a:latin typeface="Calibri"/>
              </a:rPr>
              <a:t>Cast to object type and use its methods</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83" dur="indefinite" restart="never" nodeType="tmRoot">
          <p:childTnLst>
            <p:seq>
              <p:cTn id="84" dur="indefinite" nodeType="mainSeq">
                <p:childTnLst>
                  <p:par>
                    <p:cTn id="85" fill="hold">
                      <p:stCondLst>
                        <p:cond delay="indefinite"/>
                      </p:stCondLst>
                      <p:childTnLst>
                        <p:par>
                          <p:cTn id="86" fill="hold">
                            <p:stCondLst>
                              <p:cond delay="0"/>
                            </p:stCondLst>
                            <p:childTnLst>
                              <p:par>
                                <p:cTn id="87" nodeType="clickEffect" fill="hold" presetClass="entr" presetID="1">
                                  <p:stCondLst>
                                    <p:cond delay="0"/>
                                  </p:stCondLst>
                                  <p:childTnLst>
                                    <p:set>
                                      <p:cBhvr>
                                        <p:cTn id="88" dur="1" fill="hold">
                                          <p:stCondLst>
                                            <p:cond delay="0"/>
                                          </p:stCondLst>
                                        </p:cTn>
                                        <p:tgtEl>
                                          <p:spTgt spid="264"/>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nodeType="clickEffect" fill="hold" presetClass="entr" presetID="1">
                                  <p:stCondLst>
                                    <p:cond delay="0"/>
                                  </p:stCondLst>
                                  <p:childTnLst>
                                    <p:set>
                                      <p:cBhvr>
                                        <p:cTn id="92" dur="1" fill="hold">
                                          <p:stCondLst>
                                            <p:cond delay="0"/>
                                          </p:stCondLst>
                                        </p:cTn>
                                        <p:tgtEl>
                                          <p:spTgt spid="270"/>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nodeType="clickEffect" fill="hold" presetClass="entr" presetID="1">
                                  <p:stCondLst>
                                    <p:cond delay="0"/>
                                  </p:stCondLst>
                                  <p:childTnLst>
                                    <p:set>
                                      <p:cBhvr>
                                        <p:cTn id="96" dur="1" fill="hold">
                                          <p:stCondLst>
                                            <p:cond delay="0"/>
                                          </p:stCondLst>
                                        </p:cTn>
                                        <p:tgtEl>
                                          <p:spTgt spid="271"/>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nodeType="clickEffect" fill="hold" presetClass="entr" presetID="1">
                                  <p:stCondLst>
                                    <p:cond delay="0"/>
                                  </p:stCondLst>
                                  <p:childTnLst>
                                    <p:set>
                                      <p:cBhvr>
                                        <p:cTn id="100" dur="1" fill="hold">
                                          <p:stCondLst>
                                            <p:cond delay="0"/>
                                          </p:stCondLst>
                                        </p:cTn>
                                        <p:tgtEl>
                                          <p:spTgt spid="265"/>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nodeType="clickEffect" fill="hold" presetClass="entr" presetID="1">
                                  <p:stCondLst>
                                    <p:cond delay="0"/>
                                  </p:stCondLst>
                                  <p:childTnLst>
                                    <p:set>
                                      <p:cBhvr>
                                        <p:cTn id="104" dur="1" fill="hold">
                                          <p:stCondLst>
                                            <p:cond delay="0"/>
                                          </p:stCondLst>
                                        </p:cTn>
                                        <p:tgtEl>
                                          <p:spTgt spid="273"/>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nodeType="clickEffect" fill="hold" presetClass="entr" presetID="1">
                                  <p:stCondLst>
                                    <p:cond delay="0"/>
                                  </p:stCondLst>
                                  <p:childTnLst>
                                    <p:set>
                                      <p:cBhvr>
                                        <p:cTn id="108" dur="1" fill="hold">
                                          <p:stCondLst>
                                            <p:cond delay="0"/>
                                          </p:stCondLst>
                                        </p:cTn>
                                        <p:tgtEl>
                                          <p:spTgt spid="272"/>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TextShape 1"/>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58F2F9EB-6A7A-435A-829A-3A9C143BE2A3}" type="slidenum">
              <a:rPr b="0" lang="en-US" sz="1000" spc="-1" strike="noStrike">
                <a:solidFill>
                  <a:srgbClr val="ffffff"/>
                </a:solidFill>
                <a:latin typeface="Calibri"/>
              </a:rPr>
              <a:t>&lt;number&gt;</a:t>
            </a:fld>
            <a:endParaRPr b="0" lang="en-US" sz="1000" spc="-1" strike="noStrike">
              <a:latin typeface="Times New Roman"/>
            </a:endParaRPr>
          </a:p>
        </p:txBody>
      </p:sp>
      <p:sp>
        <p:nvSpPr>
          <p:cNvPr id="275" name="TextShape 2"/>
          <p:cNvSpPr txBox="1"/>
          <p:nvPr/>
        </p:nvSpPr>
        <p:spPr>
          <a:xfrm>
            <a:off x="188640" y="40320"/>
            <a:ext cx="9577080" cy="1110600"/>
          </a:xfrm>
          <a:prstGeom prst="rect">
            <a:avLst/>
          </a:prstGeom>
          <a:noFill/>
          <a:ln>
            <a:noFill/>
          </a:ln>
        </p:spPr>
        <p:txBody>
          <a:bodyPr lIns="108000" rIns="108000" tIns="36000" bIns="36000" anchor="ctr"/>
          <a:p>
            <a:pPr>
              <a:lnSpc>
                <a:spcPct val="90000"/>
              </a:lnSpc>
            </a:pPr>
            <a:r>
              <a:rPr b="1" lang="en-US" sz="4000" spc="-1" strike="noStrike">
                <a:solidFill>
                  <a:srgbClr val="f3be60"/>
                </a:solidFill>
                <a:latin typeface="Calibri"/>
              </a:rPr>
              <a:t>Keyword - instanceof</a:t>
            </a:r>
            <a:endParaRPr b="0" lang="en-US" sz="4000" spc="-1" strike="noStrike">
              <a:solidFill>
                <a:srgbClr val="ffffff"/>
              </a:solidFill>
              <a:latin typeface="Calibri"/>
            </a:endParaRPr>
          </a:p>
        </p:txBody>
      </p:sp>
      <p:sp>
        <p:nvSpPr>
          <p:cNvPr id="276" name="CustomShape 3"/>
          <p:cNvSpPr/>
          <p:nvPr/>
        </p:nvSpPr>
        <p:spPr>
          <a:xfrm>
            <a:off x="684360" y="2209680"/>
            <a:ext cx="10820160" cy="2649240"/>
          </a:xfrm>
          <a:prstGeom prst="rect">
            <a:avLst/>
          </a:prstGeom>
          <a:solidFill>
            <a:schemeClr val="accent5">
              <a:lumMod val="40000"/>
              <a:lumOff val="60000"/>
              <a:alpha val="20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00000"/>
              </a:lnSpc>
            </a:pPr>
            <a:r>
              <a:rPr b="1" lang="en-US" sz="2800" spc="-1" strike="noStrike">
                <a:solidFill>
                  <a:srgbClr val="fbeedc"/>
                </a:solidFill>
                <a:latin typeface="Consolas"/>
              </a:rPr>
              <a:t>Anytime you find yourself writing code of the form "if the object is of type T1, then do something, but if it's of type T2, then do something else"… </a:t>
            </a:r>
            <a:endParaRPr b="0" lang="en-US" sz="2800" spc="-1" strike="noStrike">
              <a:latin typeface="Arial"/>
            </a:endParaRPr>
          </a:p>
          <a:p>
            <a:pPr>
              <a:lnSpc>
                <a:spcPct val="100000"/>
              </a:lnSpc>
            </a:pPr>
            <a:endParaRPr b="0" lang="en-US" sz="2800" spc="-1" strike="noStrike">
              <a:latin typeface="Arial"/>
            </a:endParaRPr>
          </a:p>
          <a:p>
            <a:pPr>
              <a:lnSpc>
                <a:spcPct val="100000"/>
              </a:lnSpc>
            </a:pPr>
            <a:r>
              <a:rPr b="1" lang="en-US" sz="2800" spc="-1" strike="noStrike">
                <a:solidFill>
                  <a:srgbClr val="fbeedc"/>
                </a:solidFill>
                <a:latin typeface="Consolas"/>
              </a:rPr>
              <a:t>	</a:t>
            </a:r>
            <a:r>
              <a:rPr b="1" lang="en-US" sz="2800" spc="-1" strike="noStrike">
                <a:solidFill>
                  <a:srgbClr val="fbeedc"/>
                </a:solidFill>
                <a:latin typeface="Consolas"/>
              </a:rPr>
              <a:t>	</a:t>
            </a:r>
            <a:r>
              <a:rPr b="1" lang="en-US" sz="2800" spc="-1" strike="noStrike">
                <a:solidFill>
                  <a:srgbClr val="fbeedc"/>
                </a:solidFill>
                <a:latin typeface="Consolas"/>
              </a:rPr>
              <a:t>	</a:t>
            </a:r>
            <a:r>
              <a:rPr b="1" lang="en-US" sz="2800" spc="-1" strike="noStrike">
                <a:solidFill>
                  <a:srgbClr val="f3cd60"/>
                </a:solidFill>
                <a:latin typeface="Consolas"/>
              </a:rPr>
              <a:t>slap yourself</a:t>
            </a:r>
            <a:r>
              <a:rPr b="1" lang="en-US" sz="2800" spc="-1" strike="noStrike">
                <a:solidFill>
                  <a:srgbClr val="fbeedc"/>
                </a:solidFill>
                <a:latin typeface="Consolas"/>
              </a:rPr>
              <a:t>.</a:t>
            </a:r>
            <a:endParaRPr b="0" lang="en-US" sz="2800" spc="-1" strike="noStrike">
              <a:latin typeface="Arial"/>
            </a:endParaRPr>
          </a:p>
        </p:txBody>
      </p:sp>
      <p:sp>
        <p:nvSpPr>
          <p:cNvPr id="277" name="CustomShape 4"/>
          <p:cNvSpPr/>
          <p:nvPr/>
        </p:nvSpPr>
        <p:spPr>
          <a:xfrm>
            <a:off x="4565520" y="5739840"/>
            <a:ext cx="7738920" cy="5778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3200" spc="-1" strike="noStrike">
                <a:solidFill>
                  <a:srgbClr val="ffffff"/>
                </a:solidFill>
                <a:latin typeface="Calibri"/>
              </a:rPr>
              <a:t>From </a:t>
            </a:r>
            <a:r>
              <a:rPr b="0" i="1" lang="en-US" sz="3200" spc="-1" strike="noStrike">
                <a:solidFill>
                  <a:srgbClr val="ffffff"/>
                </a:solidFill>
                <a:latin typeface="Calibri"/>
              </a:rPr>
              <a:t>Effective C++</a:t>
            </a:r>
            <a:r>
              <a:rPr b="0" lang="en-US" sz="3200" spc="-1" strike="noStrike">
                <a:solidFill>
                  <a:srgbClr val="ffffff"/>
                </a:solidFill>
                <a:latin typeface="Calibri"/>
              </a:rPr>
              <a:t>, by Scott Meyers</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109" dur="indefinite" restart="never" nodeType="tmRoot">
          <p:childTnLst>
            <p:seq>
              <p:cTn id="110"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Wisp</Template>
  <TotalTime>36</TotalTime>
  <Application>LibreOffice/6.1.2.1$Linux_X86_64 LibreOffice_project/10$Build-1</Application>
  <Words>3116</Words>
  <Paragraphs>451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2014-01-02T17:00:34Z</dcterms:created>
  <dc:creator/>
  <dc:description>Software University Foundation - http://softuni.org</dc:description>
  <cp:keywords>Java OOP Basics text files streams string processing programming course SoftUni Software University</cp:keywords>
  <dc:language>en-US</dc:language>
  <cp:lastModifiedBy/>
  <dcterms:modified xsi:type="dcterms:W3CDTF">2018-12-12T21:42:12Z</dcterms:modified>
  <cp:revision>2</cp:revision>
  <dc:subject>Java OOP  Course</dc:subject>
  <dc:title>Streams and Text Files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24</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31</vt:i4>
  </property>
  <property fmtid="{D5CDD505-2E9C-101B-9397-08002B2CF9AE}" pid="12" name="_TemplateID">
    <vt:lpwstr>TC027879909991</vt:lpwstr>
  </property>
  <property fmtid="{D5CDD505-2E9C-101B-9397-08002B2CF9AE}" pid="13" name="category">
    <vt:lpwstr>programming, software engineering, Java, OOP Basics,</vt:lpwstr>
  </property>
</Properties>
</file>