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38.xml.rels" ContentType="application/vnd.openxmlformats-package.relationships+xml"/>
  <Override PartName="/ppt/notesSlides/_rels/notesSlide35.xml.rels" ContentType="application/vnd.openxmlformats-package.relationships+xml"/>
  <Override PartName="/ppt/notesSlides/_rels/notesSlide26.xml.rels" ContentType="application/vnd.openxmlformats-package.relationships+xml"/>
  <Override PartName="/ppt/notesSlides/_rels/notesSlide39.xml.rels" ContentType="application/vnd.openxmlformats-package.relationships+xml"/>
  <Override PartName="/ppt/notesSlides/_rels/notesSlide31.xml.rels" ContentType="application/vnd.openxmlformats-package.relationships+xml"/>
  <Override PartName="/ppt/notesSlides/_rels/notesSlide25.xml.rels" ContentType="application/vnd.openxmlformats-package.relationships+xml"/>
  <Override PartName="/ppt/notesSlides/_rels/notesSlide16.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media/image100.gif" ContentType="image/gif"/>
  <Override PartName="/ppt/media/image98.png" ContentType="image/png"/>
  <Override PartName="/ppt/media/image96.png" ContentType="image/png"/>
  <Override PartName="/ppt/media/image95.png" ContentType="image/png"/>
  <Override PartName="/ppt/media/image94.png" ContentType="image/png"/>
  <Override PartName="/ppt/media/image93.png" ContentType="image/png"/>
  <Override PartName="/ppt/media/image92.png" ContentType="image/png"/>
  <Override PartName="/ppt/media/image91.png" ContentType="image/png"/>
  <Override PartName="/ppt/media/image90.png" ContentType="image/png"/>
  <Override PartName="/ppt/media/image88.png" ContentType="image/png"/>
  <Override PartName="/ppt/media/image82.png" ContentType="image/png"/>
  <Override PartName="/ppt/media/image81.png" ContentType="image/png"/>
  <Override PartName="/ppt/media/image80.png" ContentType="image/png"/>
  <Override PartName="/ppt/media/image7.wmf" ContentType="image/x-wmf"/>
  <Override PartName="/ppt/media/image105.png" ContentType="image/png"/>
  <Override PartName="/ppt/media/image6.png" ContentType="image/png"/>
  <Override PartName="/ppt/media/image61.png" ContentType="image/png"/>
  <Override PartName="/ppt/media/image104.png" ContentType="image/png"/>
  <Override PartName="/ppt/media/image86.png" ContentType="image/png"/>
  <Override PartName="/ppt/media/image5.png" ContentType="image/png"/>
  <Override PartName="/ppt/media/image60.png" ContentType="image/png"/>
  <Override PartName="/ppt/media/image103.png" ContentType="image/png"/>
  <Override PartName="/ppt/media/image85.png" ContentType="image/png"/>
  <Override PartName="/ppt/media/image4.png" ContentType="image/png"/>
  <Override PartName="/ppt/media/image102.png" ContentType="image/png"/>
  <Override PartName="/ppt/media/image84.png" ContentType="image/png"/>
  <Override PartName="/ppt/media/image3.png" ContentType="image/png"/>
  <Override PartName="/ppt/media/image101.png" ContentType="image/png"/>
  <Override PartName="/ppt/media/image83.png" ContentType="image/png"/>
  <Override PartName="/ppt/media/image2.png" ContentType="image/png"/>
  <Override PartName="/ppt/media/image89.png" ContentType="image/png"/>
  <Override PartName="/ppt/media/image8.png" ContentType="image/png"/>
  <Override PartName="/ppt/media/image63.png" ContentType="image/png"/>
  <Override PartName="/ppt/media/image9.png" ContentType="image/png"/>
  <Override PartName="/ppt/media/image64.png" ContentType="image/png"/>
  <Override PartName="/ppt/media/image43.png" ContentType="image/png"/>
  <Override PartName="/ppt/media/image68.png" ContentType="image/png"/>
  <Override PartName="/ppt/media/image97.jpeg" ContentType="image/jpeg"/>
  <Override PartName="/ppt/media/image42.png" ContentType="image/png"/>
  <Override PartName="/ppt/media/image67.png" ContentType="image/png"/>
  <Override PartName="/ppt/media/image44.png" ContentType="image/png"/>
  <Override PartName="/ppt/media/image69.png" ContentType="image/png"/>
  <Override PartName="/ppt/media/image36.png" ContentType="image/png"/>
  <Override PartName="/ppt/media/image11.png" ContentType="image/png"/>
  <Override PartName="/ppt/media/image10.wmf" ContentType="image/x-wmf"/>
  <Override PartName="/ppt/media/image35.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wmf" ContentType="image/x-wmf"/>
  <Override PartName="/ppt/media/image16.png" ContentType="image/png"/>
  <Override PartName="/ppt/media/image15.png" ContentType="image/png"/>
  <Override PartName="/ppt/media/image12.wmf" ContentType="image/x-wmf"/>
  <Override PartName="/ppt/media/image37.png" ContentType="image/png"/>
  <Override PartName="/ppt/media/image87.jpeg" ContentType="image/jpeg"/>
  <Override PartName="/ppt/media/image13.wmf" ContentType="image/x-wmf"/>
  <Override PartName="/ppt/media/image38.png" ContentType="image/png"/>
  <Override PartName="/ppt/media/image14.wmf" ContentType="image/x-wmf"/>
  <Override PartName="/ppt/media/image39.png" ContentType="image/png"/>
  <Override PartName="/ppt/media/image41.png" ContentType="image/png"/>
  <Override PartName="/ppt/media/image66.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99.jpeg" ContentType="image/jpeg"/>
  <Override PartName="/ppt/media/image62.png" ContentType="image/png"/>
  <Override PartName="/ppt/media/image79.jpeg" ContentType="image/jpeg"/>
  <Override PartName="/ppt/media/image40.png" ContentType="image/png"/>
  <Override PartName="/ppt/media/image65.jpeg" ContentType="image/jpe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2400" spc="-1" strike="noStrike">
                <a:solidFill>
                  <a:srgbClr val="234465"/>
                </a:solidFill>
                <a:latin typeface="Calibri"/>
              </a:rPr>
              <a:t>Click to move the slide</a:t>
            </a:r>
            <a:endParaRPr b="0" lang="en-US" sz="2400" spc="-1" strike="noStrike">
              <a:solidFill>
                <a:srgbClr val="234465"/>
              </a:solidFill>
              <a:latin typeface="Calibri"/>
            </a:endParaRPr>
          </a:p>
        </p:txBody>
      </p:sp>
      <p:sp>
        <p:nvSpPr>
          <p:cNvPr id="25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5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6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6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6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158DD2D-C131-464F-AC91-2472FF5E479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5.xml"/><Relationship Id="rId4"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6.xml"/><Relationship Id="rId4"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5.xml"/><Relationship Id="rId4"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26.xml"/><Relationship Id="rId4"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1.xml"/><Relationship Id="rId4"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5.xml"/><Relationship Id="rId4"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8.xml"/><Relationship Id="rId4"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39.xml"/><Relationship Id="rId4"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8.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380880" y="685800"/>
            <a:ext cx="6095520" cy="3428640"/>
          </a:xfrm>
          <a:prstGeom prst="rect">
            <a:avLst/>
          </a:prstGeom>
        </p:spPr>
      </p:sp>
      <p:sp>
        <p:nvSpPr>
          <p:cNvPr id="525"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26"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27" name="TextShape 4"/>
          <p:cNvSpPr txBox="1"/>
          <p:nvPr/>
        </p:nvSpPr>
        <p:spPr>
          <a:xfrm>
            <a:off x="6309000" y="8748000"/>
            <a:ext cx="547200" cy="394200"/>
          </a:xfrm>
          <a:prstGeom prst="rect">
            <a:avLst/>
          </a:prstGeom>
          <a:noFill/>
          <a:ln>
            <a:noFill/>
          </a:ln>
        </p:spPr>
        <p:txBody>
          <a:bodyPr anchor="b">
            <a:noAutofit/>
          </a:bodyPr>
          <a:p>
            <a:pPr algn="r">
              <a:lnSpc>
                <a:spcPct val="100000"/>
              </a:lnSpc>
            </a:pPr>
            <a:fld id="{328DA2C8-FA75-4B88-BE86-D03209769E16}"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sldImg"/>
          </p:nvPr>
        </p:nvSpPr>
        <p:spPr>
          <a:xfrm>
            <a:off x="380880" y="685800"/>
            <a:ext cx="6095520" cy="3428640"/>
          </a:xfrm>
          <a:prstGeom prst="rect">
            <a:avLst/>
          </a:prstGeom>
        </p:spPr>
      </p:sp>
      <p:sp>
        <p:nvSpPr>
          <p:cNvPr id="541"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42" name="TextShape 3"/>
          <p:cNvSpPr txBox="1"/>
          <p:nvPr/>
        </p:nvSpPr>
        <p:spPr>
          <a:xfrm>
            <a:off x="6309000" y="8748000"/>
            <a:ext cx="547200" cy="394200"/>
          </a:xfrm>
          <a:prstGeom prst="rect">
            <a:avLst/>
          </a:prstGeom>
          <a:noFill/>
          <a:ln>
            <a:noFill/>
          </a:ln>
        </p:spPr>
        <p:txBody>
          <a:bodyPr anchor="b">
            <a:noAutofit/>
          </a:bodyPr>
          <a:p>
            <a:pPr algn="r">
              <a:lnSpc>
                <a:spcPct val="100000"/>
              </a:lnSpc>
            </a:pPr>
            <a:fld id="{D8F6FEBB-87A0-4B31-923D-D6839EBC64E7}"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543" name="TextShape 4"/>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380880" y="685800"/>
            <a:ext cx="6095520" cy="3428640"/>
          </a:xfrm>
          <a:prstGeom prst="rect">
            <a:avLst/>
          </a:prstGeom>
        </p:spPr>
      </p:sp>
      <p:sp>
        <p:nvSpPr>
          <p:cNvPr id="545"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46"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47" name="TextShape 4"/>
          <p:cNvSpPr txBox="1"/>
          <p:nvPr/>
        </p:nvSpPr>
        <p:spPr>
          <a:xfrm>
            <a:off x="6309000" y="8748000"/>
            <a:ext cx="547200" cy="394200"/>
          </a:xfrm>
          <a:prstGeom prst="rect">
            <a:avLst/>
          </a:prstGeom>
          <a:noFill/>
          <a:ln>
            <a:noFill/>
          </a:ln>
        </p:spPr>
        <p:txBody>
          <a:bodyPr anchor="b">
            <a:noAutofit/>
          </a:bodyPr>
          <a:p>
            <a:pPr algn="r">
              <a:lnSpc>
                <a:spcPct val="100000"/>
              </a:lnSpc>
            </a:pPr>
            <a:fld id="{FBAA3EFC-7DE3-4001-9B70-28BE89317E68}"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380880" y="685800"/>
            <a:ext cx="6095520" cy="3428640"/>
          </a:xfrm>
          <a:prstGeom prst="rect">
            <a:avLst/>
          </a:prstGeom>
        </p:spPr>
      </p:sp>
      <p:sp>
        <p:nvSpPr>
          <p:cNvPr id="529"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30"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31" name="TextShape 4"/>
          <p:cNvSpPr txBox="1"/>
          <p:nvPr/>
        </p:nvSpPr>
        <p:spPr>
          <a:xfrm>
            <a:off x="6309000" y="8748000"/>
            <a:ext cx="547200" cy="394200"/>
          </a:xfrm>
          <a:prstGeom prst="rect">
            <a:avLst/>
          </a:prstGeom>
          <a:noFill/>
          <a:ln>
            <a:noFill/>
          </a:ln>
        </p:spPr>
        <p:txBody>
          <a:bodyPr anchor="b">
            <a:noAutofit/>
          </a:bodyPr>
          <a:p>
            <a:pPr algn="r">
              <a:lnSpc>
                <a:spcPct val="100000"/>
              </a:lnSpc>
            </a:pPr>
            <a:fld id="{84DC4EB0-6CAD-4D4A-AD78-A105CF17C131}"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Img"/>
          </p:nvPr>
        </p:nvSpPr>
        <p:spPr>
          <a:xfrm>
            <a:off x="380880" y="685800"/>
            <a:ext cx="6095520" cy="3428640"/>
          </a:xfrm>
          <a:prstGeom prst="rect">
            <a:avLst/>
          </a:prstGeom>
        </p:spPr>
      </p:sp>
      <p:sp>
        <p:nvSpPr>
          <p:cNvPr id="549"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50" name="TextShape 3"/>
          <p:cNvSpPr txBox="1"/>
          <p:nvPr/>
        </p:nvSpPr>
        <p:spPr>
          <a:xfrm>
            <a:off x="6309000" y="8748000"/>
            <a:ext cx="547200" cy="394200"/>
          </a:xfrm>
          <a:prstGeom prst="rect">
            <a:avLst/>
          </a:prstGeom>
          <a:noFill/>
          <a:ln>
            <a:noFill/>
          </a:ln>
        </p:spPr>
        <p:txBody>
          <a:bodyPr anchor="b">
            <a:noAutofit/>
          </a:bodyPr>
          <a:p>
            <a:pPr algn="r">
              <a:lnSpc>
                <a:spcPct val="100000"/>
              </a:lnSpc>
            </a:pPr>
            <a:fld id="{54AAB8FC-5F94-48DB-8DA5-C8FDD77F8F19}"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551" name="TextShape 4"/>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Img"/>
          </p:nvPr>
        </p:nvSpPr>
        <p:spPr>
          <a:xfrm>
            <a:off x="380880" y="685800"/>
            <a:ext cx="6095520" cy="3428640"/>
          </a:xfrm>
          <a:prstGeom prst="rect">
            <a:avLst/>
          </a:prstGeom>
        </p:spPr>
      </p:sp>
      <p:sp>
        <p:nvSpPr>
          <p:cNvPr id="553"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54"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55" name="TextShape 4"/>
          <p:cNvSpPr txBox="1"/>
          <p:nvPr/>
        </p:nvSpPr>
        <p:spPr>
          <a:xfrm>
            <a:off x="6309000" y="8748000"/>
            <a:ext cx="547200" cy="394200"/>
          </a:xfrm>
          <a:prstGeom prst="rect">
            <a:avLst/>
          </a:prstGeom>
          <a:noFill/>
          <a:ln>
            <a:noFill/>
          </a:ln>
        </p:spPr>
        <p:txBody>
          <a:bodyPr anchor="b">
            <a:noAutofit/>
          </a:bodyPr>
          <a:p>
            <a:pPr algn="r">
              <a:lnSpc>
                <a:spcPct val="100000"/>
              </a:lnSpc>
            </a:pPr>
            <a:fld id="{936F62D4-A884-40AC-A577-F0CDAFDB357A}"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380880" y="685800"/>
            <a:ext cx="6095520" cy="3428640"/>
          </a:xfrm>
          <a:prstGeom prst="rect">
            <a:avLst/>
          </a:prstGeom>
        </p:spPr>
      </p:sp>
      <p:sp>
        <p:nvSpPr>
          <p:cNvPr id="557" name="PlaceHolder 2"/>
          <p:cNvSpPr>
            <a:spLocks noGrp="1"/>
          </p:cNvSpPr>
          <p:nvPr>
            <p:ph type="body"/>
          </p:nvPr>
        </p:nvSpPr>
        <p:spPr>
          <a:xfrm>
            <a:off x="380880" y="4343400"/>
            <a:ext cx="6095520" cy="4114440"/>
          </a:xfrm>
          <a:prstGeom prst="rect">
            <a:avLst/>
          </a:prstGeom>
        </p:spPr>
        <p:txBody>
          <a:bodyPr>
            <a:noAutofit/>
          </a:bodyPr>
          <a:p>
            <a:pPr marL="216000" indent="-216000">
              <a:lnSpc>
                <a:spcPct val="100000"/>
              </a:lnSpc>
            </a:pPr>
            <a:r>
              <a:rPr b="0" lang="en-US" sz="2000" spc="-1" strike="noStrike">
                <a:latin typeface="Arial"/>
              </a:rPr>
              <a:t>It is possible to invalidate a cookie by invoking the method languageCookie.setMaxAge(</a:t>
            </a:r>
            <a:r>
              <a:rPr b="0" lang="en-US" sz="1600" spc="-1" strike="noStrike">
                <a:solidFill>
                  <a:srgbClr val="000000"/>
                </a:solidFill>
                <a:latin typeface="+mn-lt"/>
                <a:ea typeface="+mn-ea"/>
              </a:rPr>
              <a:t>0</a:t>
            </a:r>
            <a:r>
              <a:rPr b="0" lang="en-US" sz="2000" spc="-1" strike="noStrike">
                <a:solidFill>
                  <a:srgbClr val="000000"/>
                </a:solidFill>
                <a:latin typeface="+mn-lt"/>
                <a:ea typeface="+mn-ea"/>
              </a:rPr>
              <a:t>);</a:t>
            </a:r>
            <a:endParaRPr b="0" lang="en-US" sz="2000" spc="-1" strike="noStrike">
              <a:latin typeface="Arial"/>
            </a:endParaRPr>
          </a:p>
        </p:txBody>
      </p:sp>
      <p:sp>
        <p:nvSpPr>
          <p:cNvPr id="558"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59" name="TextShape 4"/>
          <p:cNvSpPr txBox="1"/>
          <p:nvPr/>
        </p:nvSpPr>
        <p:spPr>
          <a:xfrm>
            <a:off x="6309000" y="8748000"/>
            <a:ext cx="547200" cy="394200"/>
          </a:xfrm>
          <a:prstGeom prst="rect">
            <a:avLst/>
          </a:prstGeom>
          <a:noFill/>
          <a:ln>
            <a:noFill/>
          </a:ln>
        </p:spPr>
        <p:txBody>
          <a:bodyPr anchor="b">
            <a:noAutofit/>
          </a:bodyPr>
          <a:p>
            <a:pPr algn="r">
              <a:lnSpc>
                <a:spcPct val="100000"/>
              </a:lnSpc>
            </a:pPr>
            <a:fld id="{57069950-2C4F-4D9E-80AE-D2E6005391A7}"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Img"/>
          </p:nvPr>
        </p:nvSpPr>
        <p:spPr>
          <a:xfrm>
            <a:off x="380880" y="685800"/>
            <a:ext cx="6095520" cy="3428640"/>
          </a:xfrm>
          <a:prstGeom prst="rect">
            <a:avLst/>
          </a:prstGeom>
        </p:spPr>
      </p:sp>
      <p:sp>
        <p:nvSpPr>
          <p:cNvPr id="561"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62"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63" name="TextShape 4"/>
          <p:cNvSpPr txBox="1"/>
          <p:nvPr/>
        </p:nvSpPr>
        <p:spPr>
          <a:xfrm>
            <a:off x="6309000" y="8748000"/>
            <a:ext cx="547200" cy="394200"/>
          </a:xfrm>
          <a:prstGeom prst="rect">
            <a:avLst/>
          </a:prstGeom>
          <a:noFill/>
          <a:ln>
            <a:noFill/>
          </a:ln>
        </p:spPr>
        <p:txBody>
          <a:bodyPr anchor="b">
            <a:noAutofit/>
          </a:bodyPr>
          <a:p>
            <a:pPr algn="r">
              <a:lnSpc>
                <a:spcPct val="100000"/>
              </a:lnSpc>
            </a:pPr>
            <a:fld id="{8F137A55-FE8A-4132-AB1D-471BFF044F48}"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sldImg"/>
          </p:nvPr>
        </p:nvSpPr>
        <p:spPr>
          <a:xfrm>
            <a:off x="380880" y="685800"/>
            <a:ext cx="6095520" cy="3428640"/>
          </a:xfrm>
          <a:prstGeom prst="rect">
            <a:avLst/>
          </a:prstGeom>
        </p:spPr>
      </p:sp>
      <p:sp>
        <p:nvSpPr>
          <p:cNvPr id="565"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66"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67" name="TextShape 4"/>
          <p:cNvSpPr txBox="1"/>
          <p:nvPr/>
        </p:nvSpPr>
        <p:spPr>
          <a:xfrm>
            <a:off x="6309000" y="8748000"/>
            <a:ext cx="547200" cy="394200"/>
          </a:xfrm>
          <a:prstGeom prst="rect">
            <a:avLst/>
          </a:prstGeom>
          <a:noFill/>
          <a:ln>
            <a:noFill/>
          </a:ln>
        </p:spPr>
        <p:txBody>
          <a:bodyPr anchor="b">
            <a:noAutofit/>
          </a:bodyPr>
          <a:p>
            <a:pPr algn="r">
              <a:lnSpc>
                <a:spcPct val="100000"/>
              </a:lnSpc>
            </a:pPr>
            <a:fld id="{72B306CB-38FF-477B-B4ED-2E71AA5B798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380880" y="685800"/>
            <a:ext cx="6095520" cy="3428640"/>
          </a:xfrm>
          <a:prstGeom prst="rect">
            <a:avLst/>
          </a:prstGeom>
        </p:spPr>
      </p:sp>
      <p:sp>
        <p:nvSpPr>
          <p:cNvPr id="569"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70"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571" name="TextShape 4"/>
          <p:cNvSpPr txBox="1"/>
          <p:nvPr/>
        </p:nvSpPr>
        <p:spPr>
          <a:xfrm>
            <a:off x="6309000" y="8748000"/>
            <a:ext cx="547200" cy="394200"/>
          </a:xfrm>
          <a:prstGeom prst="rect">
            <a:avLst/>
          </a:prstGeom>
          <a:noFill/>
          <a:ln>
            <a:noFill/>
          </a:ln>
        </p:spPr>
        <p:txBody>
          <a:bodyPr anchor="b">
            <a:noAutofit/>
          </a:bodyPr>
          <a:p>
            <a:pPr algn="r">
              <a:lnSpc>
                <a:spcPct val="100000"/>
              </a:lnSpc>
            </a:pPr>
            <a:fld id="{C2F5C171-1215-4AAE-AD36-87A08244274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380880" y="685800"/>
            <a:ext cx="6095520" cy="3428640"/>
          </a:xfrm>
          <a:prstGeom prst="rect">
            <a:avLst/>
          </a:prstGeom>
        </p:spPr>
      </p:sp>
      <p:sp>
        <p:nvSpPr>
          <p:cNvPr id="533"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34" name="TextShape 3"/>
          <p:cNvSpPr txBox="1"/>
          <p:nvPr/>
        </p:nvSpPr>
        <p:spPr>
          <a:xfrm>
            <a:off x="6309000" y="8748000"/>
            <a:ext cx="547200" cy="394200"/>
          </a:xfrm>
          <a:prstGeom prst="rect">
            <a:avLst/>
          </a:prstGeom>
          <a:noFill/>
          <a:ln>
            <a:noFill/>
          </a:ln>
        </p:spPr>
        <p:txBody>
          <a:bodyPr anchor="b">
            <a:noAutofit/>
          </a:bodyPr>
          <a:p>
            <a:pPr algn="r">
              <a:lnSpc>
                <a:spcPct val="100000"/>
              </a:lnSpc>
            </a:pPr>
            <a:fld id="{5A0540A3-F936-48CA-9CB4-B65347F17C3A}"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535" name="TextShape 4"/>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sldImg"/>
          </p:nvPr>
        </p:nvSpPr>
        <p:spPr>
          <a:xfrm>
            <a:off x="380880" y="685800"/>
            <a:ext cx="6095520" cy="3428640"/>
          </a:xfrm>
          <a:prstGeom prst="rect">
            <a:avLst/>
          </a:prstGeom>
        </p:spPr>
      </p:sp>
      <p:sp>
        <p:nvSpPr>
          <p:cNvPr id="537"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538" name="TextShape 3"/>
          <p:cNvSpPr txBox="1"/>
          <p:nvPr/>
        </p:nvSpPr>
        <p:spPr>
          <a:xfrm>
            <a:off x="6309000" y="8748000"/>
            <a:ext cx="547200" cy="394200"/>
          </a:xfrm>
          <a:prstGeom prst="rect">
            <a:avLst/>
          </a:prstGeom>
          <a:noFill/>
          <a:ln>
            <a:noFill/>
          </a:ln>
        </p:spPr>
        <p:txBody>
          <a:bodyPr anchor="b">
            <a:noAutofit/>
          </a:bodyPr>
          <a:p>
            <a:pPr algn="r">
              <a:lnSpc>
                <a:spcPct val="100000"/>
              </a:lnSpc>
            </a:pPr>
            <a:fld id="{1FBCDCA1-45FE-446D-A558-0955716EE01C}" type="slidenum">
              <a:rPr b="0" lang="en-US" sz="1000" spc="-1" strike="noStrike">
                <a:solidFill>
                  <a:srgbClr val="000000"/>
                </a:solidFill>
                <a:latin typeface="+mn-lt"/>
                <a:ea typeface="+mn-ea"/>
              </a:rPr>
              <a:t>&lt;number&gt;</a:t>
            </a:fld>
            <a:endParaRPr b="0" lang="en-US" sz="1000" spc="-1" strike="noStrike">
              <a:latin typeface="Times New Roman"/>
            </a:endParaRPr>
          </a:p>
        </p:txBody>
      </p:sp>
      <p:sp>
        <p:nvSpPr>
          <p:cNvPr id="539" name="TextShape 4"/>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36" name="PlaceHolder 2"/>
          <p:cNvSpPr>
            <a:spLocks noGrp="1"/>
          </p:cNvSpPr>
          <p:nvPr>
            <p:ph type="body"/>
          </p:nvPr>
        </p:nvSpPr>
        <p:spPr>
          <a:xfrm>
            <a:off x="190440" y="119628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37" name="PlaceHolder 3"/>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39"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0"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1"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2" name="PlaceHolder 5"/>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44" name="PlaceHolder 2"/>
          <p:cNvSpPr>
            <a:spLocks noGrp="1"/>
          </p:cNvSpPr>
          <p:nvPr>
            <p:ph type="body"/>
          </p:nvPr>
        </p:nvSpPr>
        <p:spPr>
          <a:xfrm>
            <a:off x="19044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5" name="PlaceHolder 3"/>
          <p:cNvSpPr>
            <a:spLocks noGrp="1"/>
          </p:cNvSpPr>
          <p:nvPr>
            <p:ph type="body"/>
          </p:nvPr>
        </p:nvSpPr>
        <p:spPr>
          <a:xfrm>
            <a:off x="418500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6" name="PlaceHolder 4"/>
          <p:cNvSpPr>
            <a:spLocks noGrp="1"/>
          </p:cNvSpPr>
          <p:nvPr>
            <p:ph type="body"/>
          </p:nvPr>
        </p:nvSpPr>
        <p:spPr>
          <a:xfrm>
            <a:off x="817992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7" name="PlaceHolder 5"/>
          <p:cNvSpPr>
            <a:spLocks noGrp="1"/>
          </p:cNvSpPr>
          <p:nvPr>
            <p:ph type="body"/>
          </p:nvPr>
        </p:nvSpPr>
        <p:spPr>
          <a:xfrm>
            <a:off x="19044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8" name="PlaceHolder 6"/>
          <p:cNvSpPr>
            <a:spLocks noGrp="1"/>
          </p:cNvSpPr>
          <p:nvPr>
            <p:ph type="body"/>
          </p:nvPr>
        </p:nvSpPr>
        <p:spPr>
          <a:xfrm>
            <a:off x="418500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49" name="PlaceHolder 7"/>
          <p:cNvSpPr>
            <a:spLocks noGrp="1"/>
          </p:cNvSpPr>
          <p:nvPr>
            <p:ph type="body"/>
          </p:nvPr>
        </p:nvSpPr>
        <p:spPr>
          <a:xfrm>
            <a:off x="817992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60" name="PlaceHolder 2"/>
          <p:cNvSpPr>
            <a:spLocks noGrp="1"/>
          </p:cNvSpPr>
          <p:nvPr>
            <p:ph type="subTitle"/>
          </p:nvPr>
        </p:nvSpPr>
        <p:spPr>
          <a:xfrm>
            <a:off x="190440" y="1196280"/>
            <a:ext cx="11814480" cy="520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62" name="PlaceHolder 2"/>
          <p:cNvSpPr>
            <a:spLocks noGrp="1"/>
          </p:cNvSpPr>
          <p:nvPr>
            <p:ph type="body"/>
          </p:nvPr>
        </p:nvSpPr>
        <p:spPr>
          <a:xfrm>
            <a:off x="190440" y="1196280"/>
            <a:ext cx="1181448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64"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65"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190440" y="100800"/>
            <a:ext cx="9503280" cy="4091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69"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70"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71"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5" name="PlaceHolder 2"/>
          <p:cNvSpPr>
            <a:spLocks noGrp="1"/>
          </p:cNvSpPr>
          <p:nvPr>
            <p:ph type="subTitle"/>
          </p:nvPr>
        </p:nvSpPr>
        <p:spPr>
          <a:xfrm>
            <a:off x="190440" y="1196280"/>
            <a:ext cx="11814480" cy="520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73"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74"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75" name="PlaceHolder 4"/>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77"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78"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79" name="PlaceHolder 4"/>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81" name="PlaceHolder 2"/>
          <p:cNvSpPr>
            <a:spLocks noGrp="1"/>
          </p:cNvSpPr>
          <p:nvPr>
            <p:ph type="body"/>
          </p:nvPr>
        </p:nvSpPr>
        <p:spPr>
          <a:xfrm>
            <a:off x="190440" y="119628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82" name="PlaceHolder 3"/>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84"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85"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86"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87" name="PlaceHolder 5"/>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89" name="PlaceHolder 2"/>
          <p:cNvSpPr>
            <a:spLocks noGrp="1"/>
          </p:cNvSpPr>
          <p:nvPr>
            <p:ph type="body"/>
          </p:nvPr>
        </p:nvSpPr>
        <p:spPr>
          <a:xfrm>
            <a:off x="19044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90" name="PlaceHolder 3"/>
          <p:cNvSpPr>
            <a:spLocks noGrp="1"/>
          </p:cNvSpPr>
          <p:nvPr>
            <p:ph type="body"/>
          </p:nvPr>
        </p:nvSpPr>
        <p:spPr>
          <a:xfrm>
            <a:off x="418500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91" name="PlaceHolder 4"/>
          <p:cNvSpPr>
            <a:spLocks noGrp="1"/>
          </p:cNvSpPr>
          <p:nvPr>
            <p:ph type="body"/>
          </p:nvPr>
        </p:nvSpPr>
        <p:spPr>
          <a:xfrm>
            <a:off x="817992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92" name="PlaceHolder 5"/>
          <p:cNvSpPr>
            <a:spLocks noGrp="1"/>
          </p:cNvSpPr>
          <p:nvPr>
            <p:ph type="body"/>
          </p:nvPr>
        </p:nvSpPr>
        <p:spPr>
          <a:xfrm>
            <a:off x="19044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93" name="PlaceHolder 6"/>
          <p:cNvSpPr>
            <a:spLocks noGrp="1"/>
          </p:cNvSpPr>
          <p:nvPr>
            <p:ph type="body"/>
          </p:nvPr>
        </p:nvSpPr>
        <p:spPr>
          <a:xfrm>
            <a:off x="418500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94" name="PlaceHolder 7"/>
          <p:cNvSpPr>
            <a:spLocks noGrp="1"/>
          </p:cNvSpPr>
          <p:nvPr>
            <p:ph type="body"/>
          </p:nvPr>
        </p:nvSpPr>
        <p:spPr>
          <a:xfrm>
            <a:off x="817992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04" name="PlaceHolder 2"/>
          <p:cNvSpPr>
            <a:spLocks noGrp="1"/>
          </p:cNvSpPr>
          <p:nvPr>
            <p:ph type="subTitle"/>
          </p:nvPr>
        </p:nvSpPr>
        <p:spPr>
          <a:xfrm>
            <a:off x="190440" y="1196280"/>
            <a:ext cx="11814480" cy="520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06" name="PlaceHolder 2"/>
          <p:cNvSpPr>
            <a:spLocks noGrp="1"/>
          </p:cNvSpPr>
          <p:nvPr>
            <p:ph type="body"/>
          </p:nvPr>
        </p:nvSpPr>
        <p:spPr>
          <a:xfrm>
            <a:off x="190440" y="1196280"/>
            <a:ext cx="1181448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08"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109"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7" name="PlaceHolder 2"/>
          <p:cNvSpPr>
            <a:spLocks noGrp="1"/>
          </p:cNvSpPr>
          <p:nvPr>
            <p:ph type="body"/>
          </p:nvPr>
        </p:nvSpPr>
        <p:spPr>
          <a:xfrm>
            <a:off x="190440" y="1196280"/>
            <a:ext cx="1181448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90440" y="100800"/>
            <a:ext cx="9503280" cy="4091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13"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14"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115"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17"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118"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19" name="PlaceHolder 4"/>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21"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22"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23" name="PlaceHolder 4"/>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25" name="PlaceHolder 2"/>
          <p:cNvSpPr>
            <a:spLocks noGrp="1"/>
          </p:cNvSpPr>
          <p:nvPr>
            <p:ph type="body"/>
          </p:nvPr>
        </p:nvSpPr>
        <p:spPr>
          <a:xfrm>
            <a:off x="190440" y="119628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26" name="PlaceHolder 3"/>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28"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29"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0"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1" name="PlaceHolder 5"/>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33" name="PlaceHolder 2"/>
          <p:cNvSpPr>
            <a:spLocks noGrp="1"/>
          </p:cNvSpPr>
          <p:nvPr>
            <p:ph type="body"/>
          </p:nvPr>
        </p:nvSpPr>
        <p:spPr>
          <a:xfrm>
            <a:off x="19044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4" name="PlaceHolder 3"/>
          <p:cNvSpPr>
            <a:spLocks noGrp="1"/>
          </p:cNvSpPr>
          <p:nvPr>
            <p:ph type="body"/>
          </p:nvPr>
        </p:nvSpPr>
        <p:spPr>
          <a:xfrm>
            <a:off x="418500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5" name="PlaceHolder 4"/>
          <p:cNvSpPr>
            <a:spLocks noGrp="1"/>
          </p:cNvSpPr>
          <p:nvPr>
            <p:ph type="body"/>
          </p:nvPr>
        </p:nvSpPr>
        <p:spPr>
          <a:xfrm>
            <a:off x="817992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6" name="PlaceHolder 5"/>
          <p:cNvSpPr>
            <a:spLocks noGrp="1"/>
          </p:cNvSpPr>
          <p:nvPr>
            <p:ph type="body"/>
          </p:nvPr>
        </p:nvSpPr>
        <p:spPr>
          <a:xfrm>
            <a:off x="19044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7" name="PlaceHolder 6"/>
          <p:cNvSpPr>
            <a:spLocks noGrp="1"/>
          </p:cNvSpPr>
          <p:nvPr>
            <p:ph type="body"/>
          </p:nvPr>
        </p:nvSpPr>
        <p:spPr>
          <a:xfrm>
            <a:off x="418500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38" name="PlaceHolder 7"/>
          <p:cNvSpPr>
            <a:spLocks noGrp="1"/>
          </p:cNvSpPr>
          <p:nvPr>
            <p:ph type="body"/>
          </p:nvPr>
        </p:nvSpPr>
        <p:spPr>
          <a:xfrm>
            <a:off x="817992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45" name="PlaceHolder 2"/>
          <p:cNvSpPr>
            <a:spLocks noGrp="1"/>
          </p:cNvSpPr>
          <p:nvPr>
            <p:ph type="subTitle"/>
          </p:nvPr>
        </p:nvSpPr>
        <p:spPr>
          <a:xfrm>
            <a:off x="190440" y="1196280"/>
            <a:ext cx="11814480" cy="520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47" name="PlaceHolder 2"/>
          <p:cNvSpPr>
            <a:spLocks noGrp="1"/>
          </p:cNvSpPr>
          <p:nvPr>
            <p:ph type="body"/>
          </p:nvPr>
        </p:nvSpPr>
        <p:spPr>
          <a:xfrm>
            <a:off x="190440" y="1196280"/>
            <a:ext cx="1181448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9"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20"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49"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150"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190440" y="100800"/>
            <a:ext cx="9503280" cy="4091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54"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55"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156"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58"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159"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60" name="PlaceHolder 4"/>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62"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63"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64" name="PlaceHolder 4"/>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66" name="PlaceHolder 2"/>
          <p:cNvSpPr>
            <a:spLocks noGrp="1"/>
          </p:cNvSpPr>
          <p:nvPr>
            <p:ph type="body"/>
          </p:nvPr>
        </p:nvSpPr>
        <p:spPr>
          <a:xfrm>
            <a:off x="190440" y="119628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67" name="PlaceHolder 3"/>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69"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0"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1"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2" name="PlaceHolder 5"/>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174" name="PlaceHolder 2"/>
          <p:cNvSpPr>
            <a:spLocks noGrp="1"/>
          </p:cNvSpPr>
          <p:nvPr>
            <p:ph type="body"/>
          </p:nvPr>
        </p:nvSpPr>
        <p:spPr>
          <a:xfrm>
            <a:off x="19044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5" name="PlaceHolder 3"/>
          <p:cNvSpPr>
            <a:spLocks noGrp="1"/>
          </p:cNvSpPr>
          <p:nvPr>
            <p:ph type="body"/>
          </p:nvPr>
        </p:nvSpPr>
        <p:spPr>
          <a:xfrm>
            <a:off x="418500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6" name="PlaceHolder 4"/>
          <p:cNvSpPr>
            <a:spLocks noGrp="1"/>
          </p:cNvSpPr>
          <p:nvPr>
            <p:ph type="body"/>
          </p:nvPr>
        </p:nvSpPr>
        <p:spPr>
          <a:xfrm>
            <a:off x="817992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7" name="PlaceHolder 5"/>
          <p:cNvSpPr>
            <a:spLocks noGrp="1"/>
          </p:cNvSpPr>
          <p:nvPr>
            <p:ph type="body"/>
          </p:nvPr>
        </p:nvSpPr>
        <p:spPr>
          <a:xfrm>
            <a:off x="19044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8" name="PlaceHolder 6"/>
          <p:cNvSpPr>
            <a:spLocks noGrp="1"/>
          </p:cNvSpPr>
          <p:nvPr>
            <p:ph type="body"/>
          </p:nvPr>
        </p:nvSpPr>
        <p:spPr>
          <a:xfrm>
            <a:off x="418500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179" name="PlaceHolder 7"/>
          <p:cNvSpPr>
            <a:spLocks noGrp="1"/>
          </p:cNvSpPr>
          <p:nvPr>
            <p:ph type="body"/>
          </p:nvPr>
        </p:nvSpPr>
        <p:spPr>
          <a:xfrm>
            <a:off x="817992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22" name="PlaceHolder 2"/>
          <p:cNvSpPr>
            <a:spLocks noGrp="1"/>
          </p:cNvSpPr>
          <p:nvPr>
            <p:ph type="subTitle"/>
          </p:nvPr>
        </p:nvSpPr>
        <p:spPr>
          <a:xfrm>
            <a:off x="190440" y="1196280"/>
            <a:ext cx="11814480" cy="520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24" name="PlaceHolder 2"/>
          <p:cNvSpPr>
            <a:spLocks noGrp="1"/>
          </p:cNvSpPr>
          <p:nvPr>
            <p:ph type="body"/>
          </p:nvPr>
        </p:nvSpPr>
        <p:spPr>
          <a:xfrm>
            <a:off x="190440" y="1196280"/>
            <a:ext cx="1181448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26"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227"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190440" y="100800"/>
            <a:ext cx="9503280" cy="4091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31"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32"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233"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35"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236"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37" name="PlaceHolder 4"/>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39"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40"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41" name="PlaceHolder 4"/>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43" name="PlaceHolder 2"/>
          <p:cNvSpPr>
            <a:spLocks noGrp="1"/>
          </p:cNvSpPr>
          <p:nvPr>
            <p:ph type="body"/>
          </p:nvPr>
        </p:nvSpPr>
        <p:spPr>
          <a:xfrm>
            <a:off x="190440" y="119628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44" name="PlaceHolder 3"/>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46"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47"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48"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49" name="PlaceHolder 5"/>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90440" y="100800"/>
            <a:ext cx="9503280" cy="4091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51" name="PlaceHolder 2"/>
          <p:cNvSpPr>
            <a:spLocks noGrp="1"/>
          </p:cNvSpPr>
          <p:nvPr>
            <p:ph type="body"/>
          </p:nvPr>
        </p:nvSpPr>
        <p:spPr>
          <a:xfrm>
            <a:off x="19044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52" name="PlaceHolder 3"/>
          <p:cNvSpPr>
            <a:spLocks noGrp="1"/>
          </p:cNvSpPr>
          <p:nvPr>
            <p:ph type="body"/>
          </p:nvPr>
        </p:nvSpPr>
        <p:spPr>
          <a:xfrm>
            <a:off x="418500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53" name="PlaceHolder 4"/>
          <p:cNvSpPr>
            <a:spLocks noGrp="1"/>
          </p:cNvSpPr>
          <p:nvPr>
            <p:ph type="body"/>
          </p:nvPr>
        </p:nvSpPr>
        <p:spPr>
          <a:xfrm>
            <a:off x="8179920" y="119628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54" name="PlaceHolder 5"/>
          <p:cNvSpPr>
            <a:spLocks noGrp="1"/>
          </p:cNvSpPr>
          <p:nvPr>
            <p:ph type="body"/>
          </p:nvPr>
        </p:nvSpPr>
        <p:spPr>
          <a:xfrm>
            <a:off x="19044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55" name="PlaceHolder 6"/>
          <p:cNvSpPr>
            <a:spLocks noGrp="1"/>
          </p:cNvSpPr>
          <p:nvPr>
            <p:ph type="body"/>
          </p:nvPr>
        </p:nvSpPr>
        <p:spPr>
          <a:xfrm>
            <a:off x="418500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56" name="PlaceHolder 7"/>
          <p:cNvSpPr>
            <a:spLocks noGrp="1"/>
          </p:cNvSpPr>
          <p:nvPr>
            <p:ph type="body"/>
          </p:nvPr>
        </p:nvSpPr>
        <p:spPr>
          <a:xfrm>
            <a:off x="8179920" y="3912840"/>
            <a:ext cx="380412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4"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25" name="PlaceHolder 3"/>
          <p:cNvSpPr>
            <a:spLocks noGrp="1"/>
          </p:cNvSpPr>
          <p:nvPr>
            <p:ph type="body"/>
          </p:nvPr>
        </p:nvSpPr>
        <p:spPr>
          <a:xfrm>
            <a:off x="624456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26" name="PlaceHolder 4"/>
          <p:cNvSpPr>
            <a:spLocks noGrp="1"/>
          </p:cNvSpPr>
          <p:nvPr>
            <p:ph type="body"/>
          </p:nvPr>
        </p:nvSpPr>
        <p:spPr>
          <a:xfrm>
            <a:off x="19044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28" name="PlaceHolder 2"/>
          <p:cNvSpPr>
            <a:spLocks noGrp="1"/>
          </p:cNvSpPr>
          <p:nvPr>
            <p:ph type="body"/>
          </p:nvPr>
        </p:nvSpPr>
        <p:spPr>
          <a:xfrm>
            <a:off x="190440" y="1196280"/>
            <a:ext cx="5765400" cy="5200560"/>
          </a:xfrm>
          <a:prstGeom prst="rect">
            <a:avLst/>
          </a:prstGeom>
        </p:spPr>
        <p:txBody>
          <a:bodyPr lIns="0" rIns="0" tIns="0" bIns="0">
            <a:normAutofit/>
          </a:bodyPr>
          <a:p>
            <a:endParaRPr b="0" lang="en-US" sz="3400" spc="-1" strike="noStrike">
              <a:solidFill>
                <a:srgbClr val="234465"/>
              </a:solidFill>
              <a:latin typeface="Calibri"/>
            </a:endParaRPr>
          </a:p>
        </p:txBody>
      </p:sp>
      <p:sp>
        <p:nvSpPr>
          <p:cNvPr id="29"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30" name="PlaceHolder 4"/>
          <p:cNvSpPr>
            <a:spLocks noGrp="1"/>
          </p:cNvSpPr>
          <p:nvPr>
            <p:ph type="body"/>
          </p:nvPr>
        </p:nvSpPr>
        <p:spPr>
          <a:xfrm>
            <a:off x="6244560" y="391284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90440" y="100800"/>
            <a:ext cx="9503280" cy="882360"/>
          </a:xfrm>
          <a:prstGeom prst="rect">
            <a:avLst/>
          </a:prstGeom>
        </p:spPr>
        <p:txBody>
          <a:bodyPr lIns="0" rIns="0" tIns="0" bIns="0" anchor="ctr">
            <a:spAutoFit/>
          </a:bodyPr>
          <a:p>
            <a:endParaRPr b="0" lang="en-US" sz="2400" spc="-1" strike="noStrike">
              <a:solidFill>
                <a:srgbClr val="234465"/>
              </a:solidFill>
              <a:latin typeface="Calibri"/>
            </a:endParaRPr>
          </a:p>
        </p:txBody>
      </p:sp>
      <p:sp>
        <p:nvSpPr>
          <p:cNvPr id="32" name="PlaceHolder 2"/>
          <p:cNvSpPr>
            <a:spLocks noGrp="1"/>
          </p:cNvSpPr>
          <p:nvPr>
            <p:ph type="body"/>
          </p:nvPr>
        </p:nvSpPr>
        <p:spPr>
          <a:xfrm>
            <a:off x="19044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33" name="PlaceHolder 3"/>
          <p:cNvSpPr>
            <a:spLocks noGrp="1"/>
          </p:cNvSpPr>
          <p:nvPr>
            <p:ph type="body"/>
          </p:nvPr>
        </p:nvSpPr>
        <p:spPr>
          <a:xfrm>
            <a:off x="6244560" y="1196280"/>
            <a:ext cx="5765400" cy="2480400"/>
          </a:xfrm>
          <a:prstGeom prst="rect">
            <a:avLst/>
          </a:prstGeom>
        </p:spPr>
        <p:txBody>
          <a:bodyPr lIns="0" rIns="0" tIns="0" bIns="0">
            <a:normAutofit/>
          </a:bodyPr>
          <a:p>
            <a:endParaRPr b="0" lang="en-US" sz="3400" spc="-1" strike="noStrike">
              <a:solidFill>
                <a:srgbClr val="234465"/>
              </a:solidFill>
              <a:latin typeface="Calibri"/>
            </a:endParaRPr>
          </a:p>
        </p:txBody>
      </p:sp>
      <p:sp>
        <p:nvSpPr>
          <p:cNvPr id="34" name="PlaceHolder 4"/>
          <p:cNvSpPr>
            <a:spLocks noGrp="1"/>
          </p:cNvSpPr>
          <p:nvPr>
            <p:ph type="body"/>
          </p:nvPr>
        </p:nvSpPr>
        <p:spPr>
          <a:xfrm>
            <a:off x="190440" y="3912840"/>
            <a:ext cx="11814480" cy="2480400"/>
          </a:xfrm>
          <a:prstGeom prst="rect">
            <a:avLst/>
          </a:prstGeom>
        </p:spPr>
        <p:txBody>
          <a:bodyPr lIns="0" rIns="0" tIns="0" bIns="0">
            <a:normAutofit/>
          </a:bodyPr>
          <a:p>
            <a:endParaRPr b="0" lang="en-US" sz="3400" spc="-1" strike="noStrike">
              <a:solidFill>
                <a:srgbClr val="234465"/>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wmf"/><Relationship Id="rId3" Type="http://schemas.openxmlformats.org/officeDocument/2006/relationships/image" Target="../media/image11.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wmf"/><Relationship Id="rId3" Type="http://schemas.openxmlformats.org/officeDocument/2006/relationships/image" Target="../media/image14.wmf"/><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20" Type="http://schemas.openxmlformats.org/officeDocument/2006/relationships/slideLayout" Target="../slideLayouts/slideLayout49.xml"/><Relationship Id="rId21" Type="http://schemas.openxmlformats.org/officeDocument/2006/relationships/slideLayout" Target="../slideLayouts/slideLayout50.xml"/><Relationship Id="rId22" Type="http://schemas.openxmlformats.org/officeDocument/2006/relationships/slideLayout" Target="../slideLayouts/slideLayout51.xml"/><Relationship Id="rId23" Type="http://schemas.openxmlformats.org/officeDocument/2006/relationships/slideLayout" Target="../slideLayouts/slideLayout52.xml"/><Relationship Id="rId24" Type="http://schemas.openxmlformats.org/officeDocument/2006/relationships/slideLayout" Target="../slideLayouts/slideLayout53.xml"/><Relationship Id="rId25" Type="http://schemas.openxmlformats.org/officeDocument/2006/relationships/slideLayout" Target="../slideLayouts/slideLayout54.xml"/><Relationship Id="rId26" Type="http://schemas.openxmlformats.org/officeDocument/2006/relationships/slideLayout" Target="../slideLayouts/slideLayout55.xml"/><Relationship Id="rId27" Type="http://schemas.openxmlformats.org/officeDocument/2006/relationships/slideLayout" Target="../slideLayouts/slideLayout56.xml"/><Relationship Id="rId28" Type="http://schemas.openxmlformats.org/officeDocument/2006/relationships/slideLayout" Target="../slideLayouts/slideLayout57.xml"/><Relationship Id="rId29" Type="http://schemas.openxmlformats.org/officeDocument/2006/relationships/slideLayout" Target="../slideLayouts/slideLayout58.xml"/><Relationship Id="rId30" Type="http://schemas.openxmlformats.org/officeDocument/2006/relationships/slideLayout" Target="../slideLayouts/slideLayout59.xml"/><Relationship Id="rId31"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6" descr=""/>
          <p:cNvPicPr/>
          <p:nvPr/>
        </p:nvPicPr>
        <p:blipFill>
          <a:blip r:embed="rId2"/>
          <a:stretch/>
        </p:blipFill>
        <p:spPr>
          <a:xfrm>
            <a:off x="-3240" y="0"/>
            <a:ext cx="12191760" cy="6851880"/>
          </a:xfrm>
          <a:prstGeom prst="rect">
            <a:avLst/>
          </a:prstGeom>
          <a:ln>
            <a:noFill/>
          </a:ln>
        </p:spPr>
      </p:pic>
      <p:sp>
        <p:nvSpPr>
          <p:cNvPr id="1" name="PlaceHolder 1"/>
          <p:cNvSpPr>
            <a:spLocks noGrp="1"/>
          </p:cNvSpPr>
          <p:nvPr>
            <p:ph type="body"/>
          </p:nvPr>
        </p:nvSpPr>
        <p:spPr>
          <a:xfrm>
            <a:off x="656280" y="2351520"/>
            <a:ext cx="5437440" cy="2325600"/>
          </a:xfrm>
          <a:prstGeom prst="rect">
            <a:avLst/>
          </a:prstGeom>
        </p:spPr>
        <p:txBody>
          <a:bodyPr lIns="90000" rIns="90000" tIns="45000" bIns="45000">
            <a:noAutofit/>
          </a:bodyPr>
          <a:p>
            <a:pPr algn="ctr">
              <a:lnSpc>
                <a:spcPct val="100000"/>
              </a:lnSpc>
            </a:pPr>
            <a:r>
              <a:rPr b="0" lang="en-US" sz="2400" spc="-1" strike="noStrike">
                <a:solidFill>
                  <a:srgbClr val="ffa000"/>
                </a:solidFill>
                <a:latin typeface="Calibri"/>
              </a:rPr>
              <a:t>Click icon to add picture</a:t>
            </a:r>
            <a:endParaRPr b="0" lang="en-US" sz="2400" spc="-1" strike="noStrike">
              <a:solidFill>
                <a:srgbClr val="234465"/>
              </a:solidFill>
              <a:latin typeface="Calibri"/>
            </a:endParaRPr>
          </a:p>
        </p:txBody>
      </p:sp>
      <p:pic>
        <p:nvPicPr>
          <p:cNvPr id="2" name="Picture 34" descr=""/>
          <p:cNvPicPr/>
          <p:nvPr/>
        </p:nvPicPr>
        <p:blipFill>
          <a:blip r:embed="rId3"/>
          <a:stretch/>
        </p:blipFill>
        <p:spPr>
          <a:xfrm flipH="1">
            <a:off x="8349120" y="2374200"/>
            <a:ext cx="3169800" cy="3431520"/>
          </a:xfrm>
          <a:prstGeom prst="rect">
            <a:avLst/>
          </a:prstGeom>
          <a:ln>
            <a:noFill/>
          </a:ln>
        </p:spPr>
      </p:pic>
      <p:pic>
        <p:nvPicPr>
          <p:cNvPr id="3" name="Picture 18" descr=""/>
          <p:cNvPicPr/>
          <p:nvPr/>
        </p:nvPicPr>
        <p:blipFill>
          <a:blip r:embed="rId4"/>
          <a:stretch/>
        </p:blipFill>
        <p:spPr>
          <a:xfrm>
            <a:off x="2792160" y="6057720"/>
            <a:ext cx="2105280" cy="524880"/>
          </a:xfrm>
          <a:prstGeom prst="rect">
            <a:avLst/>
          </a:prstGeom>
          <a:ln>
            <a:noFill/>
          </a:ln>
        </p:spPr>
      </p:pic>
      <p:pic>
        <p:nvPicPr>
          <p:cNvPr id="4" name="Picture 9" descr=""/>
          <p:cNvPicPr/>
          <p:nvPr/>
        </p:nvPicPr>
        <p:blipFill>
          <a:blip r:embed="rId5"/>
          <a:stretch/>
        </p:blipFill>
        <p:spPr>
          <a:xfrm>
            <a:off x="656640" y="6035760"/>
            <a:ext cx="628920" cy="526320"/>
          </a:xfrm>
          <a:prstGeom prst="rect">
            <a:avLst/>
          </a:prstGeom>
          <a:ln>
            <a:noFill/>
          </a:ln>
        </p:spPr>
      </p:pic>
      <p:pic>
        <p:nvPicPr>
          <p:cNvPr id="5" name="Picture 14" descr=""/>
          <p:cNvPicPr/>
          <p:nvPr/>
        </p:nvPicPr>
        <p:blipFill>
          <a:blip r:embed="rId6"/>
          <a:stretch/>
        </p:blipFill>
        <p:spPr>
          <a:xfrm>
            <a:off x="1352880" y="6035760"/>
            <a:ext cx="1186560" cy="526320"/>
          </a:xfrm>
          <a:prstGeom prst="rect">
            <a:avLst/>
          </a:prstGeom>
          <a:ln>
            <a:noFill/>
          </a:ln>
        </p:spPr>
      </p:pic>
      <p:sp>
        <p:nvSpPr>
          <p:cNvPr id="6" name="PlaceHolder 2"/>
          <p:cNvSpPr>
            <a:spLocks noGrp="1"/>
          </p:cNvSpPr>
          <p:nvPr>
            <p:ph type="title"/>
          </p:nvPr>
        </p:nvSpPr>
        <p:spPr>
          <a:xfrm>
            <a:off x="666720" y="254880"/>
            <a:ext cx="10962000" cy="882360"/>
          </a:xfrm>
          <a:prstGeom prst="rect">
            <a:avLst/>
          </a:prstGeom>
        </p:spPr>
        <p:txBody>
          <a:bodyPr lIns="108000" rIns="108000" tIns="36000" bIns="36000" anchor="ctr">
            <a:noAutofit/>
          </a:bodyPr>
          <a:p>
            <a:pPr algn="ctr">
              <a:lnSpc>
                <a:spcPct val="100000"/>
              </a:lnSpc>
            </a:pPr>
            <a:r>
              <a:rPr b="1" lang="en-US" sz="4800" spc="-1" strike="noStrike">
                <a:solidFill>
                  <a:srgbClr val="234465"/>
                </a:solidFill>
                <a:latin typeface="Calibri"/>
              </a:rPr>
              <a:t>Pre</a:t>
            </a:r>
            <a:r>
              <a:rPr b="1" lang="en-US" sz="4800" spc="-1" strike="noStrike">
                <a:solidFill>
                  <a:srgbClr val="234465"/>
                </a:solidFill>
                <a:latin typeface="Calibri"/>
              </a:rPr>
              <a:t>senta</a:t>
            </a:r>
            <a:r>
              <a:rPr b="1" lang="en-US" sz="4800" spc="-1" strike="noStrike">
                <a:solidFill>
                  <a:srgbClr val="234465"/>
                </a:solidFill>
                <a:latin typeface="Calibri"/>
              </a:rPr>
              <a:t>tion </a:t>
            </a:r>
            <a:r>
              <a:rPr b="1" lang="en-US" sz="4800" spc="-1" strike="noStrike">
                <a:solidFill>
                  <a:srgbClr val="234465"/>
                </a:solidFill>
                <a:latin typeface="Calibri"/>
              </a:rPr>
              <a:t>Title</a:t>
            </a:r>
            <a:endParaRPr b="0" lang="en-US" sz="4800" spc="-1" strike="noStrike">
              <a:solidFill>
                <a:srgbClr val="234465"/>
              </a:solidFill>
              <a:latin typeface="Calibri"/>
            </a:endParaRPr>
          </a:p>
        </p:txBody>
      </p:sp>
      <p:pic>
        <p:nvPicPr>
          <p:cNvPr id="7" name="Picture 4" descr=""/>
          <p:cNvPicPr/>
          <p:nvPr/>
        </p:nvPicPr>
        <p:blipFill>
          <a:blip r:embed="rId7">
            <a:alphaModFix amt="50000"/>
          </a:blip>
          <a:stretch/>
        </p:blipFill>
        <p:spPr>
          <a:xfrm>
            <a:off x="5150160" y="6080040"/>
            <a:ext cx="1436400" cy="502560"/>
          </a:xfrm>
          <a:prstGeom prst="rect">
            <a:avLst/>
          </a:prstGeom>
          <a:ln>
            <a:solidFill>
              <a:schemeClr val="accent1">
                <a:lumMod val="75000"/>
                <a:alpha val="50000"/>
              </a:schemeClr>
            </a:solidFill>
          </a:ln>
        </p:spPr>
      </p:pic>
      <p:sp>
        <p:nvSpPr>
          <p:cNvPr id="8" name="PlaceHolder 3"/>
          <p:cNvSpPr>
            <a:spLocks noGrp="1"/>
          </p:cNvSpPr>
          <p:nvPr>
            <p:ph type="body"/>
          </p:nvPr>
        </p:nvSpPr>
        <p:spPr>
          <a:xfrm>
            <a:off x="8641440" y="4082400"/>
            <a:ext cx="2950560" cy="4049640"/>
          </a:xfrm>
          <a:prstGeom prst="rect">
            <a:avLst/>
          </a:prstGeom>
        </p:spPr>
        <p:txBody>
          <a:bodyPr lIns="36000" rIns="36000" tIns="36000" bIns="36000" anchor="ctr">
            <a:spAutoFit/>
          </a:bodyPr>
          <a:p>
            <a:pPr algn="r">
              <a:lnSpc>
                <a:spcPct val="105000"/>
              </a:lnSpc>
            </a:pPr>
            <a:r>
              <a:rPr b="1" lang="en-US" sz="2000" spc="-1" strike="noStrike">
                <a:solidFill>
                  <a:srgbClr val="1a334c"/>
                </a:solidFill>
                <a:latin typeface="Calibri"/>
              </a:rPr>
              <a:t>Company Name</a:t>
            </a:r>
            <a:endParaRPr b="0" lang="en-US" sz="2000" spc="-1" strike="noStrike">
              <a:solidFill>
                <a:srgbClr val="234465"/>
              </a:solidFill>
              <a:latin typeface="Calibri"/>
            </a:endParaRPr>
          </a:p>
        </p:txBody>
      </p:sp>
      <p:sp>
        <p:nvSpPr>
          <p:cNvPr id="9" name="PlaceHolder 4"/>
          <p:cNvSpPr>
            <a:spLocks noGrp="1"/>
          </p:cNvSpPr>
          <p:nvPr>
            <p:ph type="body"/>
          </p:nvPr>
        </p:nvSpPr>
        <p:spPr>
          <a:xfrm>
            <a:off x="8641440" y="4491360"/>
            <a:ext cx="2950560" cy="4049640"/>
          </a:xfrm>
          <a:prstGeom prst="rect">
            <a:avLst/>
          </a:prstGeom>
        </p:spPr>
        <p:txBody>
          <a:bodyPr lIns="36000" rIns="36000" tIns="36000" bIns="36000" anchor="ctr">
            <a:spAutoFit/>
          </a:bodyPr>
          <a:p>
            <a:pPr algn="r">
              <a:lnSpc>
                <a:spcPct val="105000"/>
              </a:lnSpc>
            </a:pPr>
            <a:r>
              <a:rPr b="1" lang="en-US" sz="1800" spc="-1" strike="noStrike">
                <a:solidFill>
                  <a:srgbClr val="1a334c"/>
                </a:solidFill>
                <a:latin typeface="Calibri"/>
              </a:rPr>
              <a:t>Company Web Site</a:t>
            </a:r>
            <a:endParaRPr b="0" lang="en-US" sz="1800" spc="-1" strike="noStrike">
              <a:solidFill>
                <a:srgbClr val="234465"/>
              </a:solidFill>
              <a:latin typeface="Calibri"/>
            </a:endParaRPr>
          </a:p>
        </p:txBody>
      </p:sp>
      <p:sp>
        <p:nvSpPr>
          <p:cNvPr id="10" name="PlaceHolder 5"/>
          <p:cNvSpPr>
            <a:spLocks noGrp="1"/>
          </p:cNvSpPr>
          <p:nvPr>
            <p:ph type="body"/>
          </p:nvPr>
        </p:nvSpPr>
        <p:spPr>
          <a:xfrm>
            <a:off x="671040" y="3105360"/>
            <a:ext cx="2950560" cy="4049640"/>
          </a:xfrm>
          <a:prstGeom prst="rect">
            <a:avLst/>
          </a:prstGeom>
        </p:spPr>
        <p:txBody>
          <a:bodyPr lIns="36000" rIns="36000" tIns="36000" bIns="36000" anchor="ctr">
            <a:spAutoFit/>
          </a:bodyPr>
          <a:p>
            <a:pPr>
              <a:lnSpc>
                <a:spcPct val="105000"/>
              </a:lnSpc>
            </a:pPr>
            <a:r>
              <a:rPr b="1" lang="en-US" sz="2800" spc="-1" strike="noStrike">
                <a:solidFill>
                  <a:srgbClr val="234465"/>
                </a:solidFill>
                <a:latin typeface="Calibri"/>
              </a:rPr>
              <a:t>Author Name</a:t>
            </a:r>
            <a:endParaRPr b="0" lang="en-US" sz="2800" spc="-1" strike="noStrike">
              <a:solidFill>
                <a:srgbClr val="234465"/>
              </a:solidFill>
              <a:latin typeface="Calibri"/>
            </a:endParaRPr>
          </a:p>
        </p:txBody>
      </p:sp>
      <p:sp>
        <p:nvSpPr>
          <p:cNvPr id="11" name="PlaceHolder 6"/>
          <p:cNvSpPr>
            <a:spLocks noGrp="1"/>
          </p:cNvSpPr>
          <p:nvPr>
            <p:ph type="body"/>
          </p:nvPr>
        </p:nvSpPr>
        <p:spPr>
          <a:xfrm>
            <a:off x="671040" y="3566160"/>
            <a:ext cx="2950560" cy="4049640"/>
          </a:xfrm>
          <a:prstGeom prst="rect">
            <a:avLst/>
          </a:prstGeom>
        </p:spPr>
        <p:txBody>
          <a:bodyPr lIns="36000" rIns="36000" tIns="36000" bIns="36000" anchor="ctr">
            <a:spAutoFit/>
          </a:bodyPr>
          <a:p>
            <a:pPr>
              <a:lnSpc>
                <a:spcPct val="105000"/>
              </a:lnSpc>
            </a:pPr>
            <a:r>
              <a:rPr b="1" lang="en-US" sz="2400" spc="-1" strike="noStrike">
                <a:solidFill>
                  <a:srgbClr val="234465"/>
                </a:solidFill>
                <a:latin typeface="Calibri"/>
              </a:rPr>
              <a:t>Position</a:t>
            </a:r>
            <a:endParaRPr b="0" lang="en-US" sz="2400" spc="-1" strike="noStrike">
              <a:solidFill>
                <a:srgbClr val="234465"/>
              </a:solidFill>
              <a:latin typeface="Calibri"/>
            </a:endParaRPr>
          </a:p>
        </p:txBody>
      </p:sp>
      <p:sp>
        <p:nvSpPr>
          <p:cNvPr id="12" name="CustomShape 7"/>
          <p:cNvSpPr/>
          <p:nvPr/>
        </p:nvSpPr>
        <p:spPr>
          <a:xfrm>
            <a:off x="-1440" y="6702840"/>
            <a:ext cx="12191760" cy="216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3" name="CustomShape 8"/>
          <p:cNvSpPr/>
          <p:nvPr/>
        </p:nvSpPr>
        <p:spPr>
          <a:xfrm>
            <a:off x="-1440" y="6702840"/>
            <a:ext cx="12188520" cy="216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Picture 10" descr=""/>
          <p:cNvPicPr/>
          <p:nvPr/>
        </p:nvPicPr>
        <p:blipFill>
          <a:blip r:embed="rId2"/>
          <a:stretch/>
        </p:blipFill>
        <p:spPr>
          <a:xfrm>
            <a:off x="-3240" y="0"/>
            <a:ext cx="12191760" cy="6851880"/>
          </a:xfrm>
          <a:prstGeom prst="rect">
            <a:avLst/>
          </a:prstGeom>
          <a:ln>
            <a:noFill/>
          </a:ln>
        </p:spPr>
      </p:pic>
      <p:sp>
        <p:nvSpPr>
          <p:cNvPr id="51" name="CustomShape 1"/>
          <p:cNvSpPr/>
          <p:nvPr/>
        </p:nvSpPr>
        <p:spPr>
          <a:xfrm>
            <a:off x="-3240" y="0"/>
            <a:ext cx="12191760" cy="10951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52" name="Picture 8" descr=""/>
          <p:cNvPicPr/>
          <p:nvPr/>
        </p:nvPicPr>
        <p:blipFill>
          <a:blip r:embed="rId3"/>
          <a:stretch/>
        </p:blipFill>
        <p:spPr>
          <a:xfrm flipH="1">
            <a:off x="7908840" y="1409760"/>
            <a:ext cx="3570840" cy="4384800"/>
          </a:xfrm>
          <a:prstGeom prst="rect">
            <a:avLst/>
          </a:prstGeom>
          <a:ln>
            <a:noFill/>
          </a:ln>
        </p:spPr>
      </p:pic>
      <p:sp>
        <p:nvSpPr>
          <p:cNvPr id="53" name="PlaceHolder 2"/>
          <p:cNvSpPr>
            <a:spLocks noGrp="1"/>
          </p:cNvSpPr>
          <p:nvPr>
            <p:ph type="title"/>
          </p:nvPr>
        </p:nvSpPr>
        <p:spPr>
          <a:xfrm>
            <a:off x="190440" y="100800"/>
            <a:ext cx="9503280" cy="882360"/>
          </a:xfrm>
          <a:prstGeom prst="rect">
            <a:avLst/>
          </a:prstGeom>
        </p:spPr>
        <p:txBody>
          <a:bodyPr lIns="108000" rIns="108000" tIns="36000" bIns="36000" anchor="ctr">
            <a:noAutofit/>
          </a:bodyPr>
          <a:p>
            <a:pPr>
              <a:lnSpc>
                <a:spcPct val="100000"/>
              </a:lnSpc>
            </a:pPr>
            <a:r>
              <a:rPr b="1" lang="en-US" sz="4000" spc="-1" strike="noStrike">
                <a:solidFill>
                  <a:srgbClr val="ffffff"/>
                </a:solidFill>
                <a:latin typeface="Calibri"/>
              </a:rPr>
              <a:t>Table of Content</a:t>
            </a:r>
            <a:endParaRPr b="0" lang="en-US" sz="4000" spc="-1" strike="noStrike">
              <a:solidFill>
                <a:srgbClr val="234465"/>
              </a:solidFill>
              <a:latin typeface="Calibri"/>
            </a:endParaRPr>
          </a:p>
        </p:txBody>
      </p:sp>
      <p:sp>
        <p:nvSpPr>
          <p:cNvPr id="54" name="PlaceHolder 3"/>
          <p:cNvSpPr>
            <a:spLocks noGrp="1"/>
          </p:cNvSpPr>
          <p:nvPr>
            <p:ph type="body"/>
          </p:nvPr>
        </p:nvSpPr>
        <p:spPr>
          <a:xfrm>
            <a:off x="196560" y="1371600"/>
            <a:ext cx="8179920" cy="4795560"/>
          </a:xfrm>
          <a:prstGeom prst="rect">
            <a:avLst/>
          </a:prstGeom>
        </p:spPr>
        <p:txBody>
          <a:bodyPr lIns="108000" rIns="108000" tIns="36000" bIns="36000">
            <a:noAutofit/>
          </a:bodyPr>
          <a:p>
            <a:pPr marL="513720" indent="-513360">
              <a:lnSpc>
                <a:spcPct val="105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a:t>
            </a:r>
            <a:endParaRPr b="0" lang="en-US" sz="3400" spc="-1" strike="noStrike">
              <a:solidFill>
                <a:srgbClr val="234465"/>
              </a:solidFill>
              <a:latin typeface="Calibri"/>
            </a:endParaRPr>
          </a:p>
          <a:p>
            <a:pPr marL="513720" indent="-513360">
              <a:lnSpc>
                <a:spcPct val="105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a:t>
            </a:r>
            <a:endParaRPr b="0" lang="en-US" sz="3400" spc="-1" strike="noStrike">
              <a:solidFill>
                <a:srgbClr val="234465"/>
              </a:solidFill>
              <a:latin typeface="Calibri"/>
            </a:endParaRPr>
          </a:p>
          <a:p>
            <a:pPr marL="513720" indent="-513360">
              <a:lnSpc>
                <a:spcPct val="105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a:t>
            </a:r>
            <a:endParaRPr b="0" lang="en-US" sz="3400" spc="-1" strike="noStrike">
              <a:solidFill>
                <a:srgbClr val="234465"/>
              </a:solidFill>
              <a:latin typeface="Calibri"/>
            </a:endParaRPr>
          </a:p>
        </p:txBody>
      </p:sp>
      <p:sp>
        <p:nvSpPr>
          <p:cNvPr id="55" name="PlaceHolder 4"/>
          <p:cNvSpPr>
            <a:spLocks noGrp="1"/>
          </p:cNvSpPr>
          <p:nvPr>
            <p:ph type="dt"/>
          </p:nvPr>
        </p:nvSpPr>
        <p:spPr>
          <a:xfrm>
            <a:off x="188640" y="6397200"/>
            <a:ext cx="808200" cy="308520"/>
          </a:xfrm>
          <a:prstGeom prst="rect">
            <a:avLst/>
          </a:prstGeom>
        </p:spPr>
        <p:txBody>
          <a:bodyPr lIns="36000" rIns="36000" tIns="36000" bIns="36000" anchor="ctr">
            <a:noAutofit/>
          </a:bodyPr>
          <a:p>
            <a:pPr algn="ctr">
              <a:lnSpc>
                <a:spcPct val="100000"/>
              </a:lnSpc>
            </a:pPr>
            <a:fld id="{AF507AD1-6950-4DE3-AEEC-6B63DBF6365E}" type="datetime1">
              <a:rPr b="0" lang="en-US" sz="1000" spc="-1" strike="noStrike">
                <a:solidFill>
                  <a:srgbClr val="234465"/>
                </a:solidFill>
                <a:latin typeface="Calibri"/>
              </a:rPr>
              <a:t>01/25/2019</a:t>
            </a:fld>
            <a:endParaRPr b="0" lang="en-US" sz="1000" spc="-1" strike="noStrike">
              <a:latin typeface="Times New Roman"/>
            </a:endParaRPr>
          </a:p>
        </p:txBody>
      </p:sp>
      <p:sp>
        <p:nvSpPr>
          <p:cNvPr id="56" name="PlaceHolder 5"/>
          <p:cNvSpPr>
            <a:spLocks noGrp="1"/>
          </p:cNvSpPr>
          <p:nvPr>
            <p:ph type="ftr"/>
          </p:nvPr>
        </p:nvSpPr>
        <p:spPr>
          <a:xfrm>
            <a:off x="997200" y="6397200"/>
            <a:ext cx="10564200" cy="308520"/>
          </a:xfrm>
          <a:prstGeom prst="rect">
            <a:avLst/>
          </a:prstGeom>
        </p:spPr>
        <p:txBody>
          <a:bodyPr lIns="36000" rIns="36000" tIns="36000" bIns="36000" anchor="ctr">
            <a:noAutofit/>
          </a:bodyPr>
          <a:p>
            <a:endParaRPr b="0" lang="en-US" sz="2400" spc="-1" strike="noStrike">
              <a:latin typeface="Times New Roman"/>
            </a:endParaRPr>
          </a:p>
        </p:txBody>
      </p:sp>
      <p:sp>
        <p:nvSpPr>
          <p:cNvPr id="57" name="PlaceHolder 6"/>
          <p:cNvSpPr>
            <a:spLocks noGrp="1"/>
          </p:cNvSpPr>
          <p:nvPr>
            <p:ph type="sldNum"/>
          </p:nvPr>
        </p:nvSpPr>
        <p:spPr>
          <a:xfrm>
            <a:off x="11563560" y="6397200"/>
            <a:ext cx="428400" cy="308520"/>
          </a:xfrm>
          <a:prstGeom prst="rect">
            <a:avLst/>
          </a:prstGeom>
        </p:spPr>
        <p:txBody>
          <a:bodyPr lIns="36000" rIns="36000" tIns="36000" bIns="36000" anchor="ctr">
            <a:noAutofit/>
          </a:bodyPr>
          <a:p>
            <a:pPr algn="r">
              <a:lnSpc>
                <a:spcPct val="100000"/>
              </a:lnSpc>
            </a:pPr>
            <a:fld id="{C28028DF-D51C-4B1A-9FEE-08177EFCDF5A}" type="slidenum">
              <a:rPr b="0" lang="en-US" sz="1000" spc="-1" strike="noStrike">
                <a:solidFill>
                  <a:srgbClr val="234465"/>
                </a:solidFill>
                <a:latin typeface="Calibri"/>
              </a:rPr>
              <a:t>&lt;number&gt;</a:t>
            </a:fld>
            <a:endParaRPr b="0" lang="en-US" sz="1000" spc="-1" strike="noStrike">
              <a:latin typeface="Times New Roman"/>
            </a:endParaRPr>
          </a:p>
        </p:txBody>
      </p:sp>
      <p:pic>
        <p:nvPicPr>
          <p:cNvPr id="58" name="Picture 2" descr=""/>
          <p:cNvPicPr/>
          <p:nvPr/>
        </p:nvPicPr>
        <p:blipFill>
          <a:blip r:embed="rId4">
            <a:alphaModFix amt="1000"/>
          </a:blip>
          <a:stretch/>
        </p:blipFill>
        <p:spPr>
          <a:xfrm>
            <a:off x="9887400" y="264600"/>
            <a:ext cx="1928160" cy="56268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5" name="Picture 9" descr=""/>
          <p:cNvPicPr/>
          <p:nvPr/>
        </p:nvPicPr>
        <p:blipFill>
          <a:blip r:embed="rId2"/>
          <a:stretch/>
        </p:blipFill>
        <p:spPr>
          <a:xfrm>
            <a:off x="-3240" y="0"/>
            <a:ext cx="12191760" cy="6851880"/>
          </a:xfrm>
          <a:prstGeom prst="rect">
            <a:avLst/>
          </a:prstGeom>
          <a:ln>
            <a:noFill/>
          </a:ln>
        </p:spPr>
      </p:pic>
      <p:sp>
        <p:nvSpPr>
          <p:cNvPr id="96" name="CustomShape 1"/>
          <p:cNvSpPr/>
          <p:nvPr/>
        </p:nvSpPr>
        <p:spPr>
          <a:xfrm>
            <a:off x="0" y="0"/>
            <a:ext cx="12188520" cy="10951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97" name="PlaceHolder 2"/>
          <p:cNvSpPr>
            <a:spLocks noGrp="1"/>
          </p:cNvSpPr>
          <p:nvPr>
            <p:ph type="body"/>
          </p:nvPr>
        </p:nvSpPr>
        <p:spPr>
          <a:xfrm>
            <a:off x="190440" y="1196280"/>
            <a:ext cx="11814480" cy="5200560"/>
          </a:xfrm>
          <a:prstGeom prst="rect">
            <a:avLst/>
          </a:prstGeom>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Edit Master text styles</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Second level</a:t>
            </a:r>
            <a:endParaRPr b="0" lang="en-US" sz="3200" spc="-1" strike="noStrike">
              <a:solidFill>
                <a:srgbClr val="234465"/>
              </a:solidFill>
              <a:latin typeface="Calibri"/>
            </a:endParaRPr>
          </a:p>
          <a:p>
            <a:pPr lvl="2" marL="1522440" indent="-30420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Third level</a:t>
            </a:r>
            <a:endParaRPr b="0" lang="en-US" sz="3000" spc="-1" strike="noStrike">
              <a:solidFill>
                <a:srgbClr val="234465"/>
              </a:solidFill>
              <a:latin typeface="Calibri"/>
            </a:endParaRPr>
          </a:p>
          <a:p>
            <a:pPr lvl="3" marL="2131560" indent="-30420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Fourth level</a:t>
            </a:r>
            <a:endParaRPr b="0" lang="en-US" sz="2800" spc="-1" strike="noStrike">
              <a:solidFill>
                <a:srgbClr val="234465"/>
              </a:solidFill>
              <a:latin typeface="Calibri"/>
            </a:endParaRPr>
          </a:p>
          <a:p>
            <a:pPr lvl="4" marL="2740680" indent="-304200">
              <a:lnSpc>
                <a:spcPct val="105000"/>
              </a:lnSpc>
              <a:spcBef>
                <a:spcPts val="601"/>
              </a:spcBef>
              <a:spcAft>
                <a:spcPts val="601"/>
              </a:spcAft>
              <a:buClr>
                <a:srgbClr val="234465"/>
              </a:buClr>
              <a:buFont typeface="Wingdings" charset="2"/>
              <a:buChar char=""/>
            </a:pPr>
            <a:r>
              <a:rPr b="0" lang="en-US" sz="2600" spc="-1" strike="noStrike">
                <a:solidFill>
                  <a:srgbClr val="234465"/>
                </a:solidFill>
                <a:latin typeface="Calibri"/>
              </a:rPr>
              <a:t>Fifth level</a:t>
            </a:r>
            <a:endParaRPr b="0" lang="en-US" sz="2600" spc="-1" strike="noStrike">
              <a:solidFill>
                <a:srgbClr val="234465"/>
              </a:solidFill>
              <a:latin typeface="Calibri"/>
            </a:endParaRPr>
          </a:p>
        </p:txBody>
      </p:sp>
      <p:sp>
        <p:nvSpPr>
          <p:cNvPr id="98" name="PlaceHolder 3"/>
          <p:cNvSpPr>
            <a:spLocks noGrp="1"/>
          </p:cNvSpPr>
          <p:nvPr>
            <p:ph type="title"/>
          </p:nvPr>
        </p:nvSpPr>
        <p:spPr>
          <a:xfrm>
            <a:off x="190440" y="100800"/>
            <a:ext cx="9503280" cy="882360"/>
          </a:xfrm>
          <a:prstGeom prst="rect">
            <a:avLst/>
          </a:prstGeom>
        </p:spPr>
        <p:txBody>
          <a:bodyPr lIns="108000" rIns="108000" tIns="36000" bIns="36000" anchor="ctr">
            <a:noAutofit/>
          </a:bodyPr>
          <a:p>
            <a:pPr>
              <a:lnSpc>
                <a:spcPct val="100000"/>
              </a:lnSpc>
            </a:pPr>
            <a:r>
              <a:rPr b="1" lang="en-US" sz="4000" spc="-1" strike="noStrike">
                <a:solidFill>
                  <a:srgbClr val="ffffff"/>
                </a:solidFill>
                <a:latin typeface="Calibri"/>
              </a:rPr>
              <a:t>Slide Title</a:t>
            </a:r>
            <a:endParaRPr b="0" lang="en-US" sz="4000" spc="-1" strike="noStrike">
              <a:solidFill>
                <a:srgbClr val="234465"/>
              </a:solidFill>
              <a:latin typeface="Calibri"/>
            </a:endParaRPr>
          </a:p>
        </p:txBody>
      </p:sp>
      <p:sp>
        <p:nvSpPr>
          <p:cNvPr id="99" name="PlaceHolder 4"/>
          <p:cNvSpPr>
            <a:spLocks noGrp="1"/>
          </p:cNvSpPr>
          <p:nvPr>
            <p:ph type="dt"/>
          </p:nvPr>
        </p:nvSpPr>
        <p:spPr>
          <a:xfrm>
            <a:off x="188640" y="6397200"/>
            <a:ext cx="808200" cy="308520"/>
          </a:xfrm>
          <a:prstGeom prst="rect">
            <a:avLst/>
          </a:prstGeom>
        </p:spPr>
        <p:txBody>
          <a:bodyPr lIns="36000" rIns="36000" tIns="36000" bIns="36000" anchor="ctr">
            <a:noAutofit/>
          </a:bodyPr>
          <a:p>
            <a:pPr algn="ctr">
              <a:lnSpc>
                <a:spcPct val="100000"/>
              </a:lnSpc>
            </a:pPr>
            <a:fld id="{1CBC48FC-AFC2-4BCF-815C-9C2FE61A314F}" type="datetime1">
              <a:rPr b="0" lang="en-US" sz="1000" spc="-1" strike="noStrike">
                <a:solidFill>
                  <a:srgbClr val="234465"/>
                </a:solidFill>
                <a:latin typeface="Calibri"/>
              </a:rPr>
              <a:t>01/25/2019</a:t>
            </a:fld>
            <a:endParaRPr b="0" lang="en-US" sz="1000" spc="-1" strike="noStrike">
              <a:latin typeface="Times New Roman"/>
            </a:endParaRPr>
          </a:p>
        </p:txBody>
      </p:sp>
      <p:sp>
        <p:nvSpPr>
          <p:cNvPr id="100" name="PlaceHolder 5"/>
          <p:cNvSpPr>
            <a:spLocks noGrp="1"/>
          </p:cNvSpPr>
          <p:nvPr>
            <p:ph type="ftr"/>
          </p:nvPr>
        </p:nvSpPr>
        <p:spPr>
          <a:xfrm>
            <a:off x="997200" y="6397200"/>
            <a:ext cx="10564200" cy="308520"/>
          </a:xfrm>
          <a:prstGeom prst="rect">
            <a:avLst/>
          </a:prstGeom>
        </p:spPr>
        <p:txBody>
          <a:bodyPr lIns="36000" rIns="36000" tIns="36000" bIns="36000" anchor="ctr">
            <a:noAutofit/>
          </a:bodyPr>
          <a:p>
            <a:endParaRPr b="0" lang="en-US" sz="2400" spc="-1" strike="noStrike">
              <a:latin typeface="Times New Roman"/>
            </a:endParaRPr>
          </a:p>
        </p:txBody>
      </p:sp>
      <p:sp>
        <p:nvSpPr>
          <p:cNvPr id="101" name="PlaceHolder 6"/>
          <p:cNvSpPr>
            <a:spLocks noGrp="1"/>
          </p:cNvSpPr>
          <p:nvPr>
            <p:ph type="sldNum"/>
          </p:nvPr>
        </p:nvSpPr>
        <p:spPr>
          <a:xfrm>
            <a:off x="11563560" y="6397200"/>
            <a:ext cx="428400" cy="308520"/>
          </a:xfrm>
          <a:prstGeom prst="rect">
            <a:avLst/>
          </a:prstGeom>
        </p:spPr>
        <p:txBody>
          <a:bodyPr lIns="36000" rIns="36000" tIns="36000" bIns="36000" anchor="ctr">
            <a:noAutofit/>
          </a:bodyPr>
          <a:p>
            <a:pPr algn="r">
              <a:lnSpc>
                <a:spcPct val="100000"/>
              </a:lnSpc>
            </a:pPr>
            <a:fld id="{F0B70025-7B88-4D83-B1CA-A482B2982702}" type="slidenum">
              <a:rPr b="0" lang="en-US" sz="1000" spc="-1" strike="noStrike">
                <a:solidFill>
                  <a:srgbClr val="234465"/>
                </a:solidFill>
                <a:latin typeface="Calibri"/>
              </a:rPr>
              <a:t>&lt;number&gt;</a:t>
            </a:fld>
            <a:endParaRPr b="0" lang="en-US" sz="1000" spc="-1" strike="noStrike">
              <a:latin typeface="Times New Roman"/>
            </a:endParaRPr>
          </a:p>
        </p:txBody>
      </p:sp>
      <p:pic>
        <p:nvPicPr>
          <p:cNvPr id="102" name="Picture 13" descr=""/>
          <p:cNvPicPr/>
          <p:nvPr/>
        </p:nvPicPr>
        <p:blipFill>
          <a:blip r:embed="rId3">
            <a:alphaModFix amt="1000"/>
          </a:blip>
          <a:stretch/>
        </p:blipFill>
        <p:spPr>
          <a:xfrm>
            <a:off x="9887400" y="264600"/>
            <a:ext cx="1928160" cy="56268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9" name="Picture 5" descr=""/>
          <p:cNvPicPr/>
          <p:nvPr/>
        </p:nvPicPr>
        <p:blipFill>
          <a:blip r:embed="rId2"/>
          <a:stretch/>
        </p:blipFill>
        <p:spPr>
          <a:xfrm>
            <a:off x="-3240" y="0"/>
            <a:ext cx="12191760" cy="6851880"/>
          </a:xfrm>
          <a:prstGeom prst="rect">
            <a:avLst/>
          </a:prstGeom>
          <a:ln>
            <a:noFill/>
          </a:ln>
        </p:spPr>
      </p:pic>
      <p:sp>
        <p:nvSpPr>
          <p:cNvPr id="140" name="PlaceHolder 1"/>
          <p:cNvSpPr>
            <a:spLocks noGrp="1"/>
          </p:cNvSpPr>
          <p:nvPr>
            <p:ph type="body"/>
          </p:nvPr>
        </p:nvSpPr>
        <p:spPr>
          <a:xfrm>
            <a:off x="614880" y="4704840"/>
            <a:ext cx="10958400" cy="767880"/>
          </a:xfrm>
          <a:prstGeom prst="rect">
            <a:avLst/>
          </a:prstGeom>
        </p:spPr>
        <p:txBody>
          <a:bodyPr lIns="108000" rIns="108000" tIns="36000" bIns="36000" anchor="ctr">
            <a:noAutofit/>
          </a:bodyPr>
          <a:p>
            <a:pPr algn="ctr">
              <a:lnSpc>
                <a:spcPct val="105000"/>
              </a:lnSpc>
              <a:spcBef>
                <a:spcPts val="601"/>
              </a:spcBef>
              <a:spcAft>
                <a:spcPts val="601"/>
              </a:spcAft>
            </a:pPr>
            <a:r>
              <a:rPr b="1" lang="en-US" sz="5400" spc="-1" strike="noStrike">
                <a:solidFill>
                  <a:srgbClr val="234465"/>
                </a:solidFill>
                <a:latin typeface="Calibri"/>
              </a:rPr>
              <a:t>Click to Edit Section Title</a:t>
            </a:r>
            <a:endParaRPr b="0" lang="en-US" sz="5400" spc="-1" strike="noStrike">
              <a:solidFill>
                <a:srgbClr val="234465"/>
              </a:solidFill>
              <a:latin typeface="Calibri"/>
            </a:endParaRPr>
          </a:p>
        </p:txBody>
      </p:sp>
      <p:sp>
        <p:nvSpPr>
          <p:cNvPr id="141" name="PlaceHolder 2"/>
          <p:cNvSpPr>
            <a:spLocks noGrp="1"/>
          </p:cNvSpPr>
          <p:nvPr>
            <p:ph type="body"/>
          </p:nvPr>
        </p:nvSpPr>
        <p:spPr>
          <a:xfrm>
            <a:off x="614880" y="5490360"/>
            <a:ext cx="10958400" cy="499320"/>
          </a:xfrm>
          <a:prstGeom prst="rect">
            <a:avLst/>
          </a:prstGeom>
        </p:spPr>
        <p:txBody>
          <a:bodyPr lIns="108000" rIns="108000" tIns="36000" bIns="36000" anchor="ctr">
            <a:noAutofit/>
          </a:bodyPr>
          <a:p>
            <a:pPr algn="ctr">
              <a:lnSpc>
                <a:spcPct val="105000"/>
              </a:lnSpc>
              <a:spcBef>
                <a:spcPts val="601"/>
              </a:spcBef>
              <a:spcAft>
                <a:spcPts val="601"/>
              </a:spcAft>
            </a:pPr>
            <a:r>
              <a:rPr b="1" lang="en-US" sz="4000" spc="-1" strike="noStrike">
                <a:solidFill>
                  <a:srgbClr val="234465"/>
                </a:solidFill>
                <a:latin typeface="Calibri"/>
              </a:rPr>
              <a:t>Click to Edit Section Subtitle</a:t>
            </a:r>
            <a:endParaRPr b="0" lang="en-US" sz="4000" spc="-1" strike="noStrike">
              <a:solidFill>
                <a:srgbClr val="234465"/>
              </a:solidFill>
              <a:latin typeface="Calibri"/>
            </a:endParaRPr>
          </a:p>
        </p:txBody>
      </p:sp>
      <p:sp>
        <p:nvSpPr>
          <p:cNvPr id="142" name="CustomShape 3"/>
          <p:cNvSpPr/>
          <p:nvPr/>
        </p:nvSpPr>
        <p:spPr>
          <a:xfrm>
            <a:off x="4318560" y="867600"/>
            <a:ext cx="3551400" cy="35521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43" name="PlaceHolder 4"/>
          <p:cNvSpPr>
            <a:spLocks noGrp="1"/>
          </p:cNvSpPr>
          <p:nvPr>
            <p:ph type="title"/>
          </p:nvPr>
        </p:nvSpPr>
        <p:spPr>
          <a:xfrm>
            <a:off x="609120" y="273600"/>
            <a:ext cx="10969560" cy="1144800"/>
          </a:xfrm>
          <a:prstGeom prst="rect">
            <a:avLst/>
          </a:prstGeom>
        </p:spPr>
        <p:txBody>
          <a:bodyPr lIns="0" rIns="0" tIns="0" bIns="0" anchor="ctr">
            <a:noAutofit/>
          </a:bodyPr>
          <a:p>
            <a:r>
              <a:rPr b="0" lang="en-US" sz="2400" spc="-1" strike="noStrike">
                <a:solidFill>
                  <a:srgbClr val="234465"/>
                </a:solidFill>
                <a:latin typeface="Calibri"/>
              </a:rPr>
              <a:t>Click to edit the title text format</a:t>
            </a:r>
            <a:endParaRPr b="0" lang="en-US" sz="2400" spc="-1" strike="noStrike">
              <a:solidFill>
                <a:srgbClr val="234465"/>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0" name="Picture 35" descr=""/>
          <p:cNvPicPr/>
          <p:nvPr/>
        </p:nvPicPr>
        <p:blipFill>
          <a:blip r:embed="rId2"/>
          <a:stretch/>
        </p:blipFill>
        <p:spPr>
          <a:xfrm>
            <a:off x="-3240" y="5760"/>
            <a:ext cx="12191760" cy="6851880"/>
          </a:xfrm>
          <a:prstGeom prst="rect">
            <a:avLst/>
          </a:prstGeom>
          <a:ln>
            <a:noFill/>
          </a:ln>
        </p:spPr>
      </p:pic>
      <p:pic>
        <p:nvPicPr>
          <p:cNvPr id="181" name="Picture 55" descr=""/>
          <p:cNvPicPr/>
          <p:nvPr/>
        </p:nvPicPr>
        <p:blipFill>
          <a:blip r:embed="rId3"/>
          <a:stretch/>
        </p:blipFill>
        <p:spPr>
          <a:xfrm>
            <a:off x="-3240" y="5760"/>
            <a:ext cx="12191760" cy="6851880"/>
          </a:xfrm>
          <a:prstGeom prst="rect">
            <a:avLst/>
          </a:prstGeom>
          <a:ln>
            <a:noFill/>
          </a:ln>
        </p:spPr>
      </p:pic>
      <p:sp>
        <p:nvSpPr>
          <p:cNvPr id="182" name="CustomShape 1"/>
          <p:cNvSpPr/>
          <p:nvPr/>
        </p:nvSpPr>
        <p:spPr>
          <a:xfrm>
            <a:off x="-1051200" y="703080"/>
            <a:ext cx="8403480" cy="1032840"/>
          </a:xfrm>
          <a:prstGeom prst="rect">
            <a:avLst/>
          </a:prstGeom>
          <a:noFill/>
          <a:ln>
            <a:noFill/>
          </a:ln>
        </p:spPr>
        <p:style>
          <a:lnRef idx="0"/>
          <a:fillRef idx="0"/>
          <a:effectRef idx="0"/>
          <a:fontRef idx="minor"/>
        </p:style>
        <p:txBody>
          <a:bodyPr wrap="none" lIns="0" rIns="0" tIns="0" bIns="0" anchor="ctr">
            <a:noAutofit/>
          </a:bodyPr>
          <a:p>
            <a:pPr algn="ctr">
              <a:lnSpc>
                <a:spcPct val="100000"/>
              </a:lnSpc>
            </a:pPr>
            <a:r>
              <a:rPr b="1" lang="en-US" sz="8800" spc="-1" strike="noStrike">
                <a:solidFill>
                  <a:srgbClr val="234465"/>
                </a:solidFill>
                <a:latin typeface="Calibri"/>
              </a:rPr>
              <a:t>Questions?</a:t>
            </a:r>
            <a:endParaRPr b="0" lang="en-US" sz="8800" spc="-1" strike="noStrike">
              <a:latin typeface="Arial"/>
            </a:endParaRPr>
          </a:p>
        </p:txBody>
      </p:sp>
      <p:pic>
        <p:nvPicPr>
          <p:cNvPr id="183" name="Picture 25" descr=""/>
          <p:cNvPicPr/>
          <p:nvPr/>
        </p:nvPicPr>
        <p:blipFill>
          <a:blip r:embed="rId4"/>
          <a:stretch/>
        </p:blipFill>
        <p:spPr>
          <a:xfrm>
            <a:off x="164880" y="2223000"/>
            <a:ext cx="3574440" cy="4148280"/>
          </a:xfrm>
          <a:prstGeom prst="rect">
            <a:avLst/>
          </a:prstGeom>
          <a:ln>
            <a:noFill/>
          </a:ln>
        </p:spPr>
      </p:pic>
      <p:pic>
        <p:nvPicPr>
          <p:cNvPr id="184" name="Picture 41" descr=""/>
          <p:cNvPicPr/>
          <p:nvPr/>
        </p:nvPicPr>
        <p:blipFill>
          <a:blip r:embed="rId5"/>
          <a:stretch/>
        </p:blipFill>
        <p:spPr>
          <a:xfrm>
            <a:off x="9694080" y="314280"/>
            <a:ext cx="2125080" cy="529920"/>
          </a:xfrm>
          <a:prstGeom prst="rect">
            <a:avLst/>
          </a:prstGeom>
          <a:ln>
            <a:noFill/>
          </a:ln>
        </p:spPr>
      </p:pic>
      <p:sp>
        <p:nvSpPr>
          <p:cNvPr id="185" name="PlaceHolder 2"/>
          <p:cNvSpPr>
            <a:spLocks noGrp="1"/>
          </p:cNvSpPr>
          <p:nvPr>
            <p:ph type="dt"/>
          </p:nvPr>
        </p:nvSpPr>
        <p:spPr>
          <a:xfrm>
            <a:off x="188640" y="6397200"/>
            <a:ext cx="808200" cy="308520"/>
          </a:xfrm>
          <a:prstGeom prst="rect">
            <a:avLst/>
          </a:prstGeom>
        </p:spPr>
        <p:txBody>
          <a:bodyPr lIns="36000" rIns="36000" tIns="36000" bIns="36000" anchor="ctr">
            <a:noAutofit/>
          </a:bodyPr>
          <a:p>
            <a:pPr algn="ctr">
              <a:lnSpc>
                <a:spcPct val="100000"/>
              </a:lnSpc>
            </a:pPr>
            <a:fld id="{1887BEEA-8A58-4647-9F6C-081AC3E7A78E}" type="datetime1">
              <a:rPr b="0" lang="en-US" sz="1000" spc="-1" strike="noStrike">
                <a:solidFill>
                  <a:srgbClr val="234465"/>
                </a:solidFill>
                <a:latin typeface="Calibri"/>
              </a:rPr>
              <a:t>01/25/2019</a:t>
            </a:fld>
            <a:endParaRPr b="0" lang="en-US" sz="1000" spc="-1" strike="noStrike">
              <a:latin typeface="Times New Roman"/>
            </a:endParaRPr>
          </a:p>
        </p:txBody>
      </p:sp>
      <p:sp>
        <p:nvSpPr>
          <p:cNvPr id="186" name="PlaceHolder 3"/>
          <p:cNvSpPr>
            <a:spLocks noGrp="1"/>
          </p:cNvSpPr>
          <p:nvPr>
            <p:ph type="ftr"/>
          </p:nvPr>
        </p:nvSpPr>
        <p:spPr>
          <a:xfrm>
            <a:off x="997200" y="6397200"/>
            <a:ext cx="10564200" cy="308520"/>
          </a:xfrm>
          <a:prstGeom prst="rect">
            <a:avLst/>
          </a:prstGeom>
        </p:spPr>
        <p:txBody>
          <a:bodyPr lIns="36000" rIns="36000" tIns="36000" bIns="36000" anchor="ctr">
            <a:noAutofit/>
          </a:bodyPr>
          <a:p>
            <a:endParaRPr b="0" lang="en-US" sz="2400" spc="-1" strike="noStrike">
              <a:latin typeface="Times New Roman"/>
            </a:endParaRPr>
          </a:p>
        </p:txBody>
      </p:sp>
      <p:sp>
        <p:nvSpPr>
          <p:cNvPr id="187" name="PlaceHolder 4"/>
          <p:cNvSpPr>
            <a:spLocks noGrp="1"/>
          </p:cNvSpPr>
          <p:nvPr>
            <p:ph type="sldNum"/>
          </p:nvPr>
        </p:nvSpPr>
        <p:spPr>
          <a:xfrm>
            <a:off x="11563560" y="6397200"/>
            <a:ext cx="428400" cy="308520"/>
          </a:xfrm>
          <a:prstGeom prst="rect">
            <a:avLst/>
          </a:prstGeom>
        </p:spPr>
        <p:txBody>
          <a:bodyPr lIns="36000" rIns="36000" tIns="36000" bIns="36000" anchor="ctr">
            <a:noAutofit/>
          </a:bodyPr>
          <a:p>
            <a:pPr algn="r">
              <a:lnSpc>
                <a:spcPct val="100000"/>
              </a:lnSpc>
            </a:pPr>
            <a:fld id="{34BAA634-A8D8-4566-BDFD-E5F05581F583}" type="slidenum">
              <a:rPr b="0" lang="en-US" sz="1000" spc="-1" strike="noStrike">
                <a:solidFill>
                  <a:srgbClr val="234465"/>
                </a:solidFill>
                <a:latin typeface="Calibri"/>
              </a:rPr>
              <a:t>&lt;number&gt;</a:t>
            </a:fld>
            <a:endParaRPr b="0" lang="en-US" sz="1000" spc="-1" strike="noStrike">
              <a:latin typeface="Times New Roman"/>
            </a:endParaRPr>
          </a:p>
        </p:txBody>
      </p:sp>
      <p:pic>
        <p:nvPicPr>
          <p:cNvPr id="188" name="Picture 17" descr=""/>
          <p:cNvPicPr/>
          <p:nvPr/>
        </p:nvPicPr>
        <p:blipFill>
          <a:blip r:embed="rId6"/>
          <a:stretch/>
        </p:blipFill>
        <p:spPr>
          <a:xfrm>
            <a:off x="6949080" y="1702440"/>
            <a:ext cx="1198080" cy="1198440"/>
          </a:xfrm>
          <a:prstGeom prst="rect">
            <a:avLst/>
          </a:prstGeom>
          <a:ln>
            <a:noFill/>
          </a:ln>
        </p:spPr>
      </p:pic>
      <p:pic>
        <p:nvPicPr>
          <p:cNvPr id="189" name="Picture 19" descr=""/>
          <p:cNvPicPr/>
          <p:nvPr/>
        </p:nvPicPr>
        <p:blipFill>
          <a:blip r:embed="rId7"/>
          <a:stretch/>
        </p:blipFill>
        <p:spPr>
          <a:xfrm>
            <a:off x="4788000" y="3776400"/>
            <a:ext cx="1165680" cy="1401840"/>
          </a:xfrm>
          <a:prstGeom prst="rect">
            <a:avLst/>
          </a:prstGeom>
          <a:ln>
            <a:noFill/>
          </a:ln>
        </p:spPr>
      </p:pic>
      <p:pic>
        <p:nvPicPr>
          <p:cNvPr id="190" name="Picture 20" descr=""/>
          <p:cNvPicPr/>
          <p:nvPr/>
        </p:nvPicPr>
        <p:blipFill>
          <a:blip r:embed="rId8"/>
          <a:stretch/>
        </p:blipFill>
        <p:spPr>
          <a:xfrm>
            <a:off x="6226200" y="3776400"/>
            <a:ext cx="1165680" cy="1388880"/>
          </a:xfrm>
          <a:prstGeom prst="rect">
            <a:avLst/>
          </a:prstGeom>
          <a:ln>
            <a:noFill/>
          </a:ln>
        </p:spPr>
      </p:pic>
      <p:pic>
        <p:nvPicPr>
          <p:cNvPr id="191" name="Picture 21" descr=""/>
          <p:cNvPicPr/>
          <p:nvPr/>
        </p:nvPicPr>
        <p:blipFill>
          <a:blip r:embed="rId9"/>
          <a:stretch/>
        </p:blipFill>
        <p:spPr>
          <a:xfrm>
            <a:off x="7665840" y="3775680"/>
            <a:ext cx="1165680" cy="1566720"/>
          </a:xfrm>
          <a:prstGeom prst="rect">
            <a:avLst/>
          </a:prstGeom>
          <a:ln>
            <a:noFill/>
          </a:ln>
        </p:spPr>
      </p:pic>
      <p:pic>
        <p:nvPicPr>
          <p:cNvPr id="192" name="Picture 22" descr=""/>
          <p:cNvPicPr/>
          <p:nvPr/>
        </p:nvPicPr>
        <p:blipFill>
          <a:blip r:embed="rId10"/>
          <a:stretch/>
        </p:blipFill>
        <p:spPr>
          <a:xfrm>
            <a:off x="9105480" y="3769920"/>
            <a:ext cx="1165680" cy="1350360"/>
          </a:xfrm>
          <a:prstGeom prst="rect">
            <a:avLst/>
          </a:prstGeom>
          <a:ln>
            <a:noFill/>
          </a:ln>
        </p:spPr>
      </p:pic>
      <p:pic>
        <p:nvPicPr>
          <p:cNvPr id="193" name="Picture 23" descr=""/>
          <p:cNvPicPr/>
          <p:nvPr/>
        </p:nvPicPr>
        <p:blipFill>
          <a:blip r:embed="rId11"/>
          <a:stretch/>
        </p:blipFill>
        <p:spPr>
          <a:xfrm>
            <a:off x="10545120" y="3776400"/>
            <a:ext cx="1165680" cy="1433520"/>
          </a:xfrm>
          <a:prstGeom prst="rect">
            <a:avLst/>
          </a:prstGeom>
          <a:ln>
            <a:noFill/>
          </a:ln>
        </p:spPr>
      </p:pic>
      <p:pic>
        <p:nvPicPr>
          <p:cNvPr id="194" name="Picture 24" descr=""/>
          <p:cNvPicPr/>
          <p:nvPr/>
        </p:nvPicPr>
        <p:blipFill>
          <a:blip r:embed="rId12"/>
          <a:stretch/>
        </p:blipFill>
        <p:spPr>
          <a:xfrm>
            <a:off x="3385440" y="3776400"/>
            <a:ext cx="1163880" cy="1439640"/>
          </a:xfrm>
          <a:prstGeom prst="rect">
            <a:avLst/>
          </a:prstGeom>
          <a:ln>
            <a:noFill/>
          </a:ln>
        </p:spPr>
      </p:pic>
      <p:sp>
        <p:nvSpPr>
          <p:cNvPr id="195" name="Line 5"/>
          <p:cNvSpPr/>
          <p:nvPr/>
        </p:nvSpPr>
        <p:spPr>
          <a:xfrm>
            <a:off x="3968280" y="3335400"/>
            <a:ext cx="7159680" cy="3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196" name="Line 6"/>
          <p:cNvSpPr/>
          <p:nvPr/>
        </p:nvSpPr>
        <p:spPr>
          <a:xfrm>
            <a:off x="3968280" y="333540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197" name="Line 7"/>
          <p:cNvSpPr/>
          <p:nvPr/>
        </p:nvSpPr>
        <p:spPr>
          <a:xfrm>
            <a:off x="5362560" y="333540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198" name="Line 8"/>
          <p:cNvSpPr/>
          <p:nvPr/>
        </p:nvSpPr>
        <p:spPr>
          <a:xfrm>
            <a:off x="6809400" y="332892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199" name="Line 9"/>
          <p:cNvSpPr/>
          <p:nvPr/>
        </p:nvSpPr>
        <p:spPr>
          <a:xfrm>
            <a:off x="8249040" y="332892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00" name="Line 10"/>
          <p:cNvSpPr/>
          <p:nvPr/>
        </p:nvSpPr>
        <p:spPr>
          <a:xfrm>
            <a:off x="9688320" y="332892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01" name="Line 11"/>
          <p:cNvSpPr/>
          <p:nvPr/>
        </p:nvSpPr>
        <p:spPr>
          <a:xfrm>
            <a:off x="11127960" y="333540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02" name="Line 12"/>
          <p:cNvSpPr/>
          <p:nvPr/>
        </p:nvSpPr>
        <p:spPr>
          <a:xfrm>
            <a:off x="7548120" y="309276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03" name="CustomShape 13"/>
          <p:cNvSpPr/>
          <p:nvPr/>
        </p:nvSpPr>
        <p:spPr>
          <a:xfrm>
            <a:off x="-1440" y="6371280"/>
            <a:ext cx="12191760" cy="504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204" name="Picture 36" descr=""/>
          <p:cNvPicPr/>
          <p:nvPr/>
        </p:nvPicPr>
        <p:blipFill>
          <a:blip r:embed="rId13"/>
          <a:stretch/>
        </p:blipFill>
        <p:spPr>
          <a:xfrm>
            <a:off x="6949080" y="1702440"/>
            <a:ext cx="1198080" cy="1198440"/>
          </a:xfrm>
          <a:prstGeom prst="rect">
            <a:avLst/>
          </a:prstGeom>
          <a:ln>
            <a:noFill/>
          </a:ln>
        </p:spPr>
      </p:pic>
      <p:pic>
        <p:nvPicPr>
          <p:cNvPr id="205" name="Picture 37" descr=""/>
          <p:cNvPicPr/>
          <p:nvPr/>
        </p:nvPicPr>
        <p:blipFill>
          <a:blip r:embed="rId14"/>
          <a:stretch/>
        </p:blipFill>
        <p:spPr>
          <a:xfrm>
            <a:off x="4788000" y="3776400"/>
            <a:ext cx="1165680" cy="1401840"/>
          </a:xfrm>
          <a:prstGeom prst="rect">
            <a:avLst/>
          </a:prstGeom>
          <a:ln>
            <a:noFill/>
          </a:ln>
        </p:spPr>
      </p:pic>
      <p:pic>
        <p:nvPicPr>
          <p:cNvPr id="206" name="Picture 38" descr=""/>
          <p:cNvPicPr/>
          <p:nvPr/>
        </p:nvPicPr>
        <p:blipFill>
          <a:blip r:embed="rId15"/>
          <a:stretch/>
        </p:blipFill>
        <p:spPr>
          <a:xfrm>
            <a:off x="6226200" y="3776400"/>
            <a:ext cx="1165680" cy="1388880"/>
          </a:xfrm>
          <a:prstGeom prst="rect">
            <a:avLst/>
          </a:prstGeom>
          <a:ln>
            <a:noFill/>
          </a:ln>
        </p:spPr>
      </p:pic>
      <p:pic>
        <p:nvPicPr>
          <p:cNvPr id="207" name="Picture 39" descr=""/>
          <p:cNvPicPr/>
          <p:nvPr/>
        </p:nvPicPr>
        <p:blipFill>
          <a:blip r:embed="rId16"/>
          <a:stretch/>
        </p:blipFill>
        <p:spPr>
          <a:xfrm>
            <a:off x="7665840" y="3775680"/>
            <a:ext cx="1165680" cy="1566720"/>
          </a:xfrm>
          <a:prstGeom prst="rect">
            <a:avLst/>
          </a:prstGeom>
          <a:ln>
            <a:noFill/>
          </a:ln>
        </p:spPr>
      </p:pic>
      <p:pic>
        <p:nvPicPr>
          <p:cNvPr id="208" name="Picture 40" descr=""/>
          <p:cNvPicPr/>
          <p:nvPr/>
        </p:nvPicPr>
        <p:blipFill>
          <a:blip r:embed="rId17"/>
          <a:stretch/>
        </p:blipFill>
        <p:spPr>
          <a:xfrm>
            <a:off x="9105480" y="3769920"/>
            <a:ext cx="1165680" cy="1350360"/>
          </a:xfrm>
          <a:prstGeom prst="rect">
            <a:avLst/>
          </a:prstGeom>
          <a:ln>
            <a:noFill/>
          </a:ln>
        </p:spPr>
      </p:pic>
      <p:pic>
        <p:nvPicPr>
          <p:cNvPr id="209" name="Picture 42" descr=""/>
          <p:cNvPicPr/>
          <p:nvPr/>
        </p:nvPicPr>
        <p:blipFill>
          <a:blip r:embed="rId18"/>
          <a:stretch/>
        </p:blipFill>
        <p:spPr>
          <a:xfrm>
            <a:off x="10545120" y="3776400"/>
            <a:ext cx="1165680" cy="1433520"/>
          </a:xfrm>
          <a:prstGeom prst="rect">
            <a:avLst/>
          </a:prstGeom>
          <a:ln>
            <a:noFill/>
          </a:ln>
        </p:spPr>
      </p:pic>
      <p:pic>
        <p:nvPicPr>
          <p:cNvPr id="210" name="Picture 43" descr=""/>
          <p:cNvPicPr/>
          <p:nvPr/>
        </p:nvPicPr>
        <p:blipFill>
          <a:blip r:embed="rId19"/>
          <a:stretch/>
        </p:blipFill>
        <p:spPr>
          <a:xfrm>
            <a:off x="3385440" y="3776400"/>
            <a:ext cx="1163880" cy="1439640"/>
          </a:xfrm>
          <a:prstGeom prst="rect">
            <a:avLst/>
          </a:prstGeom>
          <a:ln>
            <a:noFill/>
          </a:ln>
        </p:spPr>
      </p:pic>
      <p:sp>
        <p:nvSpPr>
          <p:cNvPr id="211" name="Line 14"/>
          <p:cNvSpPr/>
          <p:nvPr/>
        </p:nvSpPr>
        <p:spPr>
          <a:xfrm>
            <a:off x="3968280" y="3335400"/>
            <a:ext cx="7159680" cy="3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2" name="Line 15"/>
          <p:cNvSpPr/>
          <p:nvPr/>
        </p:nvSpPr>
        <p:spPr>
          <a:xfrm>
            <a:off x="3968280" y="333540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3" name="Line 16"/>
          <p:cNvSpPr/>
          <p:nvPr/>
        </p:nvSpPr>
        <p:spPr>
          <a:xfrm>
            <a:off x="5362560" y="333540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4" name="Line 17"/>
          <p:cNvSpPr/>
          <p:nvPr/>
        </p:nvSpPr>
        <p:spPr>
          <a:xfrm>
            <a:off x="6809400" y="332892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5" name="Line 18"/>
          <p:cNvSpPr/>
          <p:nvPr/>
        </p:nvSpPr>
        <p:spPr>
          <a:xfrm>
            <a:off x="8249040" y="332892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6" name="Line 19"/>
          <p:cNvSpPr/>
          <p:nvPr/>
        </p:nvSpPr>
        <p:spPr>
          <a:xfrm>
            <a:off x="9688320" y="332892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7" name="Line 20"/>
          <p:cNvSpPr/>
          <p:nvPr/>
        </p:nvSpPr>
        <p:spPr>
          <a:xfrm>
            <a:off x="11127960" y="333540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8" name="Line 21"/>
          <p:cNvSpPr/>
          <p:nvPr/>
        </p:nvSpPr>
        <p:spPr>
          <a:xfrm>
            <a:off x="7548120" y="3092760"/>
            <a:ext cx="360" cy="2361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219" name="PlaceHolder 22"/>
          <p:cNvSpPr>
            <a:spLocks noGrp="1"/>
          </p:cNvSpPr>
          <p:nvPr>
            <p:ph type="title"/>
          </p:nvPr>
        </p:nvSpPr>
        <p:spPr>
          <a:xfrm>
            <a:off x="609120" y="273600"/>
            <a:ext cx="10969560" cy="1144800"/>
          </a:xfrm>
          <a:prstGeom prst="rect">
            <a:avLst/>
          </a:prstGeom>
        </p:spPr>
        <p:txBody>
          <a:bodyPr lIns="0" rIns="0" tIns="0" bIns="0" anchor="ctr">
            <a:noAutofit/>
          </a:bodyPr>
          <a:p>
            <a:r>
              <a:rPr b="0" lang="en-US" sz="2400" spc="-1" strike="noStrike">
                <a:solidFill>
                  <a:srgbClr val="234465"/>
                </a:solidFill>
                <a:latin typeface="Calibri"/>
              </a:rPr>
              <a:t>Click to edit the title text format</a:t>
            </a:r>
            <a:endParaRPr b="0" lang="en-US" sz="2400" spc="-1" strike="noStrike">
              <a:solidFill>
                <a:srgbClr val="234465"/>
              </a:solidFill>
              <a:latin typeface="Calibri"/>
            </a:endParaRPr>
          </a:p>
        </p:txBody>
      </p:sp>
      <p:sp>
        <p:nvSpPr>
          <p:cNvPr id="220" name="PlaceHolder 23"/>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400" spc="-1" strike="noStrike">
                <a:solidFill>
                  <a:srgbClr val="234465"/>
                </a:solidFill>
                <a:latin typeface="Calibri"/>
              </a:rPr>
              <a:t>Click to edit the outline text format</a:t>
            </a:r>
            <a:endParaRPr b="0" lang="en-US" sz="3400" spc="-1" strike="noStrike">
              <a:solidFill>
                <a:srgbClr val="234465"/>
              </a:solidFill>
              <a:latin typeface="Calibri"/>
            </a:endParaRPr>
          </a:p>
          <a:p>
            <a:pPr lvl="1" marL="864000" indent="-324000">
              <a:spcBef>
                <a:spcPts val="1134"/>
              </a:spcBef>
              <a:buClr>
                <a:srgbClr val="000000"/>
              </a:buClr>
              <a:buSzPct val="75000"/>
              <a:buFont typeface="Symbol" charset="2"/>
              <a:buChar char=""/>
            </a:pPr>
            <a:r>
              <a:rPr b="0" lang="en-US" sz="3000" spc="-1" strike="noStrike">
                <a:solidFill>
                  <a:srgbClr val="234465"/>
                </a:solidFill>
                <a:latin typeface="Calibri"/>
              </a:rPr>
              <a:t>Second Outline Level</a:t>
            </a:r>
            <a:endParaRPr b="0" lang="en-US" sz="3000" spc="-1" strike="noStrike">
              <a:solidFill>
                <a:srgbClr val="234465"/>
              </a:solidFill>
              <a:latin typeface="Calibri"/>
            </a:endParaRPr>
          </a:p>
          <a:p>
            <a:pPr lvl="2" marL="1296000" indent="-288000">
              <a:spcBef>
                <a:spcPts val="850"/>
              </a:spcBef>
              <a:buClr>
                <a:srgbClr val="000000"/>
              </a:buClr>
              <a:buSzPct val="45000"/>
              <a:buFont typeface="Wingdings" charset="2"/>
              <a:buChar char=""/>
            </a:pPr>
            <a:r>
              <a:rPr b="0" lang="en-US" sz="2800" spc="-1" strike="noStrike">
                <a:solidFill>
                  <a:srgbClr val="234465"/>
                </a:solidFill>
                <a:latin typeface="Calibri"/>
              </a:rPr>
              <a:t>Third Outline Level</a:t>
            </a:r>
            <a:endParaRPr b="0" lang="en-US" sz="2800" spc="-1" strike="noStrike">
              <a:solidFill>
                <a:srgbClr val="234465"/>
              </a:solidFill>
              <a:latin typeface="Calibri"/>
            </a:endParaRPr>
          </a:p>
          <a:p>
            <a:pPr lvl="3" marL="1728000" indent="-216000">
              <a:spcBef>
                <a:spcPts val="567"/>
              </a:spcBef>
              <a:buClr>
                <a:srgbClr val="000000"/>
              </a:buClr>
              <a:buSzPct val="75000"/>
              <a:buFont typeface="Symbol" charset="2"/>
              <a:buChar char=""/>
            </a:pPr>
            <a:r>
              <a:rPr b="0" lang="en-US" sz="2600" spc="-1" strike="noStrike">
                <a:solidFill>
                  <a:srgbClr val="234465"/>
                </a:solidFill>
                <a:latin typeface="Calibri"/>
              </a:rPr>
              <a:t>Fourth Outline Level</a:t>
            </a:r>
            <a:endParaRPr b="0" lang="en-US" sz="2600" spc="-1" strike="noStrike">
              <a:solidFill>
                <a:srgbClr val="234465"/>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234465"/>
                </a:solidFill>
                <a:latin typeface="Calibri"/>
              </a:rPr>
              <a:t>Fifth Outline Level</a:t>
            </a:r>
            <a:endParaRPr b="0" lang="en-US" sz="2000" spc="-1" strike="noStrike">
              <a:solidFill>
                <a:srgbClr val="234465"/>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234465"/>
                </a:solidFill>
                <a:latin typeface="Calibri"/>
              </a:rPr>
              <a:t>Sixth Outline Level</a:t>
            </a:r>
            <a:endParaRPr b="0" lang="en-US" sz="2000" spc="-1" strike="noStrike">
              <a:solidFill>
                <a:srgbClr val="234465"/>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234465"/>
                </a:solidFill>
                <a:latin typeface="Calibri"/>
              </a:rPr>
              <a:t>Seventh Outline Level</a:t>
            </a:r>
            <a:endParaRPr b="0" lang="en-US" sz="2000" spc="-1" strike="noStrike">
              <a:solidFill>
                <a:srgbClr val="234465"/>
              </a:solidFill>
              <a:latin typeface="Calibri"/>
            </a:endParaRPr>
          </a:p>
        </p:txBody>
      </p:sp>
    </p:spTree>
  </p:cSld>
  <p:clrMap bg1="lt1" bg2="lt2" tx1="dk1" tx2="dk2" accent1="accent1" accent2="accent2" accent3="accent3" accent4="accent4" accent5="accent5" accent6="accent6" hlink="hlink" folHlink="folHlink"/>
  <p:sldLayoutIdLst>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Lst>
</p:sldMaster>
</file>

<file path=ppt/slides/_rels/slide1.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s://jcp.org/en/home/index" TargetMode="External"/><Relationship Id="rId2" Type="http://schemas.openxmlformats.org/officeDocument/2006/relationships/image" Target="../media/image53.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3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slideLayout" Target="../slideLayouts/slideLayout25.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3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slideLayout" Target="../slideLayouts/slideLayout25.xml"/><Relationship Id="rId8"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2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79.jpe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 Id="rId7"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hyperlink" Target="https://softuni.bg/trainings/courses" TargetMode="External"/><Relationship Id="rId2" Type="http://schemas.openxmlformats.org/officeDocument/2006/relationships/slideLayout" Target="../slideLayouts/slideLayout49.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jpe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image" Target="../media/image90.png"/><Relationship Id="rId7" Type="http://schemas.openxmlformats.org/officeDocument/2006/relationships/image" Target="../media/image91.png"/><Relationship Id="rId8" Type="http://schemas.openxmlformats.org/officeDocument/2006/relationships/image" Target="../media/image92.png"/><Relationship Id="rId9" Type="http://schemas.openxmlformats.org/officeDocument/2006/relationships/image" Target="../media/image93.png"/><Relationship Id="rId10" Type="http://schemas.openxmlformats.org/officeDocument/2006/relationships/image" Target="../media/image94.png"/><Relationship Id="rId11" Type="http://schemas.openxmlformats.org/officeDocument/2006/relationships/image" Target="../media/image95.png"/><Relationship Id="rId12" Type="http://schemas.openxmlformats.org/officeDocument/2006/relationships/image" Target="../media/image96.png"/><Relationship Id="rId13"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97.jpeg"/><Relationship Id="rId2" Type="http://schemas.openxmlformats.org/officeDocument/2006/relationships/image" Target="../media/image98.png"/><Relationship Id="rId3" Type="http://schemas.openxmlformats.org/officeDocument/2006/relationships/image" Target="../media/image99.jpeg"/><Relationship Id="rId4" Type="http://schemas.openxmlformats.org/officeDocument/2006/relationships/image" Target="../media/image100.gif"/><Relationship Id="rId5"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hyperlink" Target="http://softuni.foundation/" TargetMode="External"/><Relationship Id="rId3" Type="http://schemas.openxmlformats.org/officeDocument/2006/relationships/hyperlink" Target="https://www.facebook.com/SoftwareUniversity" TargetMode="External"/><Relationship Id="rId4" Type="http://schemas.openxmlformats.org/officeDocument/2006/relationships/hyperlink" Target="http://forum.softuni.bg/" TargetMode="External"/><Relationship Id="rId5" Type="http://schemas.openxmlformats.org/officeDocument/2006/relationships/image" Target="../media/image101.png"/><Relationship Id="rId6" Type="http://schemas.openxmlformats.org/officeDocument/2006/relationships/image" Target="../media/image102.png"/><Relationship Id="rId7" Type="http://schemas.openxmlformats.org/officeDocument/2006/relationships/image" Target="../media/image103.png"/><Relationship Id="rId8" Type="http://schemas.openxmlformats.org/officeDocument/2006/relationships/image" Target="../media/image104.png"/><Relationship Id="rId9" Type="http://schemas.openxmlformats.org/officeDocument/2006/relationships/slideLayout" Target="../slideLayouts/slideLayout25.xml"/><Relationship Id="rId10"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hyperlink" Target="http://creativecommons.org/licenses/by-nc-sa/4.0/" TargetMode="External"/><Relationship Id="rId2" Type="http://schemas.openxmlformats.org/officeDocument/2006/relationships/hyperlink" Target="http://creativecommons.org/licenses/by-nc-sa/4.0/" TargetMode="External"/><Relationship Id="rId3" Type="http://schemas.openxmlformats.org/officeDocument/2006/relationships/hyperlink" Target="http://creativecommons.org/licenses/by-nc-sa/4.0/" TargetMode="External"/><Relationship Id="rId4" Type="http://schemas.openxmlformats.org/officeDocument/2006/relationships/image" Target="../media/image105.png"/><Relationship Id="rId5" Type="http://schemas.openxmlformats.org/officeDocument/2006/relationships/slideLayout" Target="../slideLayouts/slideLayout25.xml"/><Relationship Id="rId6"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666720" y="1303200"/>
            <a:ext cx="10962000" cy="882360"/>
          </a:xfrm>
          <a:prstGeom prst="rect">
            <a:avLst/>
          </a:prstGeom>
          <a:noFill/>
          <a:ln>
            <a:noFill/>
          </a:ln>
        </p:spPr>
        <p:txBody>
          <a:bodyPr lIns="108000" rIns="108000" tIns="36000" bIns="36000">
            <a:noAutofit/>
          </a:bodyPr>
          <a:p>
            <a:pPr algn="ctr">
              <a:lnSpc>
                <a:spcPct val="105000"/>
              </a:lnSpc>
              <a:spcBef>
                <a:spcPts val="601"/>
              </a:spcBef>
              <a:spcAft>
                <a:spcPts val="601"/>
              </a:spcAft>
            </a:pPr>
            <a:r>
              <a:rPr b="0" lang="en-US" sz="3600" spc="-1" strike="noStrike">
                <a:solidFill>
                  <a:srgbClr val="234465"/>
                </a:solidFill>
                <a:latin typeface="Calibri"/>
              </a:rPr>
              <a:t>Java Platform, Java EE, Servlets</a:t>
            </a:r>
            <a:endParaRPr b="0" lang="en-US" sz="3600" spc="-1" strike="noStrike">
              <a:latin typeface="Arial"/>
            </a:endParaRPr>
          </a:p>
        </p:txBody>
      </p:sp>
      <p:sp>
        <p:nvSpPr>
          <p:cNvPr id="264" name="TextShape 2"/>
          <p:cNvSpPr txBox="1"/>
          <p:nvPr/>
        </p:nvSpPr>
        <p:spPr>
          <a:xfrm>
            <a:off x="666720" y="254880"/>
            <a:ext cx="10962000" cy="882360"/>
          </a:xfrm>
          <a:prstGeom prst="rect">
            <a:avLst/>
          </a:prstGeom>
          <a:noFill/>
          <a:ln>
            <a:noFill/>
          </a:ln>
        </p:spPr>
        <p:txBody>
          <a:bodyPr lIns="108000" rIns="108000" tIns="36000" bIns="36000" anchor="ctr">
            <a:noAutofit/>
          </a:bodyPr>
          <a:p>
            <a:pPr algn="ctr">
              <a:lnSpc>
                <a:spcPct val="100000"/>
              </a:lnSpc>
            </a:pPr>
            <a:r>
              <a:rPr b="1" lang="en-US" sz="4800" spc="-1" strike="noStrike">
                <a:solidFill>
                  <a:srgbClr val="234465"/>
                </a:solidFill>
                <a:latin typeface="Calibri"/>
              </a:rPr>
              <a:t>Introduction to Java EE</a:t>
            </a:r>
            <a:endParaRPr b="0" lang="en-US" sz="4800" spc="-1" strike="noStrike">
              <a:solidFill>
                <a:srgbClr val="234465"/>
              </a:solidFill>
              <a:latin typeface="Calibri"/>
            </a:endParaRPr>
          </a:p>
        </p:txBody>
      </p:sp>
      <p:sp>
        <p:nvSpPr>
          <p:cNvPr id="265" name="TextShape 3"/>
          <p:cNvSpPr txBox="1"/>
          <p:nvPr/>
        </p:nvSpPr>
        <p:spPr>
          <a:xfrm>
            <a:off x="8641440" y="5909760"/>
            <a:ext cx="2950560" cy="394920"/>
          </a:xfrm>
          <a:prstGeom prst="rect">
            <a:avLst/>
          </a:prstGeom>
          <a:noFill/>
          <a:ln>
            <a:noFill/>
          </a:ln>
        </p:spPr>
        <p:txBody>
          <a:bodyPr lIns="36000" rIns="36000" tIns="36000" bIns="36000" anchor="ctr">
            <a:noAutofit/>
          </a:bodyPr>
          <a:p>
            <a:pPr algn="r">
              <a:lnSpc>
                <a:spcPct val="105000"/>
              </a:lnSpc>
            </a:pPr>
            <a:r>
              <a:rPr b="1" lang="en-US" sz="2000" spc="-1" strike="noStrike">
                <a:solidFill>
                  <a:srgbClr val="1a334c"/>
                </a:solidFill>
                <a:latin typeface="Calibri"/>
              </a:rPr>
              <a:t>Software University</a:t>
            </a:r>
            <a:endParaRPr b="0" lang="en-US" sz="2000" spc="-1" strike="noStrike">
              <a:solidFill>
                <a:srgbClr val="234465"/>
              </a:solidFill>
              <a:latin typeface="Calibri"/>
            </a:endParaRPr>
          </a:p>
        </p:txBody>
      </p:sp>
      <p:sp>
        <p:nvSpPr>
          <p:cNvPr id="266" name="TextShape 4"/>
          <p:cNvSpPr txBox="1"/>
          <p:nvPr/>
        </p:nvSpPr>
        <p:spPr>
          <a:xfrm>
            <a:off x="8641440" y="6334560"/>
            <a:ext cx="2950560" cy="362880"/>
          </a:xfrm>
          <a:prstGeom prst="rect">
            <a:avLst/>
          </a:prstGeom>
          <a:noFill/>
          <a:ln>
            <a:noFill/>
          </a:ln>
        </p:spPr>
        <p:txBody>
          <a:bodyPr lIns="36000" rIns="36000" tIns="36000" bIns="36000" anchor="ctr">
            <a:noAutofit/>
          </a:bodyPr>
          <a:p>
            <a:pPr algn="r">
              <a:lnSpc>
                <a:spcPct val="105000"/>
              </a:lnSpc>
            </a:pPr>
            <a:r>
              <a:rPr b="1" lang="en-US" sz="1800" spc="-1" strike="noStrike" u="sng">
                <a:solidFill>
                  <a:srgbClr val="d9880f"/>
                </a:solidFill>
                <a:uFillTx/>
                <a:latin typeface="Calibri"/>
                <a:hlinkClick r:id="rId1"/>
              </a:rPr>
              <a:t>http://softuni.bg</a:t>
            </a:r>
            <a:endParaRPr b="0" lang="en-US" sz="1800" spc="-1" strike="noStrike">
              <a:solidFill>
                <a:srgbClr val="234465"/>
              </a:solidFill>
              <a:latin typeface="Calibri"/>
            </a:endParaRPr>
          </a:p>
        </p:txBody>
      </p:sp>
      <p:sp>
        <p:nvSpPr>
          <p:cNvPr id="267" name="TextShape 5"/>
          <p:cNvSpPr txBox="1"/>
          <p:nvPr/>
        </p:nvSpPr>
        <p:spPr>
          <a:xfrm>
            <a:off x="671040" y="4867920"/>
            <a:ext cx="2950560" cy="524160"/>
          </a:xfrm>
          <a:prstGeom prst="rect">
            <a:avLst/>
          </a:prstGeom>
          <a:noFill/>
          <a:ln>
            <a:noFill/>
          </a:ln>
        </p:spPr>
        <p:txBody>
          <a:bodyPr lIns="36000" rIns="36000" tIns="36000" bIns="36000" anchor="ctr">
            <a:noAutofit/>
          </a:bodyPr>
          <a:p>
            <a:pPr>
              <a:lnSpc>
                <a:spcPct val="105000"/>
              </a:lnSpc>
            </a:pPr>
            <a:r>
              <a:rPr b="1" lang="en-US" sz="2800" spc="-1" strike="noStrike">
                <a:solidFill>
                  <a:srgbClr val="234465"/>
                </a:solidFill>
                <a:latin typeface="Calibri"/>
              </a:rPr>
              <a:t>SoftUni Team</a:t>
            </a:r>
            <a:endParaRPr b="0" lang="en-US" sz="2800" spc="-1" strike="noStrike">
              <a:solidFill>
                <a:srgbClr val="234465"/>
              </a:solidFill>
              <a:latin typeface="Calibri"/>
            </a:endParaRPr>
          </a:p>
        </p:txBody>
      </p:sp>
      <p:sp>
        <p:nvSpPr>
          <p:cNvPr id="268" name="TextShape 6"/>
          <p:cNvSpPr txBox="1"/>
          <p:nvPr/>
        </p:nvSpPr>
        <p:spPr>
          <a:xfrm>
            <a:off x="671040" y="5361120"/>
            <a:ext cx="2950560" cy="459720"/>
          </a:xfrm>
          <a:prstGeom prst="rect">
            <a:avLst/>
          </a:prstGeom>
          <a:noFill/>
          <a:ln>
            <a:noFill/>
          </a:ln>
        </p:spPr>
        <p:txBody>
          <a:bodyPr lIns="36000" rIns="36000" tIns="36000" bIns="36000" anchor="ctr">
            <a:noAutofit/>
          </a:bodyPr>
          <a:p>
            <a:pPr>
              <a:lnSpc>
                <a:spcPct val="105000"/>
              </a:lnSpc>
            </a:pPr>
            <a:r>
              <a:rPr b="1" lang="en-US" sz="2400" spc="-1" strike="noStrike">
                <a:solidFill>
                  <a:srgbClr val="234465"/>
                </a:solidFill>
                <a:latin typeface="Calibri"/>
              </a:rPr>
              <a:t>Technical Trainers</a:t>
            </a:r>
            <a:endParaRPr b="0" lang="en-US" sz="2400" spc="-1" strike="noStrike">
              <a:solidFill>
                <a:srgbClr val="234465"/>
              </a:solidFill>
              <a:latin typeface="Calibri"/>
            </a:endParaRPr>
          </a:p>
        </p:txBody>
      </p:sp>
      <p:pic>
        <p:nvPicPr>
          <p:cNvPr id="269" name="Picture 12" descr=""/>
          <p:cNvPicPr/>
          <p:nvPr/>
        </p:nvPicPr>
        <p:blipFill>
          <a:blip r:embed="rId2"/>
          <a:stretch/>
        </p:blipFill>
        <p:spPr>
          <a:xfrm>
            <a:off x="4501800" y="2023200"/>
            <a:ext cx="2452320" cy="2452320"/>
          </a:xfrm>
          <a:prstGeom prst="rect">
            <a:avLst/>
          </a:prstGeom>
          <a:ln>
            <a:noFill/>
          </a:ln>
        </p:spPr>
      </p:pic>
      <p:pic>
        <p:nvPicPr>
          <p:cNvPr id="270" name="Picture 13" descr=""/>
          <p:cNvPicPr/>
          <p:nvPr/>
        </p:nvPicPr>
        <p:blipFill>
          <a:blip r:embed="rId3"/>
          <a:stretch/>
        </p:blipFill>
        <p:spPr>
          <a:xfrm>
            <a:off x="6066360" y="3996000"/>
            <a:ext cx="2076120" cy="2076120"/>
          </a:xfrm>
          <a:prstGeom prst="rect">
            <a:avLst/>
          </a:prstGeom>
          <a:ln>
            <a:noFill/>
          </a:ln>
        </p:spPr>
      </p:pic>
      <p:pic>
        <p:nvPicPr>
          <p:cNvPr id="271" name="Picture 14" descr=""/>
          <p:cNvPicPr/>
          <p:nvPr/>
        </p:nvPicPr>
        <p:blipFill>
          <a:blip r:embed="rId4"/>
          <a:stretch/>
        </p:blipFill>
        <p:spPr>
          <a:xfrm>
            <a:off x="3618000" y="4167720"/>
            <a:ext cx="1904760" cy="19047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190440" y="1151280"/>
            <a:ext cx="5093640" cy="556992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Java SE</a:t>
            </a:r>
            <a:endParaRPr b="0" lang="en-US" sz="30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Provides APIs to handle collections</a:t>
            </a:r>
            <a:endParaRPr b="0" lang="en-US" sz="28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JVM is the container for Applications</a:t>
            </a:r>
            <a:endParaRPr b="0" lang="en-US" sz="28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The container provides lower-level services</a:t>
            </a:r>
            <a:endParaRPr b="0" lang="en-US" sz="2800" spc="-1" strike="noStrike">
              <a:solidFill>
                <a:srgbClr val="234465"/>
              </a:solidFill>
              <a:latin typeface="Calibri"/>
            </a:endParaRPr>
          </a:p>
        </p:txBody>
      </p:sp>
      <p:sp>
        <p:nvSpPr>
          <p:cNvPr id="308"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Java EE vs Java SE</a:t>
            </a:r>
            <a:endParaRPr b="0" lang="en-US" sz="4000" spc="-1" strike="noStrike">
              <a:solidFill>
                <a:srgbClr val="234465"/>
              </a:solidFill>
              <a:latin typeface="Calibri"/>
            </a:endParaRPr>
          </a:p>
        </p:txBody>
      </p:sp>
      <p:sp>
        <p:nvSpPr>
          <p:cNvPr id="309"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781EEF7C-F075-4A44-B263-CA4CA11CC042}" type="slidenum">
              <a:rPr b="0" lang="en-US" sz="1000" spc="-1" strike="noStrike">
                <a:solidFill>
                  <a:srgbClr val="234465"/>
                </a:solidFill>
                <a:latin typeface="Calibri"/>
              </a:rPr>
              <a:t>&lt;number&gt;</a:t>
            </a:fld>
            <a:endParaRPr b="0" lang="en-US" sz="1000" spc="-1" strike="noStrike">
              <a:latin typeface="Times New Roman"/>
            </a:endParaRPr>
          </a:p>
        </p:txBody>
      </p:sp>
      <p:sp>
        <p:nvSpPr>
          <p:cNvPr id="310" name="CustomShape 4"/>
          <p:cNvSpPr/>
          <p:nvPr/>
        </p:nvSpPr>
        <p:spPr>
          <a:xfrm>
            <a:off x="6018120" y="1151280"/>
            <a:ext cx="5547960" cy="5569920"/>
          </a:xfrm>
          <a:prstGeom prst="rect">
            <a:avLst/>
          </a:prstGeom>
          <a:noFill/>
          <a:ln>
            <a:noFill/>
          </a:ln>
        </p:spPr>
        <p:style>
          <a:lnRef idx="0"/>
          <a:fillRef idx="0"/>
          <a:effectRef idx="0"/>
          <a:fontRef idx="minor"/>
        </p:style>
        <p:txBody>
          <a:bodyPr lIns="108000" rIns="108000" tIns="36000" bIns="36000">
            <a:normAutofit/>
          </a:bodyPr>
          <a:p>
            <a:pPr marL="304920" indent="-304560">
              <a:lnSpc>
                <a:spcPct val="105000"/>
              </a:lnSpc>
              <a:spcBef>
                <a:spcPts val="601"/>
              </a:spcBef>
              <a:spcAft>
                <a:spcPts val="601"/>
              </a:spcAft>
              <a:buClr>
                <a:srgbClr val="f2b254"/>
              </a:buClr>
              <a:buFont typeface="Wingdings" charset="2"/>
              <a:buChar char=""/>
            </a:pPr>
            <a:r>
              <a:rPr b="0" lang="en-US" sz="3000" spc="-1" strike="noStrike">
                <a:solidFill>
                  <a:srgbClr val="234465"/>
                </a:solidFill>
                <a:latin typeface="Calibri"/>
              </a:rPr>
              <a:t>Java ЕE</a:t>
            </a:r>
            <a:endParaRPr b="0" lang="en-US" sz="3000" spc="-1" strike="noStrike">
              <a:latin typeface="Arial"/>
            </a:endParaRPr>
          </a:p>
          <a:p>
            <a:pPr lvl="1" marL="609480" indent="-231120">
              <a:lnSpc>
                <a:spcPct val="105000"/>
              </a:lnSpc>
              <a:spcBef>
                <a:spcPts val="601"/>
              </a:spcBef>
              <a:spcAft>
                <a:spcPts val="601"/>
              </a:spcAft>
              <a:buClr>
                <a:srgbClr val="f7c86d"/>
              </a:buClr>
              <a:buSzPct val="80000"/>
              <a:buFont typeface="Wingdings" charset="2"/>
              <a:buChar char=""/>
            </a:pPr>
            <a:r>
              <a:rPr b="0" lang="en-US" sz="2800" spc="-1" strike="noStrike">
                <a:solidFill>
                  <a:srgbClr val="234465"/>
                </a:solidFill>
                <a:latin typeface="Calibri"/>
              </a:rPr>
              <a:t>Provides APIs to handle transactions, persistence, security, messaging, etc.</a:t>
            </a:r>
            <a:endParaRPr b="0" lang="en-US" sz="2800" spc="-1" strike="noStrike">
              <a:latin typeface="Arial"/>
            </a:endParaRPr>
          </a:p>
          <a:p>
            <a:pPr lvl="1" marL="609480" indent="-231120">
              <a:lnSpc>
                <a:spcPct val="105000"/>
              </a:lnSpc>
              <a:spcBef>
                <a:spcPts val="601"/>
              </a:spcBef>
              <a:spcAft>
                <a:spcPts val="601"/>
              </a:spcAft>
              <a:buClr>
                <a:srgbClr val="f7c86d"/>
              </a:buClr>
              <a:buSzPct val="80000"/>
              <a:buFont typeface="Wingdings" charset="2"/>
              <a:buChar char=""/>
            </a:pPr>
            <a:r>
              <a:rPr b="0" lang="en-US" sz="2800" spc="-1" strike="noStrike">
                <a:solidFill>
                  <a:srgbClr val="234465"/>
                </a:solidFill>
                <a:latin typeface="Calibri"/>
              </a:rPr>
              <a:t>Applications are ran on a specific container</a:t>
            </a:r>
            <a:endParaRPr b="0" lang="en-US" sz="2800" spc="-1" strike="noStrike">
              <a:latin typeface="Arial"/>
            </a:endParaRPr>
          </a:p>
          <a:p>
            <a:pPr lvl="1" marL="609480" indent="-231120">
              <a:lnSpc>
                <a:spcPct val="105000"/>
              </a:lnSpc>
              <a:spcBef>
                <a:spcPts val="601"/>
              </a:spcBef>
              <a:spcAft>
                <a:spcPts val="601"/>
              </a:spcAft>
              <a:buClr>
                <a:srgbClr val="f7c86d"/>
              </a:buClr>
              <a:buSzPct val="80000"/>
              <a:buFont typeface="Wingdings" charset="2"/>
              <a:buChar char=""/>
            </a:pPr>
            <a:r>
              <a:rPr b="0" lang="en-US" sz="2800" spc="-1" strike="noStrike">
                <a:solidFill>
                  <a:srgbClr val="234465"/>
                </a:solidFill>
                <a:latin typeface="Calibri"/>
              </a:rPr>
              <a:t>The container provides higher-level services</a:t>
            </a:r>
            <a:endParaRPr b="0" lang="en-US" sz="2800" spc="-1" strike="noStrike">
              <a:latin typeface="Arial"/>
            </a:endParaRPr>
          </a:p>
        </p:txBody>
      </p:sp>
      <p:pic>
        <p:nvPicPr>
          <p:cNvPr id="311" name="Picture 6" descr=""/>
          <p:cNvPicPr/>
          <p:nvPr/>
        </p:nvPicPr>
        <p:blipFill>
          <a:blip r:embed="rId1"/>
          <a:stretch/>
        </p:blipFill>
        <p:spPr>
          <a:xfrm>
            <a:off x="1370160" y="4939200"/>
            <a:ext cx="1645200" cy="1645200"/>
          </a:xfrm>
          <a:prstGeom prst="rect">
            <a:avLst/>
          </a:prstGeom>
          <a:ln>
            <a:noFill/>
          </a:ln>
        </p:spPr>
      </p:pic>
      <p:pic>
        <p:nvPicPr>
          <p:cNvPr id="312" name="Picture 8" descr=""/>
          <p:cNvPicPr/>
          <p:nvPr/>
        </p:nvPicPr>
        <p:blipFill>
          <a:blip r:embed="rId2"/>
          <a:stretch/>
        </p:blipFill>
        <p:spPr>
          <a:xfrm>
            <a:off x="8792280" y="4832640"/>
            <a:ext cx="1645200" cy="1645200"/>
          </a:xfrm>
          <a:prstGeom prst="rect">
            <a:avLst/>
          </a:prstGeom>
          <a:ln>
            <a:noFill/>
          </a:ln>
        </p:spPr>
      </p:pic>
      <p:pic>
        <p:nvPicPr>
          <p:cNvPr id="313" name="Picture 10" descr=""/>
          <p:cNvPicPr/>
          <p:nvPr/>
        </p:nvPicPr>
        <p:blipFill>
          <a:blip r:embed="rId3"/>
          <a:stretch/>
        </p:blipFill>
        <p:spPr>
          <a:xfrm>
            <a:off x="5075280" y="5087160"/>
            <a:ext cx="1439280" cy="1312200"/>
          </a:xfrm>
          <a:prstGeom prst="rect">
            <a:avLst/>
          </a:prstGeom>
          <a:ln>
            <a:noFill/>
          </a:ln>
        </p:spPr>
      </p:pic>
      <p:sp>
        <p:nvSpPr>
          <p:cNvPr id="314" name="Line 5"/>
          <p:cNvSpPr/>
          <p:nvPr/>
        </p:nvSpPr>
        <p:spPr>
          <a:xfrm>
            <a:off x="5484600" y="1752480"/>
            <a:ext cx="360" cy="312408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310">
                                            <p:txEl>
                                              <p:pRg st="1" end="1"/>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31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07">
                                            <p:txEl>
                                              <p:pRg st="3" end="3"/>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31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310">
                                            <p:txEl>
                                              <p:pRg st="3" end="3"/>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17748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Enterprise Applications</a:t>
            </a:r>
            <a:r>
              <a:rPr b="0" lang="en-US" sz="3400" spc="-1" strike="noStrike">
                <a:solidFill>
                  <a:srgbClr val="234465"/>
                </a:solidFill>
                <a:latin typeface="Calibri"/>
              </a:rPr>
              <a:t>:</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Have </a:t>
            </a:r>
            <a:r>
              <a:rPr b="0" lang="en-US" sz="3200" spc="-1" strike="noStrike">
                <a:solidFill>
                  <a:srgbClr val="ffa000"/>
                </a:solidFill>
                <a:latin typeface="Calibri"/>
              </a:rPr>
              <a:t>powerful </a:t>
            </a:r>
            <a:r>
              <a:rPr b="0" lang="en-US" sz="3200" spc="-1" strike="noStrike">
                <a:solidFill>
                  <a:srgbClr val="234465"/>
                </a:solidFill>
                <a:latin typeface="Calibri"/>
              </a:rPr>
              <a:t>functionalities</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Tend to be </a:t>
            </a:r>
            <a:r>
              <a:rPr b="0" lang="en-US" sz="3200" spc="-1" strike="noStrike">
                <a:solidFill>
                  <a:srgbClr val="ffa000"/>
                </a:solidFill>
                <a:latin typeface="Calibri"/>
              </a:rPr>
              <a:t>heavy</a:t>
            </a:r>
            <a:r>
              <a:rPr b="0" lang="en-US" sz="3200" spc="-1" strike="noStrike">
                <a:solidFill>
                  <a:srgbClr val="234465"/>
                </a:solidFill>
                <a:latin typeface="Calibri"/>
              </a:rPr>
              <a:t> and </a:t>
            </a:r>
            <a:r>
              <a:rPr b="0" lang="en-US" sz="3200" spc="-1" strike="noStrike">
                <a:solidFill>
                  <a:srgbClr val="ffa000"/>
                </a:solidFill>
                <a:latin typeface="Calibri"/>
              </a:rPr>
              <a:t>complex</a:t>
            </a:r>
            <a:endParaRPr b="0" lang="en-US" sz="32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Java EE </a:t>
            </a:r>
            <a:r>
              <a:rPr b="0" lang="en-US" sz="3400" spc="-1" strike="noStrike">
                <a:solidFill>
                  <a:srgbClr val="ffa000"/>
                </a:solidFill>
                <a:latin typeface="Calibri"/>
              </a:rPr>
              <a:t>reduces</a:t>
            </a:r>
            <a:r>
              <a:rPr b="0" lang="en-US" sz="3400" spc="-1" strike="noStrike">
                <a:solidFill>
                  <a:srgbClr val="234465"/>
                </a:solidFill>
                <a:latin typeface="Calibri"/>
              </a:rPr>
              <a:t> complexity</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Provides a </a:t>
            </a:r>
            <a:r>
              <a:rPr b="0" lang="en-US" sz="3200" spc="-1" strike="noStrike">
                <a:solidFill>
                  <a:srgbClr val="ffa000"/>
                </a:solidFill>
                <a:latin typeface="Calibri"/>
              </a:rPr>
              <a:t>programming model</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Provides a </a:t>
            </a:r>
            <a:r>
              <a:rPr b="0" lang="en-US" sz="3200" spc="-1" strike="noStrike">
                <a:solidFill>
                  <a:srgbClr val="ffa000"/>
                </a:solidFill>
                <a:latin typeface="Calibri"/>
              </a:rPr>
              <a:t>Runtime environment</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Provides various </a:t>
            </a:r>
            <a:r>
              <a:rPr b="0" lang="en-US" sz="3200" spc="-1" strike="noStrike">
                <a:solidFill>
                  <a:srgbClr val="ffa000"/>
                </a:solidFill>
                <a:latin typeface="Calibri"/>
              </a:rPr>
              <a:t>APIs</a:t>
            </a:r>
            <a:endParaRPr b="0" lang="en-US" sz="3200" spc="-1" strike="noStrike">
              <a:solidFill>
                <a:srgbClr val="234465"/>
              </a:solidFill>
              <a:latin typeface="Calibri"/>
            </a:endParaRPr>
          </a:p>
        </p:txBody>
      </p:sp>
      <p:sp>
        <p:nvSpPr>
          <p:cNvPr id="316"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Java EE simplifies</a:t>
            </a:r>
            <a:endParaRPr b="0" lang="en-US" sz="4000" spc="-1" strike="noStrike">
              <a:solidFill>
                <a:srgbClr val="234465"/>
              </a:solidFill>
              <a:latin typeface="Calibri"/>
            </a:endParaRPr>
          </a:p>
        </p:txBody>
      </p:sp>
      <p:sp>
        <p:nvSpPr>
          <p:cNvPr id="317"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718D69DD-C6B8-42FC-8B0A-477E482DC29A}"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18" name="Picture 7" descr=""/>
          <p:cNvPicPr/>
          <p:nvPr/>
        </p:nvPicPr>
        <p:blipFill>
          <a:blip r:embed="rId1"/>
          <a:stretch/>
        </p:blipFill>
        <p:spPr>
          <a:xfrm>
            <a:off x="9210960" y="1269360"/>
            <a:ext cx="2700000" cy="2666520"/>
          </a:xfrm>
          <a:prstGeom prst="rect">
            <a:avLst/>
          </a:prstGeom>
          <a:ln>
            <a:noFill/>
          </a:ln>
        </p:spPr>
      </p:pic>
      <p:pic>
        <p:nvPicPr>
          <p:cNvPr id="319" name="Picture 9" descr=""/>
          <p:cNvPicPr/>
          <p:nvPr/>
        </p:nvPicPr>
        <p:blipFill>
          <a:blip r:embed="rId2"/>
          <a:stretch/>
        </p:blipFill>
        <p:spPr>
          <a:xfrm>
            <a:off x="7040880" y="1128240"/>
            <a:ext cx="2529360" cy="2529360"/>
          </a:xfrm>
          <a:prstGeom prst="rect">
            <a:avLst/>
          </a:prstGeom>
          <a:ln>
            <a:noFill/>
          </a:ln>
        </p:spPr>
      </p:pic>
      <p:pic>
        <p:nvPicPr>
          <p:cNvPr id="320" name="Picture 11" descr=""/>
          <p:cNvPicPr/>
          <p:nvPr/>
        </p:nvPicPr>
        <p:blipFill>
          <a:blip r:embed="rId3"/>
          <a:stretch/>
        </p:blipFill>
        <p:spPr>
          <a:xfrm>
            <a:off x="7999560" y="3948480"/>
            <a:ext cx="2347560" cy="2347560"/>
          </a:xfrm>
          <a:prstGeom prst="rect">
            <a:avLst/>
          </a:prstGeom>
          <a:ln>
            <a:noFill/>
          </a:ln>
        </p:spPr>
      </p:pic>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0"/>
                      </p:stCondLst>
                      <p:childTnLst>
                        <p:par>
                          <p:cTn id="164" fill="hold">
                            <p:stCondLst>
                              <p:cond delay="0"/>
                            </p:stCondLst>
                            <p:childTnLst>
                              <p:par>
                                <p:cTn id="165" nodeType="withEffect" fill="hold" presetClass="entr" presetID="1">
                                  <p:stCondLst>
                                    <p:cond delay="0"/>
                                  </p:stCondLst>
                                  <p:childTnLst>
                                    <p:set>
                                      <p:cBhvr>
                                        <p:cTn id="16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15">
                                            <p:txEl>
                                              <p:pRg st="1" end="1"/>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31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315">
                                            <p:txEl>
                                              <p:pRg st="2" end="2"/>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31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15">
                                            <p:txEl>
                                              <p:pRg st="3" end="3"/>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315">
                                            <p:txEl>
                                              <p:pRg st="4" end="4"/>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15">
                                            <p:txEl>
                                              <p:pRg st="5" end="5"/>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15">
                                            <p:txEl>
                                              <p:pRg st="6" end="6"/>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3200" spc="-1" strike="noStrike">
                <a:solidFill>
                  <a:srgbClr val="ffffff"/>
                </a:solidFill>
                <a:latin typeface="Calibri"/>
              </a:rPr>
              <a:t>Java EE Architecture</a:t>
            </a:r>
            <a:endParaRPr b="0" lang="en-US" sz="3200" spc="-1" strike="noStrike">
              <a:solidFill>
                <a:srgbClr val="234465"/>
              </a:solidFill>
              <a:latin typeface="Calibri"/>
            </a:endParaRPr>
          </a:p>
        </p:txBody>
      </p:sp>
      <p:sp>
        <p:nvSpPr>
          <p:cNvPr id="322"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58E7E279-F536-405F-80B0-D9E883663BE2}" type="slidenum">
              <a:rPr b="0" lang="en-US" sz="800" spc="-1" strike="noStrike">
                <a:solidFill>
                  <a:srgbClr val="234465"/>
                </a:solidFill>
                <a:latin typeface="Calibri"/>
              </a:rPr>
              <a:t>&lt;number&gt;</a:t>
            </a:fld>
            <a:endParaRPr b="0" lang="en-US" sz="800" spc="-1" strike="noStrike">
              <a:latin typeface="Times New Roman"/>
            </a:endParaRPr>
          </a:p>
        </p:txBody>
      </p:sp>
      <p:sp>
        <p:nvSpPr>
          <p:cNvPr id="323" name="CustomShape 3"/>
          <p:cNvSpPr/>
          <p:nvPr/>
        </p:nvSpPr>
        <p:spPr>
          <a:xfrm>
            <a:off x="684360" y="1842840"/>
            <a:ext cx="1676160" cy="837720"/>
          </a:xfrm>
          <a:prstGeom prst="cube">
            <a:avLst>
              <a:gd name="adj" fmla="val 29500"/>
            </a:avLst>
          </a:prstGeom>
          <a:ln>
            <a:round/>
          </a:ln>
        </p:spPr>
        <p:style>
          <a:lnRef idx="2">
            <a:schemeClr val="accent1">
              <a:shade val="50000"/>
            </a:schemeClr>
          </a:lnRef>
          <a:fillRef idx="1">
            <a:schemeClr val="accent1"/>
          </a:fillRef>
          <a:effectRef idx="0">
            <a:schemeClr val="accent1"/>
          </a:effectRef>
          <a:fontRef idx="minor"/>
        </p:style>
      </p:sp>
      <p:sp>
        <p:nvSpPr>
          <p:cNvPr id="324" name="CustomShape 4"/>
          <p:cNvSpPr/>
          <p:nvPr/>
        </p:nvSpPr>
        <p:spPr>
          <a:xfrm>
            <a:off x="379440" y="1151280"/>
            <a:ext cx="2285640" cy="487080"/>
          </a:xfrm>
          <a:prstGeom prst="rect">
            <a:avLst/>
          </a:prstGeom>
          <a:noFill/>
          <a:ln>
            <a:noFill/>
          </a:ln>
        </p:spPr>
        <p:style>
          <a:lnRef idx="0"/>
          <a:fillRef idx="0"/>
          <a:effectRef idx="0"/>
          <a:fontRef idx="minor"/>
        </p:style>
        <p:txBody>
          <a:bodyPr>
            <a:spAutoFit/>
          </a:bodyPr>
          <a:p>
            <a:pPr algn="ctr">
              <a:lnSpc>
                <a:spcPct val="100000"/>
              </a:lnSpc>
            </a:pPr>
            <a:r>
              <a:rPr b="0" lang="en-US" sz="2600" spc="-1" strike="noStrike">
                <a:solidFill>
                  <a:srgbClr val="f7c86d"/>
                </a:solidFill>
                <a:latin typeface="Calibri"/>
              </a:rPr>
              <a:t>Container</a:t>
            </a:r>
            <a:endParaRPr b="0" lang="en-US" sz="2600" spc="-1" strike="noStrike">
              <a:latin typeface="Arial"/>
            </a:endParaRPr>
          </a:p>
        </p:txBody>
      </p:sp>
      <p:sp>
        <p:nvSpPr>
          <p:cNvPr id="325" name="Line 5"/>
          <p:cNvSpPr/>
          <p:nvPr/>
        </p:nvSpPr>
        <p:spPr>
          <a:xfrm>
            <a:off x="2817720" y="2133360"/>
            <a:ext cx="1447560" cy="36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326" name="CustomShape 6"/>
          <p:cNvSpPr/>
          <p:nvPr/>
        </p:nvSpPr>
        <p:spPr>
          <a:xfrm>
            <a:off x="4689000" y="1728720"/>
            <a:ext cx="1080360" cy="1080360"/>
          </a:xfrm>
          <a:prstGeom prst="ellipse">
            <a:avLst/>
          </a:prstGeom>
          <a:ln>
            <a:round/>
          </a:ln>
        </p:spPr>
        <p:style>
          <a:lnRef idx="2">
            <a:schemeClr val="accent1">
              <a:shade val="50000"/>
            </a:schemeClr>
          </a:lnRef>
          <a:fillRef idx="1">
            <a:schemeClr val="accent1"/>
          </a:fillRef>
          <a:effectRef idx="0">
            <a:schemeClr val="accent1"/>
          </a:effectRef>
          <a:fontRef idx="minor"/>
        </p:style>
      </p:sp>
      <p:pic>
        <p:nvPicPr>
          <p:cNvPr id="327" name="Graphic 35" descr=""/>
          <p:cNvPicPr/>
          <p:nvPr/>
        </p:nvPicPr>
        <p:blipFill>
          <a:blip r:embed="rId1"/>
          <a:stretch/>
        </p:blipFill>
        <p:spPr>
          <a:xfrm>
            <a:off x="4651560" y="1692000"/>
            <a:ext cx="1156680" cy="1156680"/>
          </a:xfrm>
          <a:prstGeom prst="rect">
            <a:avLst/>
          </a:prstGeom>
          <a:ln>
            <a:noFill/>
          </a:ln>
        </p:spPr>
      </p:pic>
      <p:sp>
        <p:nvSpPr>
          <p:cNvPr id="328" name="CustomShape 7"/>
          <p:cNvSpPr/>
          <p:nvPr/>
        </p:nvSpPr>
        <p:spPr>
          <a:xfrm>
            <a:off x="2397960" y="1539720"/>
            <a:ext cx="2285640" cy="426240"/>
          </a:xfrm>
          <a:prstGeom prst="rect">
            <a:avLst/>
          </a:prstGeom>
          <a:noFill/>
          <a:ln>
            <a:noFill/>
          </a:ln>
        </p:spPr>
        <p:style>
          <a:lnRef idx="0"/>
          <a:fillRef idx="0"/>
          <a:effectRef idx="0"/>
          <a:fontRef idx="minor"/>
        </p:style>
        <p:txBody>
          <a:bodyPr>
            <a:spAutoFit/>
          </a:bodyPr>
          <a:p>
            <a:pPr algn="ctr">
              <a:lnSpc>
                <a:spcPct val="100000"/>
              </a:lnSpc>
            </a:pPr>
            <a:r>
              <a:rPr b="0" lang="en-US" sz="2200" spc="-1" strike="noStrike">
                <a:solidFill>
                  <a:srgbClr val="f7c86d"/>
                </a:solidFill>
                <a:latin typeface="Calibri"/>
              </a:rPr>
              <a:t>Provides</a:t>
            </a:r>
            <a:endParaRPr b="0" lang="en-US" sz="2200" spc="-1" strike="noStrike">
              <a:latin typeface="Arial"/>
            </a:endParaRPr>
          </a:p>
        </p:txBody>
      </p:sp>
      <p:sp>
        <p:nvSpPr>
          <p:cNvPr id="329" name="CustomShape 8"/>
          <p:cNvSpPr/>
          <p:nvPr/>
        </p:nvSpPr>
        <p:spPr>
          <a:xfrm>
            <a:off x="4086360" y="1161000"/>
            <a:ext cx="2285640" cy="487080"/>
          </a:xfrm>
          <a:prstGeom prst="rect">
            <a:avLst/>
          </a:prstGeom>
          <a:noFill/>
          <a:ln>
            <a:noFill/>
          </a:ln>
        </p:spPr>
        <p:style>
          <a:lnRef idx="0"/>
          <a:fillRef idx="0"/>
          <a:effectRef idx="0"/>
          <a:fontRef idx="minor"/>
        </p:style>
        <p:txBody>
          <a:bodyPr>
            <a:spAutoFit/>
          </a:bodyPr>
          <a:p>
            <a:pPr algn="ctr">
              <a:lnSpc>
                <a:spcPct val="100000"/>
              </a:lnSpc>
            </a:pPr>
            <a:r>
              <a:rPr b="0" lang="en-US" sz="2600" spc="-1" strike="noStrike">
                <a:solidFill>
                  <a:srgbClr val="f7c86d"/>
                </a:solidFill>
                <a:latin typeface="Calibri"/>
              </a:rPr>
              <a:t>Services</a:t>
            </a:r>
            <a:endParaRPr b="0" lang="en-US" sz="2600" spc="-1" strike="noStrike">
              <a:latin typeface="Arial"/>
            </a:endParaRPr>
          </a:p>
        </p:txBody>
      </p:sp>
      <p:sp>
        <p:nvSpPr>
          <p:cNvPr id="330" name="Line 9"/>
          <p:cNvSpPr/>
          <p:nvPr/>
        </p:nvSpPr>
        <p:spPr>
          <a:xfrm>
            <a:off x="1446120" y="3200400"/>
            <a:ext cx="360" cy="83808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331" name="CustomShape 10"/>
          <p:cNvSpPr/>
          <p:nvPr/>
        </p:nvSpPr>
        <p:spPr>
          <a:xfrm>
            <a:off x="1446120" y="3372120"/>
            <a:ext cx="1676160" cy="426240"/>
          </a:xfrm>
          <a:prstGeom prst="rect">
            <a:avLst/>
          </a:prstGeom>
          <a:noFill/>
          <a:ln>
            <a:noFill/>
          </a:ln>
        </p:spPr>
        <p:style>
          <a:lnRef idx="0"/>
          <a:fillRef idx="0"/>
          <a:effectRef idx="0"/>
          <a:fontRef idx="minor"/>
        </p:style>
        <p:txBody>
          <a:bodyPr>
            <a:spAutoFit/>
          </a:bodyPr>
          <a:p>
            <a:pPr algn="ctr">
              <a:lnSpc>
                <a:spcPct val="100000"/>
              </a:lnSpc>
            </a:pPr>
            <a:r>
              <a:rPr b="0" lang="en-US" sz="2200" spc="-1" strike="noStrike">
                <a:solidFill>
                  <a:srgbClr val="f7c86d"/>
                </a:solidFill>
                <a:latin typeface="Calibri"/>
              </a:rPr>
              <a:t>Provides</a:t>
            </a:r>
            <a:endParaRPr b="0" lang="en-US" sz="2200" spc="-1" strike="noStrike">
              <a:latin typeface="Arial"/>
            </a:endParaRPr>
          </a:p>
        </p:txBody>
      </p:sp>
      <p:sp>
        <p:nvSpPr>
          <p:cNvPr id="332" name="CustomShape 11"/>
          <p:cNvSpPr/>
          <p:nvPr/>
        </p:nvSpPr>
        <p:spPr>
          <a:xfrm>
            <a:off x="790920" y="4526640"/>
            <a:ext cx="1294920" cy="990360"/>
          </a:xfrm>
          <a:prstGeom prst="rect">
            <a:avLst/>
          </a:prstGeom>
          <a:ln>
            <a:round/>
          </a:ln>
        </p:spPr>
        <p:style>
          <a:lnRef idx="2">
            <a:schemeClr val="accent1">
              <a:shade val="50000"/>
            </a:schemeClr>
          </a:lnRef>
          <a:fillRef idx="1">
            <a:schemeClr val="accent1"/>
          </a:fillRef>
          <a:effectRef idx="0">
            <a:schemeClr val="accent1"/>
          </a:effectRef>
          <a:fontRef idx="minor"/>
        </p:style>
      </p:sp>
      <p:pic>
        <p:nvPicPr>
          <p:cNvPr id="333" name="Graphic 46" descr=""/>
          <p:cNvPicPr/>
          <p:nvPr/>
        </p:nvPicPr>
        <p:blipFill>
          <a:blip r:embed="rId2"/>
          <a:stretch/>
        </p:blipFill>
        <p:spPr>
          <a:xfrm>
            <a:off x="988920" y="4555440"/>
            <a:ext cx="914040" cy="914040"/>
          </a:xfrm>
          <a:prstGeom prst="rect">
            <a:avLst/>
          </a:prstGeom>
          <a:ln>
            <a:noFill/>
          </a:ln>
        </p:spPr>
      </p:pic>
      <p:sp>
        <p:nvSpPr>
          <p:cNvPr id="334" name="CustomShape 12"/>
          <p:cNvSpPr/>
          <p:nvPr/>
        </p:nvSpPr>
        <p:spPr>
          <a:xfrm>
            <a:off x="295560" y="5791320"/>
            <a:ext cx="2285640" cy="487080"/>
          </a:xfrm>
          <a:prstGeom prst="rect">
            <a:avLst/>
          </a:prstGeom>
          <a:noFill/>
          <a:ln>
            <a:noFill/>
          </a:ln>
        </p:spPr>
        <p:style>
          <a:lnRef idx="0"/>
          <a:fillRef idx="0"/>
          <a:effectRef idx="0"/>
          <a:fontRef idx="minor"/>
        </p:style>
        <p:txBody>
          <a:bodyPr>
            <a:spAutoFit/>
          </a:bodyPr>
          <a:p>
            <a:pPr algn="ctr">
              <a:lnSpc>
                <a:spcPct val="100000"/>
              </a:lnSpc>
            </a:pPr>
            <a:r>
              <a:rPr b="0" lang="en-US" sz="2600" spc="-1" strike="noStrike">
                <a:solidFill>
                  <a:srgbClr val="f7c86d"/>
                </a:solidFill>
                <a:latin typeface="Calibri"/>
              </a:rPr>
              <a:t>APIs</a:t>
            </a:r>
            <a:endParaRPr b="0" lang="en-US" sz="2600" spc="-1" strike="noStrike">
              <a:latin typeface="Arial"/>
            </a:endParaRPr>
          </a:p>
        </p:txBody>
      </p:sp>
      <p:sp>
        <p:nvSpPr>
          <p:cNvPr id="335" name="Line 13"/>
          <p:cNvSpPr/>
          <p:nvPr/>
        </p:nvSpPr>
        <p:spPr>
          <a:xfrm flipH="1">
            <a:off x="2515680" y="5001480"/>
            <a:ext cx="1684080" cy="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336" name="CustomShape 14"/>
          <p:cNvSpPr/>
          <p:nvPr/>
        </p:nvSpPr>
        <p:spPr>
          <a:xfrm>
            <a:off x="2519640" y="3980160"/>
            <a:ext cx="1676160" cy="761400"/>
          </a:xfrm>
          <a:prstGeom prst="rect">
            <a:avLst/>
          </a:prstGeom>
          <a:noFill/>
          <a:ln>
            <a:noFill/>
          </a:ln>
        </p:spPr>
        <p:style>
          <a:lnRef idx="0"/>
          <a:fillRef idx="0"/>
          <a:effectRef idx="0"/>
          <a:fontRef idx="minor"/>
        </p:style>
        <p:txBody>
          <a:bodyPr>
            <a:spAutoFit/>
          </a:bodyPr>
          <a:p>
            <a:pPr algn="ctr">
              <a:lnSpc>
                <a:spcPct val="100000"/>
              </a:lnSpc>
            </a:pPr>
            <a:r>
              <a:rPr b="0" lang="en-US" sz="2200" spc="-1" strike="noStrike">
                <a:solidFill>
                  <a:srgbClr val="f7c86d"/>
                </a:solidFill>
                <a:latin typeface="Calibri"/>
              </a:rPr>
              <a:t>Consumed by</a:t>
            </a:r>
            <a:endParaRPr b="0" lang="en-US" sz="2200" spc="-1" strike="noStrike">
              <a:latin typeface="Arial"/>
            </a:endParaRPr>
          </a:p>
        </p:txBody>
      </p:sp>
      <p:sp>
        <p:nvSpPr>
          <p:cNvPr id="337" name="Line 15"/>
          <p:cNvSpPr/>
          <p:nvPr/>
        </p:nvSpPr>
        <p:spPr>
          <a:xfrm>
            <a:off x="5229000" y="3200400"/>
            <a:ext cx="360" cy="838080"/>
          </a:xfrm>
          <a:prstGeom prst="line">
            <a:avLst/>
          </a:prstGeom>
          <a:ln w="25560">
            <a:solidFill>
              <a:srgbClr val="f4c467"/>
            </a:solidFill>
            <a:round/>
          </a:ln>
        </p:spPr>
        <p:style>
          <a:lnRef idx="1">
            <a:schemeClr val="accent1"/>
          </a:lnRef>
          <a:fillRef idx="0">
            <a:schemeClr val="accent1"/>
          </a:fillRef>
          <a:effectRef idx="0">
            <a:schemeClr val="accent1"/>
          </a:effectRef>
          <a:fontRef idx="minor"/>
        </p:style>
      </p:sp>
      <p:sp>
        <p:nvSpPr>
          <p:cNvPr id="338" name="CustomShape 16"/>
          <p:cNvSpPr/>
          <p:nvPr/>
        </p:nvSpPr>
        <p:spPr>
          <a:xfrm>
            <a:off x="5515200" y="3366000"/>
            <a:ext cx="1676160" cy="426240"/>
          </a:xfrm>
          <a:prstGeom prst="rect">
            <a:avLst/>
          </a:prstGeom>
          <a:noFill/>
          <a:ln>
            <a:noFill/>
          </a:ln>
        </p:spPr>
        <p:style>
          <a:lnRef idx="0"/>
          <a:fillRef idx="0"/>
          <a:effectRef idx="0"/>
          <a:fontRef idx="minor"/>
        </p:style>
        <p:txBody>
          <a:bodyPr>
            <a:spAutoFit/>
          </a:bodyPr>
          <a:p>
            <a:pPr algn="ctr">
              <a:lnSpc>
                <a:spcPct val="100000"/>
              </a:lnSpc>
            </a:pPr>
            <a:r>
              <a:rPr b="0" lang="en-US" sz="2200" spc="-1" strike="noStrike">
                <a:solidFill>
                  <a:srgbClr val="f7c86d"/>
                </a:solidFill>
                <a:latin typeface="Calibri"/>
              </a:rPr>
              <a:t>Managing</a:t>
            </a:r>
            <a:endParaRPr b="0" lang="en-US" sz="2200" spc="-1" strike="noStrike">
              <a:latin typeface="Arial"/>
            </a:endParaRPr>
          </a:p>
        </p:txBody>
      </p:sp>
      <p:sp>
        <p:nvSpPr>
          <p:cNvPr id="339" name="CustomShape 17"/>
          <p:cNvSpPr/>
          <p:nvPr/>
        </p:nvSpPr>
        <p:spPr>
          <a:xfrm>
            <a:off x="4570560" y="4488120"/>
            <a:ext cx="1317600" cy="1067400"/>
          </a:xfrm>
          <a:prstGeom prst="triangle">
            <a:avLst>
              <a:gd name="adj" fmla="val 50000"/>
            </a:avLst>
          </a:prstGeom>
          <a:ln>
            <a:round/>
          </a:ln>
        </p:spPr>
        <p:style>
          <a:lnRef idx="2">
            <a:schemeClr val="accent1">
              <a:shade val="50000"/>
            </a:schemeClr>
          </a:lnRef>
          <a:fillRef idx="1">
            <a:schemeClr val="accent1"/>
          </a:fillRef>
          <a:effectRef idx="0">
            <a:schemeClr val="accent1"/>
          </a:effectRef>
          <a:fontRef idx="minor"/>
        </p:style>
      </p:sp>
      <p:pic>
        <p:nvPicPr>
          <p:cNvPr id="340" name="Graphic 65" descr=""/>
          <p:cNvPicPr/>
          <p:nvPr/>
        </p:nvPicPr>
        <p:blipFill>
          <a:blip r:embed="rId3"/>
          <a:stretch/>
        </p:blipFill>
        <p:spPr>
          <a:xfrm>
            <a:off x="4848480" y="4835880"/>
            <a:ext cx="761760" cy="761760"/>
          </a:xfrm>
          <a:prstGeom prst="rect">
            <a:avLst/>
          </a:prstGeom>
          <a:ln>
            <a:noFill/>
          </a:ln>
        </p:spPr>
      </p:pic>
      <p:sp>
        <p:nvSpPr>
          <p:cNvPr id="341" name="CustomShape 18"/>
          <p:cNvSpPr/>
          <p:nvPr/>
        </p:nvSpPr>
        <p:spPr>
          <a:xfrm>
            <a:off x="4067640" y="5791320"/>
            <a:ext cx="2285640" cy="487080"/>
          </a:xfrm>
          <a:prstGeom prst="rect">
            <a:avLst/>
          </a:prstGeom>
          <a:noFill/>
          <a:ln>
            <a:noFill/>
          </a:ln>
        </p:spPr>
        <p:style>
          <a:lnRef idx="0"/>
          <a:fillRef idx="0"/>
          <a:effectRef idx="0"/>
          <a:fontRef idx="minor"/>
        </p:style>
        <p:txBody>
          <a:bodyPr>
            <a:spAutoFit/>
          </a:bodyPr>
          <a:p>
            <a:pPr algn="ctr">
              <a:lnSpc>
                <a:spcPct val="100000"/>
              </a:lnSpc>
            </a:pPr>
            <a:r>
              <a:rPr b="0" lang="en-US" sz="2600" spc="-1" strike="noStrike">
                <a:solidFill>
                  <a:srgbClr val="f7c86d"/>
                </a:solidFill>
                <a:latin typeface="Calibri"/>
              </a:rPr>
              <a:t>Applications</a:t>
            </a:r>
            <a:endParaRPr b="0" lang="en-US" sz="2600" spc="-1" strike="noStrike">
              <a:latin typeface="Arial"/>
            </a:endParaRPr>
          </a:p>
        </p:txBody>
      </p:sp>
      <p:sp>
        <p:nvSpPr>
          <p:cNvPr id="342" name="CustomShape 19"/>
          <p:cNvSpPr/>
          <p:nvPr/>
        </p:nvSpPr>
        <p:spPr>
          <a:xfrm>
            <a:off x="6519600" y="4343400"/>
            <a:ext cx="1676160" cy="426240"/>
          </a:xfrm>
          <a:prstGeom prst="rect">
            <a:avLst/>
          </a:prstGeom>
          <a:noFill/>
          <a:ln>
            <a:noFill/>
          </a:ln>
        </p:spPr>
        <p:style>
          <a:lnRef idx="0"/>
          <a:fillRef idx="0"/>
          <a:effectRef idx="0"/>
          <a:fontRef idx="minor"/>
        </p:style>
        <p:txBody>
          <a:bodyPr>
            <a:spAutoFit/>
          </a:bodyPr>
          <a:p>
            <a:pPr algn="ctr">
              <a:lnSpc>
                <a:spcPct val="100000"/>
              </a:lnSpc>
            </a:pPr>
            <a:r>
              <a:rPr b="0" lang="en-US" sz="2200" spc="-1" strike="noStrike">
                <a:solidFill>
                  <a:srgbClr val="f7c86d"/>
                </a:solidFill>
                <a:latin typeface="Calibri"/>
              </a:rPr>
              <a:t>Packaging</a:t>
            </a:r>
            <a:endParaRPr b="0" lang="en-US" sz="2200" spc="-1" strike="noStrike">
              <a:latin typeface="Arial"/>
            </a:endParaRPr>
          </a:p>
        </p:txBody>
      </p:sp>
      <p:pic>
        <p:nvPicPr>
          <p:cNvPr id="343" name="Graphic 70" descr=""/>
          <p:cNvPicPr/>
          <p:nvPr/>
        </p:nvPicPr>
        <p:blipFill>
          <a:blip r:embed="rId4"/>
          <a:stretch/>
        </p:blipFill>
        <p:spPr>
          <a:xfrm>
            <a:off x="8594640" y="4343400"/>
            <a:ext cx="2016720" cy="2016720"/>
          </a:xfrm>
          <a:prstGeom prst="rect">
            <a:avLst/>
          </a:prstGeom>
          <a:ln>
            <a:noFill/>
          </a:ln>
        </p:spPr>
      </p:pic>
      <p:pic>
        <p:nvPicPr>
          <p:cNvPr id="344" name="Graphic 74" descr=""/>
          <p:cNvPicPr/>
          <p:nvPr/>
        </p:nvPicPr>
        <p:blipFill>
          <a:blip r:embed="rId5"/>
          <a:stretch/>
        </p:blipFill>
        <p:spPr>
          <a:xfrm>
            <a:off x="8636040" y="1087560"/>
            <a:ext cx="1935360" cy="1935360"/>
          </a:xfrm>
          <a:prstGeom prst="rect">
            <a:avLst/>
          </a:prstGeom>
          <a:ln>
            <a:noFill/>
          </a:ln>
        </p:spPr>
      </p:pic>
      <p:sp>
        <p:nvSpPr>
          <p:cNvPr id="345" name="CustomShape 20"/>
          <p:cNvSpPr/>
          <p:nvPr/>
        </p:nvSpPr>
        <p:spPr>
          <a:xfrm>
            <a:off x="9766440" y="3409920"/>
            <a:ext cx="1995120" cy="426240"/>
          </a:xfrm>
          <a:prstGeom prst="rect">
            <a:avLst/>
          </a:prstGeom>
          <a:noFill/>
          <a:ln>
            <a:noFill/>
          </a:ln>
        </p:spPr>
        <p:style>
          <a:lnRef idx="0"/>
          <a:fillRef idx="0"/>
          <a:effectRef idx="0"/>
          <a:fontRef idx="minor"/>
        </p:style>
        <p:txBody>
          <a:bodyPr>
            <a:spAutoFit/>
          </a:bodyPr>
          <a:p>
            <a:pPr algn="ctr">
              <a:lnSpc>
                <a:spcPct val="100000"/>
              </a:lnSpc>
            </a:pPr>
            <a:r>
              <a:rPr b="0" lang="en-US" sz="2200" spc="-1" strike="noStrike">
                <a:solidFill>
                  <a:srgbClr val="f7c86d"/>
                </a:solidFill>
                <a:latin typeface="Calibri"/>
              </a:rPr>
              <a:t>Deployment</a:t>
            </a:r>
            <a:endParaRPr b="0" lang="en-US" sz="2200" spc="-1" strike="noStrike">
              <a:latin typeface="Arial"/>
            </a:endParaRPr>
          </a:p>
        </p:txBody>
      </p:sp>
      <p:sp>
        <p:nvSpPr>
          <p:cNvPr id="346" name="CustomShape 21"/>
          <p:cNvSpPr/>
          <p:nvPr/>
        </p:nvSpPr>
        <p:spPr>
          <a:xfrm>
            <a:off x="6389640" y="4872600"/>
            <a:ext cx="1980720" cy="308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47" name="CustomShape 22"/>
          <p:cNvSpPr/>
          <p:nvPr/>
        </p:nvSpPr>
        <p:spPr>
          <a:xfrm>
            <a:off x="9429840" y="3237120"/>
            <a:ext cx="346320" cy="83772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324"/>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32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28"/>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325"/>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26"/>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327"/>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32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337"/>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33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40"/>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39"/>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341"/>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330"/>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33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32"/>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333"/>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334"/>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336"/>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33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342"/>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346"/>
                                        </p:tgtEl>
                                        <p:attrNameLst>
                                          <p:attrName>style.visibility</p:attrName>
                                        </p:attrNameLst>
                                      </p:cBhvr>
                                      <p:to>
                                        <p:strVal val="visible"/>
                                      </p:to>
                                    </p:set>
                                  </p:childTnLst>
                                </p:cTn>
                              </p:par>
                              <p:par>
                                <p:cTn id="253" nodeType="withEffect" fill="hold" presetClass="entr" presetID="1">
                                  <p:stCondLst>
                                    <p:cond delay="0"/>
                                  </p:stCondLst>
                                  <p:childTnLst>
                                    <p:set>
                                      <p:cBhvr>
                                        <p:cTn id="254" dur="1" fill="hold">
                                          <p:stCondLst>
                                            <p:cond delay="0"/>
                                          </p:stCondLst>
                                        </p:cTn>
                                        <p:tgtEl>
                                          <p:spTgt spid="34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345"/>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347"/>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Maven Dependencies </a:t>
            </a:r>
            <a:endParaRPr b="0" lang="en-US" sz="4000" spc="-1" strike="noStrike">
              <a:solidFill>
                <a:srgbClr val="234465"/>
              </a:solidFill>
              <a:latin typeface="Calibri"/>
            </a:endParaRPr>
          </a:p>
        </p:txBody>
      </p:sp>
      <p:sp>
        <p:nvSpPr>
          <p:cNvPr id="349"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C6C293A4-BDA2-4857-9435-63F8F8B8EC42}" type="slidenum">
              <a:rPr b="0" lang="en-US" sz="1000" spc="-1" strike="noStrike">
                <a:solidFill>
                  <a:srgbClr val="234465"/>
                </a:solidFill>
                <a:latin typeface="Calibri"/>
              </a:rPr>
              <a:t>&lt;number&gt;</a:t>
            </a:fld>
            <a:endParaRPr b="0" lang="en-US" sz="1000" spc="-1" strike="noStrike">
              <a:latin typeface="Times New Roman"/>
            </a:endParaRPr>
          </a:p>
        </p:txBody>
      </p:sp>
      <p:sp>
        <p:nvSpPr>
          <p:cNvPr id="350" name="CustomShape 3"/>
          <p:cNvSpPr/>
          <p:nvPr/>
        </p:nvSpPr>
        <p:spPr>
          <a:xfrm>
            <a:off x="684360" y="2590920"/>
            <a:ext cx="10667520" cy="2009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fa000"/>
                </a:solidFill>
                <a:latin typeface="Consolas"/>
              </a:rPr>
              <a:t>&lt;dependency&gt;</a:t>
            </a:r>
            <a:endParaRPr b="0" lang="en-US" sz="2400" spc="-1" strike="noStrike">
              <a:latin typeface="Arial"/>
            </a:endParaRPr>
          </a:p>
          <a:p>
            <a:pPr>
              <a:lnSpc>
                <a:spcPct val="105000"/>
              </a:lnSpc>
            </a:pPr>
            <a:r>
              <a:rPr b="1" lang="en-US" sz="2400" spc="-1" strike="noStrike">
                <a:solidFill>
                  <a:srgbClr val="ffa000"/>
                </a:solidFill>
                <a:latin typeface="Consolas"/>
              </a:rPr>
              <a:t>    </a:t>
            </a:r>
            <a:r>
              <a:rPr b="1" lang="en-US" sz="2400" spc="-1" strike="noStrike">
                <a:solidFill>
                  <a:srgbClr val="ffa000"/>
                </a:solidFill>
                <a:latin typeface="Consolas"/>
              </a:rPr>
              <a:t>&lt;groupId&gt;</a:t>
            </a:r>
            <a:r>
              <a:rPr b="1" lang="en-US" sz="2400" spc="-1" strike="noStrike">
                <a:solidFill>
                  <a:srgbClr val="234465"/>
                </a:solidFill>
                <a:latin typeface="Consolas"/>
              </a:rPr>
              <a:t>javax</a:t>
            </a:r>
            <a:r>
              <a:rPr b="1" lang="en-US" sz="2400" spc="-1" strike="noStrike">
                <a:solidFill>
                  <a:srgbClr val="ffa000"/>
                </a:solidFill>
                <a:latin typeface="Consolas"/>
              </a:rPr>
              <a:t>&lt;/groupId&gt; </a:t>
            </a:r>
            <a:endParaRPr b="0" lang="en-US" sz="2400" spc="-1" strike="noStrike">
              <a:latin typeface="Arial"/>
            </a:endParaRPr>
          </a:p>
          <a:p>
            <a:pPr>
              <a:lnSpc>
                <a:spcPct val="105000"/>
              </a:lnSpc>
            </a:pPr>
            <a:r>
              <a:rPr b="1" lang="en-US" sz="2400" spc="-1" strike="noStrike">
                <a:solidFill>
                  <a:srgbClr val="ffa000"/>
                </a:solidFill>
                <a:latin typeface="Consolas"/>
              </a:rPr>
              <a:t>    </a:t>
            </a:r>
            <a:r>
              <a:rPr b="1" lang="en-US" sz="2400" spc="-1" strike="noStrike">
                <a:solidFill>
                  <a:srgbClr val="ffa000"/>
                </a:solidFill>
                <a:latin typeface="Consolas"/>
              </a:rPr>
              <a:t>&lt;artifactId&gt;</a:t>
            </a:r>
            <a:r>
              <a:rPr b="1" lang="en-US" sz="2400" spc="-1" strike="noStrike">
                <a:solidFill>
                  <a:srgbClr val="234465"/>
                </a:solidFill>
                <a:latin typeface="Consolas"/>
              </a:rPr>
              <a:t>javaee-api</a:t>
            </a:r>
            <a:r>
              <a:rPr b="1" lang="en-US" sz="2400" spc="-1" strike="noStrike">
                <a:solidFill>
                  <a:srgbClr val="ffa000"/>
                </a:solidFill>
                <a:latin typeface="Consolas"/>
              </a:rPr>
              <a:t>&lt;/artifactId&gt;</a:t>
            </a:r>
            <a:endParaRPr b="0" lang="en-US" sz="2400" spc="-1" strike="noStrike">
              <a:latin typeface="Arial"/>
            </a:endParaRPr>
          </a:p>
          <a:p>
            <a:pPr>
              <a:lnSpc>
                <a:spcPct val="105000"/>
              </a:lnSpc>
            </a:pPr>
            <a:r>
              <a:rPr b="1" lang="en-US" sz="2400" spc="-1" strike="noStrike">
                <a:solidFill>
                  <a:srgbClr val="ffa000"/>
                </a:solidFill>
                <a:latin typeface="Consolas"/>
              </a:rPr>
              <a:t>    </a:t>
            </a:r>
            <a:r>
              <a:rPr b="1" lang="en-US" sz="2400" spc="-1" strike="noStrike">
                <a:solidFill>
                  <a:srgbClr val="ffa000"/>
                </a:solidFill>
                <a:latin typeface="Consolas"/>
              </a:rPr>
              <a:t>&lt;version&gt;</a:t>
            </a:r>
            <a:r>
              <a:rPr b="1" lang="en-US" sz="2400" spc="-1" strike="noStrike">
                <a:solidFill>
                  <a:srgbClr val="234465"/>
                </a:solidFill>
                <a:latin typeface="Consolas"/>
              </a:rPr>
              <a:t>8.0</a:t>
            </a:r>
            <a:r>
              <a:rPr b="1" lang="en-US" sz="2400" spc="-1" strike="noStrike">
                <a:solidFill>
                  <a:srgbClr val="ffa000"/>
                </a:solidFill>
                <a:latin typeface="Consolas"/>
              </a:rPr>
              <a:t>&lt;/version&gt;</a:t>
            </a:r>
            <a:endParaRPr b="0" lang="en-US" sz="2400" spc="-1" strike="noStrike">
              <a:latin typeface="Arial"/>
            </a:endParaRPr>
          </a:p>
          <a:p>
            <a:pPr>
              <a:lnSpc>
                <a:spcPct val="105000"/>
              </a:lnSpc>
            </a:pPr>
            <a:r>
              <a:rPr b="1" lang="en-US" sz="2400" spc="-1" strike="noStrike">
                <a:solidFill>
                  <a:srgbClr val="ffa000"/>
                </a:solidFill>
                <a:latin typeface="Consolas"/>
              </a:rPr>
              <a:t>&lt;/dependency&gt;</a:t>
            </a:r>
            <a:endParaRPr b="0" lang="en-US" sz="2400" spc="-1" strike="noStrike">
              <a:latin typeface="Arial"/>
            </a:endParaRPr>
          </a:p>
        </p:txBody>
      </p:sp>
      <p:sp>
        <p:nvSpPr>
          <p:cNvPr id="351" name="CustomShape 4"/>
          <p:cNvSpPr/>
          <p:nvPr/>
        </p:nvSpPr>
        <p:spPr>
          <a:xfrm>
            <a:off x="684360" y="2057760"/>
            <a:ext cx="1066752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1a334c"/>
                </a:solidFill>
                <a:latin typeface="Consolas"/>
              </a:rPr>
              <a:t>pom.xml</a:t>
            </a:r>
            <a:endParaRPr b="0" lang="en-US" sz="2400" spc="-1" strike="noStrike">
              <a:latin typeface="Arial"/>
            </a:endParaRPr>
          </a:p>
        </p:txBody>
      </p:sp>
      <p:pic>
        <p:nvPicPr>
          <p:cNvPr id="352" name="Picture 12" descr=""/>
          <p:cNvPicPr/>
          <p:nvPr/>
        </p:nvPicPr>
        <p:blipFill>
          <a:blip r:embed="rId1"/>
          <a:stretch/>
        </p:blipFill>
        <p:spPr>
          <a:xfrm>
            <a:off x="7466040" y="2137320"/>
            <a:ext cx="4933440" cy="4933440"/>
          </a:xfrm>
          <a:prstGeom prst="rect">
            <a:avLst/>
          </a:prstGeom>
          <a:ln>
            <a:noFill/>
          </a:ln>
        </p:spPr>
      </p:pic>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The </a:t>
            </a:r>
            <a:r>
              <a:rPr b="0" lang="en-US" sz="2800" spc="-1" strike="noStrike">
                <a:solidFill>
                  <a:srgbClr val="ffa000"/>
                </a:solidFill>
                <a:latin typeface="Calibri"/>
              </a:rPr>
              <a:t>JCP</a:t>
            </a:r>
            <a:r>
              <a:rPr b="0" lang="en-US" sz="2800" spc="-1" strike="noStrike">
                <a:solidFill>
                  <a:srgbClr val="234465"/>
                </a:solidFill>
                <a:latin typeface="Calibri"/>
              </a:rPr>
              <a:t> is the mechanism for developing </a:t>
            </a:r>
            <a:r>
              <a:rPr b="0" lang="en-US" sz="2800" spc="-1" strike="noStrike">
                <a:solidFill>
                  <a:srgbClr val="ffa000"/>
                </a:solidFill>
                <a:latin typeface="Calibri"/>
              </a:rPr>
              <a:t>standard technical </a:t>
            </a:r>
            <a:endParaRPr b="0" lang="en-US" sz="2800" spc="-1" strike="noStrike">
              <a:solidFill>
                <a:srgbClr val="234465"/>
              </a:solidFill>
              <a:latin typeface="Calibri"/>
            </a:endParaRPr>
          </a:p>
          <a:p>
            <a:pPr>
              <a:lnSpc>
                <a:spcPct val="105000"/>
              </a:lnSpc>
              <a:spcBef>
                <a:spcPts val="601"/>
              </a:spcBef>
              <a:spcAft>
                <a:spcPts val="601"/>
              </a:spcAft>
            </a:pPr>
            <a:r>
              <a:rPr b="0" lang="en-US" sz="2800" spc="-1" strike="noStrike">
                <a:solidFill>
                  <a:srgbClr val="ffa000"/>
                </a:solidFill>
                <a:latin typeface="Calibri"/>
              </a:rPr>
              <a:t>     </a:t>
            </a:r>
            <a:r>
              <a:rPr b="0" lang="en-US" sz="2800" spc="-1" strike="noStrike">
                <a:solidFill>
                  <a:srgbClr val="ffa000"/>
                </a:solidFill>
                <a:latin typeface="Calibri"/>
              </a:rPr>
              <a:t>specifications</a:t>
            </a:r>
            <a:r>
              <a:rPr b="0" lang="en-US" sz="2800" spc="-1" strike="noStrike">
                <a:solidFill>
                  <a:srgbClr val="234465"/>
                </a:solidFill>
                <a:latin typeface="Calibri"/>
              </a:rPr>
              <a:t> for Java technology.</a:t>
            </a:r>
            <a:endParaRPr b="0" lang="en-US" sz="28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600" spc="-1" strike="noStrike" u="sng">
                <a:solidFill>
                  <a:srgbClr val="f2ac44"/>
                </a:solidFill>
                <a:uFillTx/>
                <a:latin typeface="Calibri"/>
                <a:hlinkClick r:id="rId1"/>
              </a:rPr>
              <a:t>https://jcp.org/en/home/index</a:t>
            </a:r>
            <a:endParaRPr b="0" lang="en-US" sz="2600" spc="-1" strike="noStrike">
              <a:solidFill>
                <a:srgbClr val="234465"/>
              </a:solidFill>
              <a:latin typeface="Calibri"/>
            </a:endParaRPr>
          </a:p>
        </p:txBody>
      </p:sp>
      <p:sp>
        <p:nvSpPr>
          <p:cNvPr id="354"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3200" spc="-1" strike="noStrike">
                <a:solidFill>
                  <a:srgbClr val="ffffff"/>
                </a:solidFill>
                <a:latin typeface="Calibri"/>
              </a:rPr>
              <a:t>Java Community Process</a:t>
            </a:r>
            <a:endParaRPr b="0" lang="en-US" sz="3200" spc="-1" strike="noStrike">
              <a:solidFill>
                <a:srgbClr val="234465"/>
              </a:solidFill>
              <a:latin typeface="Calibri"/>
            </a:endParaRPr>
          </a:p>
        </p:txBody>
      </p:sp>
      <p:sp>
        <p:nvSpPr>
          <p:cNvPr id="355"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7DA7F7B4-15E6-4A27-B60B-9A6F28F83884}" type="slidenum">
              <a:rPr b="0" lang="en-US" sz="800" spc="-1" strike="noStrike">
                <a:solidFill>
                  <a:srgbClr val="234465"/>
                </a:solidFill>
                <a:latin typeface="Calibri"/>
              </a:rPr>
              <a:t>&lt;number&gt;</a:t>
            </a:fld>
            <a:endParaRPr b="0" lang="en-US" sz="800" spc="-1" strike="noStrike">
              <a:latin typeface="Times New Roman"/>
            </a:endParaRPr>
          </a:p>
        </p:txBody>
      </p:sp>
      <p:pic>
        <p:nvPicPr>
          <p:cNvPr id="356" name="Picture 4" descr=""/>
          <p:cNvPicPr/>
          <p:nvPr/>
        </p:nvPicPr>
        <p:blipFill>
          <a:blip r:embed="rId2"/>
          <a:stretch/>
        </p:blipFill>
        <p:spPr>
          <a:xfrm>
            <a:off x="3094920" y="3487320"/>
            <a:ext cx="5638320" cy="2909520"/>
          </a:xfrm>
          <a:prstGeom prst="rect">
            <a:avLst/>
          </a:prstGeom>
          <a:ln>
            <a:noFill/>
          </a:ln>
        </p:spPr>
      </p:pic>
    </p:spTree>
  </p:cSld>
  <mc:AlternateContent>
    <mc:Choice Requires="p14">
      <p:transition spd="slow" p14:dur="2000"/>
    </mc:Choice>
    <mc:Fallback>
      <p:transition spd="slow"/>
    </mc:Fallback>
  </mc:AlternateContent>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614880" y="4704840"/>
            <a:ext cx="10958400" cy="76788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5400" spc="-1" strike="noStrike">
                <a:solidFill>
                  <a:srgbClr val="234465"/>
                </a:solidFill>
                <a:latin typeface="Calibri"/>
              </a:rPr>
              <a:t>Apache TomEE</a:t>
            </a:r>
            <a:endParaRPr b="0" lang="en-US" sz="5400" spc="-1" strike="noStrike">
              <a:solidFill>
                <a:srgbClr val="234465"/>
              </a:solidFill>
              <a:latin typeface="Calibri"/>
            </a:endParaRPr>
          </a:p>
        </p:txBody>
      </p:sp>
      <p:pic>
        <p:nvPicPr>
          <p:cNvPr id="358" name="Content Placeholder 4" descr=""/>
          <p:cNvPicPr/>
          <p:nvPr/>
        </p:nvPicPr>
        <p:blipFill>
          <a:blip r:embed="rId1"/>
          <a:stretch/>
        </p:blipFill>
        <p:spPr>
          <a:xfrm>
            <a:off x="4494240" y="1371600"/>
            <a:ext cx="3429360" cy="2285640"/>
          </a:xfrm>
          <a:prstGeom prst="rect">
            <a:avLst/>
          </a:prstGeom>
          <a:ln>
            <a:noFill/>
          </a:ln>
        </p:spPr>
      </p:pic>
    </p:spTree>
  </p:cSld>
  <mc:AlternateContent>
    <mc:Choice Requires="p14">
      <p:transition spd="slow" p14:dur="2000"/>
    </mc:Choice>
    <mc:Fallback>
      <p:transition spd="slow"/>
    </mc:Fallback>
  </mc:AlternateContent>
  <p:timing>
    <p:tnLst>
      <p:par>
        <p:cTn id="271" dur="indefinite" restart="never" nodeType="tmRoot">
          <p:childTnLst>
            <p:seq>
              <p:cTn id="27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Apache TomEE</a:t>
            </a:r>
            <a:r>
              <a:rPr b="0" lang="en-US" sz="3400" spc="-1" strike="noStrike">
                <a:solidFill>
                  <a:srgbClr val="234465"/>
                </a:solidFill>
                <a:latin typeface="Calibri"/>
              </a:rPr>
              <a:t> (pronounced "Tommy") is the Java Enterprise     Edition of Apache Tomcat (Tomcat + Java EE = TomEE) .</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Developed by the Apache Software Foundation</a:t>
            </a:r>
            <a:endParaRPr b="0" lang="en-US" sz="3200" spc="-1" strike="noStrike">
              <a:solidFill>
                <a:srgbClr val="234465"/>
              </a:solidFill>
              <a:latin typeface="Calibri"/>
            </a:endParaRPr>
          </a:p>
        </p:txBody>
      </p:sp>
      <p:sp>
        <p:nvSpPr>
          <p:cNvPr id="360"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What is a Apache TomEE?(1)</a:t>
            </a:r>
            <a:endParaRPr b="0" lang="en-US" sz="4000" spc="-1" strike="noStrike">
              <a:solidFill>
                <a:srgbClr val="234465"/>
              </a:solidFill>
              <a:latin typeface="Calibri"/>
            </a:endParaRPr>
          </a:p>
        </p:txBody>
      </p:sp>
      <p:sp>
        <p:nvSpPr>
          <p:cNvPr id="361"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7B6A4CF2-1BE1-41C9-A249-65CAA9A41C9F}"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62" name="Picture 2" descr=""/>
          <p:cNvPicPr/>
          <p:nvPr/>
        </p:nvPicPr>
        <p:blipFill>
          <a:blip r:embed="rId1"/>
          <a:stretch/>
        </p:blipFill>
        <p:spPr>
          <a:xfrm>
            <a:off x="455760" y="3291480"/>
            <a:ext cx="4056840" cy="2703600"/>
          </a:xfrm>
          <a:prstGeom prst="rect">
            <a:avLst/>
          </a:prstGeom>
          <a:ln>
            <a:noFill/>
          </a:ln>
        </p:spPr>
      </p:pic>
      <p:pic>
        <p:nvPicPr>
          <p:cNvPr id="363" name="Picture 5" descr=""/>
          <p:cNvPicPr/>
          <p:nvPr/>
        </p:nvPicPr>
        <p:blipFill>
          <a:blip r:embed="rId2"/>
          <a:stretch/>
        </p:blipFill>
        <p:spPr>
          <a:xfrm>
            <a:off x="6831720" y="3295440"/>
            <a:ext cx="4470480" cy="3762360"/>
          </a:xfrm>
          <a:prstGeom prst="rect">
            <a:avLst/>
          </a:prstGeom>
          <a:ln>
            <a:noFill/>
          </a:ln>
        </p:spPr>
      </p:pic>
      <p:pic>
        <p:nvPicPr>
          <p:cNvPr id="364" name="Picture 7" descr=""/>
          <p:cNvPicPr/>
          <p:nvPr/>
        </p:nvPicPr>
        <p:blipFill>
          <a:blip r:embed="rId3"/>
          <a:stretch/>
        </p:blipFill>
        <p:spPr>
          <a:xfrm>
            <a:off x="8929080" y="2233800"/>
            <a:ext cx="3341160" cy="2540520"/>
          </a:xfrm>
          <a:prstGeom prst="rect">
            <a:avLst/>
          </a:prstGeom>
          <a:ln>
            <a:noFill/>
          </a:ln>
        </p:spPr>
      </p:pic>
      <p:pic>
        <p:nvPicPr>
          <p:cNvPr id="365" name="Picture 12" descr=""/>
          <p:cNvPicPr/>
          <p:nvPr/>
        </p:nvPicPr>
        <p:blipFill>
          <a:blip r:embed="rId4"/>
          <a:stretch/>
        </p:blipFill>
        <p:spPr>
          <a:xfrm>
            <a:off x="5174640" y="3504240"/>
            <a:ext cx="1896480" cy="2278080"/>
          </a:xfrm>
          <a:prstGeom prst="rect">
            <a:avLst/>
          </a:prstGeom>
          <a:ln>
            <a:noFill/>
          </a:ln>
        </p:spPr>
      </p:pic>
    </p:spTree>
  </p:cSld>
  <mc:AlternateContent>
    <mc:Choice Requires="p14">
      <p:transition spd="slow" p14:dur="2000"/>
    </mc:Choice>
    <mc:Fallback>
      <p:transition spd="slow"/>
    </mc:Fallback>
  </mc:AlternateContent>
  <p:timing>
    <p:tnLst>
      <p:par>
        <p:cTn id="273" dur="indefinite" restart="never" nodeType="tmRoot">
          <p:childTnLst>
            <p:seq>
              <p:cTn id="274" dur="indefinite" nodeType="mainSeq">
                <p:childTnLst>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35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Combines</a:t>
            </a:r>
            <a:r>
              <a:rPr b="0" lang="en-US" sz="3400" spc="-1" strike="noStrike">
                <a:solidFill>
                  <a:srgbClr val="234465"/>
                </a:solidFill>
                <a:latin typeface="Calibri"/>
              </a:rPr>
              <a:t> several Java enterprise </a:t>
            </a:r>
            <a:r>
              <a:rPr b="0" lang="en-US" sz="3400" spc="-1" strike="noStrike">
                <a:solidFill>
                  <a:srgbClr val="ffa000"/>
                </a:solidFill>
                <a:latin typeface="Calibri"/>
              </a:rPr>
              <a:t>projects</a:t>
            </a:r>
            <a:r>
              <a:rPr b="0" lang="en-US" sz="3400" spc="-1" strike="noStrike">
                <a:solidFill>
                  <a:srgbClr val="234465"/>
                </a:solidFill>
                <a:latin typeface="Calibri"/>
              </a:rPr>
              <a:t> including:</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Apache OpenEJB</a:t>
            </a:r>
            <a:r>
              <a:rPr b="0" lang="en-US" sz="3200" spc="-1" strike="noStrike">
                <a:solidFill>
                  <a:srgbClr val="234465"/>
                </a:solidFill>
                <a:latin typeface="Calibri"/>
              </a:rPr>
              <a:t>(Enterprise JavaBeans):</a:t>
            </a:r>
            <a:endParaRPr b="0" lang="en-US" sz="3200" spc="-1" strike="noStrike">
              <a:solidFill>
                <a:srgbClr val="234465"/>
              </a:solidFill>
              <a:latin typeface="Calibri"/>
            </a:endParaRPr>
          </a:p>
          <a:p>
            <a:pPr lvl="2" marL="1522440" indent="-30420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An open source, embeddable and lightweight </a:t>
            </a:r>
            <a:r>
              <a:rPr b="0" lang="en-US" sz="3000" spc="-1" strike="noStrike">
                <a:solidFill>
                  <a:srgbClr val="ffa000"/>
                </a:solidFill>
                <a:latin typeface="Calibri"/>
              </a:rPr>
              <a:t>EJB Container </a:t>
            </a:r>
            <a:endParaRPr b="0" lang="en-US" sz="3000" spc="-1" strike="noStrike">
              <a:solidFill>
                <a:srgbClr val="234465"/>
              </a:solidFill>
              <a:latin typeface="Calibri"/>
            </a:endParaRPr>
          </a:p>
          <a:p>
            <a:pPr marL="1218240">
              <a:lnSpc>
                <a:spcPct val="105000"/>
              </a:lnSpc>
              <a:spcBef>
                <a:spcPts val="601"/>
              </a:spcBef>
              <a:spcAft>
                <a:spcPts val="601"/>
              </a:spcAft>
            </a:pPr>
            <a:r>
              <a:rPr b="0" lang="en-US" sz="3000" spc="-1" strike="noStrike">
                <a:solidFill>
                  <a:srgbClr val="ffa000"/>
                </a:solidFill>
                <a:latin typeface="Calibri"/>
              </a:rPr>
              <a:t>    </a:t>
            </a:r>
            <a:r>
              <a:rPr b="0" lang="en-US" sz="3000" spc="-1" strike="noStrike">
                <a:solidFill>
                  <a:srgbClr val="ffa000"/>
                </a:solidFill>
                <a:latin typeface="Calibri"/>
              </a:rPr>
              <a:t>System</a:t>
            </a:r>
            <a:r>
              <a:rPr b="0" lang="en-US" sz="3000" spc="-1" strike="noStrike">
                <a:solidFill>
                  <a:srgbClr val="234465"/>
                </a:solidFill>
                <a:latin typeface="Calibri"/>
              </a:rPr>
              <a:t> and </a:t>
            </a:r>
            <a:r>
              <a:rPr b="0" lang="en-US" sz="3000" spc="-1" strike="noStrike">
                <a:solidFill>
                  <a:srgbClr val="ffa000"/>
                </a:solidFill>
                <a:latin typeface="Calibri"/>
              </a:rPr>
              <a:t>EJB Server</a:t>
            </a:r>
            <a:r>
              <a:rPr b="0" lang="en-US" sz="3000" spc="-1" strike="noStrike">
                <a:solidFill>
                  <a:srgbClr val="234465"/>
                </a:solidFill>
                <a:latin typeface="Calibri"/>
              </a:rPr>
              <a:t>.</a:t>
            </a:r>
            <a:endParaRPr b="0" lang="en-US" sz="3000" spc="-1" strike="noStrike">
              <a:solidFill>
                <a:srgbClr val="234465"/>
              </a:solidFill>
              <a:latin typeface="Calibri"/>
            </a:endParaRPr>
          </a:p>
          <a:p>
            <a:pPr lvl="2" marL="1522440" indent="-30420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Has been integrated with Java EE application servers such as </a:t>
            </a:r>
            <a:endParaRPr b="0" lang="en-US" sz="3000" spc="-1" strike="noStrike">
              <a:solidFill>
                <a:srgbClr val="234465"/>
              </a:solidFill>
              <a:latin typeface="Calibri"/>
            </a:endParaRPr>
          </a:p>
          <a:p>
            <a:pPr marL="609120">
              <a:lnSpc>
                <a:spcPct val="105000"/>
              </a:lnSpc>
              <a:spcBef>
                <a:spcPts val="601"/>
              </a:spcBef>
              <a:spcAft>
                <a:spcPts val="601"/>
              </a:spcAft>
            </a:pPr>
            <a:r>
              <a:rPr b="0" lang="en-US" sz="3200" spc="-1" strike="noStrike">
                <a:solidFill>
                  <a:srgbClr val="234465"/>
                </a:solidFill>
                <a:latin typeface="Calibri"/>
              </a:rPr>
              <a:t>          </a:t>
            </a:r>
            <a:r>
              <a:rPr b="0" lang="en-US" sz="3200" spc="-1" strike="noStrike">
                <a:solidFill>
                  <a:srgbClr val="234465"/>
                </a:solidFill>
                <a:latin typeface="Calibri"/>
              </a:rPr>
              <a:t>Geronimo</a:t>
            </a:r>
            <a:r>
              <a:rPr b="0" lang="en-US" sz="3200" spc="-1" strike="noStrike" baseline="30000">
                <a:solidFill>
                  <a:srgbClr val="234465"/>
                </a:solidFill>
                <a:latin typeface="Calibri"/>
              </a:rPr>
              <a:t> </a:t>
            </a:r>
            <a:r>
              <a:rPr b="0" lang="en-US" sz="3200" spc="-1" strike="noStrike">
                <a:solidFill>
                  <a:srgbClr val="234465"/>
                </a:solidFill>
                <a:latin typeface="Calibri"/>
              </a:rPr>
              <a:t> and WebObjects.</a:t>
            </a:r>
            <a:endParaRPr b="0" lang="en-US" sz="3200" spc="-1" strike="noStrike">
              <a:solidFill>
                <a:srgbClr val="234465"/>
              </a:solidFill>
              <a:latin typeface="Calibri"/>
            </a:endParaRPr>
          </a:p>
          <a:p>
            <a:endParaRPr b="0" lang="en-US" sz="3200" spc="-1" strike="noStrike">
              <a:solidFill>
                <a:srgbClr val="234465"/>
              </a:solidFill>
              <a:latin typeface="Calibri"/>
            </a:endParaRPr>
          </a:p>
          <a:p>
            <a:endParaRPr b="0" lang="en-US" sz="3200" spc="-1" strike="noStrike">
              <a:solidFill>
                <a:srgbClr val="234465"/>
              </a:solidFill>
              <a:latin typeface="Calibri"/>
            </a:endParaRPr>
          </a:p>
        </p:txBody>
      </p:sp>
      <p:sp>
        <p:nvSpPr>
          <p:cNvPr id="367"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What is a Apache TomEE?(2)</a:t>
            </a:r>
            <a:endParaRPr b="0" lang="en-US" sz="4000" spc="-1" strike="noStrike">
              <a:solidFill>
                <a:srgbClr val="234465"/>
              </a:solidFill>
              <a:latin typeface="Calibri"/>
            </a:endParaRPr>
          </a:p>
        </p:txBody>
      </p:sp>
      <p:sp>
        <p:nvSpPr>
          <p:cNvPr id="368"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4CDCF9E2-5497-49D1-8EEF-B4FFCA2FEDBA}"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69" name="Picture 4" descr=""/>
          <p:cNvPicPr/>
          <p:nvPr/>
        </p:nvPicPr>
        <p:blipFill>
          <a:blip r:embed="rId1"/>
          <a:stretch/>
        </p:blipFill>
        <p:spPr>
          <a:xfrm>
            <a:off x="6506640" y="4250160"/>
            <a:ext cx="5028840" cy="2455560"/>
          </a:xfrm>
          <a:prstGeom prst="rect">
            <a:avLst/>
          </a:prstGeom>
          <a:ln>
            <a:noFill/>
          </a:ln>
        </p:spPr>
      </p:pic>
    </p:spTree>
  </p:cSld>
  <mc:AlternateContent>
    <mc:Choice Requires="p14">
      <p:transition spd="slow" p14:dur="2000"/>
    </mc:Choice>
    <mc:Fallback>
      <p:transition spd="slow"/>
    </mc:Fallback>
  </mc:AlternateContent>
  <p:timing>
    <p:tnLst>
      <p:par>
        <p:cTn id="279" dur="indefinite" restart="never" nodeType="tmRoot">
          <p:childTnLst>
            <p:seq>
              <p:cTn id="280" dur="indefinite" nodeType="mainSeq">
                <p:childTnLst>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366">
                                            <p:txEl>
                                              <p:pRg st="2" end="2"/>
                                            </p:txEl>
                                          </p:spTgt>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366">
                                            <p:txEl>
                                              <p:pRg st="3" end="3"/>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66">
                                            <p:txEl>
                                              <p:pRg st="4" end="4"/>
                                            </p:txEl>
                                          </p:spTgt>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36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190440" y="1196280"/>
            <a:ext cx="11814480" cy="5200560"/>
          </a:xfrm>
          <a:prstGeom prst="rect">
            <a:avLst/>
          </a:prstGeom>
          <a:noFill/>
          <a:ln>
            <a:noFill/>
          </a:ln>
        </p:spPr>
        <p:txBody>
          <a:bodyPr lIns="108000" rIns="108000" tIns="36000" bIns="36000">
            <a:noAutofit/>
          </a:bodyPr>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Apache OpenJPA</a:t>
            </a:r>
            <a:r>
              <a:rPr b="0" lang="en-US" sz="3200" spc="-1" strike="noStrike">
                <a:solidFill>
                  <a:srgbClr val="234465"/>
                </a:solidFill>
                <a:latin typeface="Calibri"/>
              </a:rPr>
              <a:t>:</a:t>
            </a:r>
            <a:endParaRPr b="0" lang="en-US" sz="3200" spc="-1" strike="noStrike">
              <a:solidFill>
                <a:srgbClr val="234465"/>
              </a:solidFill>
              <a:latin typeface="Calibri"/>
            </a:endParaRPr>
          </a:p>
          <a:p>
            <a:pPr lvl="2" marL="1522440" indent="-30420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An open source implementation of the </a:t>
            </a:r>
            <a:r>
              <a:rPr b="0" lang="en-US" sz="3000" spc="-1" strike="noStrike">
                <a:solidFill>
                  <a:srgbClr val="ffa000"/>
                </a:solidFill>
                <a:latin typeface="Calibri"/>
              </a:rPr>
              <a:t>Java Persistence API</a:t>
            </a:r>
            <a:r>
              <a:rPr b="0" lang="en-US" sz="3000" spc="-1" strike="noStrike">
                <a:solidFill>
                  <a:srgbClr val="234465"/>
                </a:solidFill>
                <a:latin typeface="Calibri"/>
              </a:rPr>
              <a:t> </a:t>
            </a:r>
            <a:endParaRPr b="0" lang="en-US" sz="3000" spc="-1" strike="noStrike">
              <a:solidFill>
                <a:srgbClr val="234465"/>
              </a:solidFill>
              <a:latin typeface="Calibri"/>
            </a:endParaRPr>
          </a:p>
          <a:p>
            <a:pPr marL="1218240">
              <a:lnSpc>
                <a:spcPct val="105000"/>
              </a:lnSpc>
              <a:spcBef>
                <a:spcPts val="601"/>
              </a:spcBef>
              <a:spcAft>
                <a:spcPts val="601"/>
              </a:spcAft>
            </a:pPr>
            <a:r>
              <a:rPr b="0" lang="en-US" sz="3000" spc="-1" strike="noStrike">
                <a:solidFill>
                  <a:srgbClr val="234465"/>
                </a:solidFill>
                <a:latin typeface="Calibri"/>
              </a:rPr>
              <a:t>    </a:t>
            </a:r>
            <a:r>
              <a:rPr b="0" lang="en-US" sz="3000" spc="-1" strike="noStrike">
                <a:solidFill>
                  <a:srgbClr val="234465"/>
                </a:solidFill>
                <a:latin typeface="Calibri"/>
              </a:rPr>
              <a:t>specification.</a:t>
            </a:r>
            <a:endParaRPr b="0" lang="en-US" sz="3000" spc="-1" strike="noStrike">
              <a:solidFill>
                <a:srgbClr val="234465"/>
              </a:solidFill>
              <a:latin typeface="Calibri"/>
            </a:endParaRPr>
          </a:p>
          <a:p>
            <a:pPr lvl="2" marL="1522440" indent="-30420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It is an </a:t>
            </a:r>
            <a:r>
              <a:rPr b="0" lang="en-US" sz="3000" spc="-1" strike="noStrike">
                <a:solidFill>
                  <a:srgbClr val="ffa000"/>
                </a:solidFill>
                <a:latin typeface="Calibri"/>
              </a:rPr>
              <a:t>object-relational mapping</a:t>
            </a:r>
            <a:r>
              <a:rPr b="0" lang="en-US" sz="3000" spc="-1" strike="noStrike">
                <a:solidFill>
                  <a:srgbClr val="234465"/>
                </a:solidFill>
                <a:latin typeface="Calibri"/>
              </a:rPr>
              <a:t>(ORM) solution for the Java </a:t>
            </a:r>
            <a:endParaRPr b="0" lang="en-US" sz="3000" spc="-1" strike="noStrike">
              <a:solidFill>
                <a:srgbClr val="234465"/>
              </a:solidFill>
              <a:latin typeface="Calibri"/>
            </a:endParaRPr>
          </a:p>
          <a:p>
            <a:pPr marL="1218240">
              <a:lnSpc>
                <a:spcPct val="105000"/>
              </a:lnSpc>
              <a:spcBef>
                <a:spcPts val="601"/>
              </a:spcBef>
              <a:spcAft>
                <a:spcPts val="601"/>
              </a:spcAft>
            </a:pPr>
            <a:r>
              <a:rPr b="0" lang="en-US" sz="3000" spc="-1" strike="noStrike">
                <a:solidFill>
                  <a:srgbClr val="234465"/>
                </a:solidFill>
                <a:latin typeface="Calibri"/>
              </a:rPr>
              <a:t>    </a:t>
            </a:r>
            <a:r>
              <a:rPr b="0" lang="en-US" sz="3000" spc="-1" strike="noStrike">
                <a:solidFill>
                  <a:srgbClr val="234465"/>
                </a:solidFill>
                <a:latin typeface="Calibri"/>
              </a:rPr>
              <a:t>language, which simplifies storing objects in databases.</a:t>
            </a:r>
            <a:endParaRPr b="0" lang="en-US" sz="3000" spc="-1" strike="noStrike">
              <a:solidFill>
                <a:srgbClr val="234465"/>
              </a:solidFill>
              <a:latin typeface="Calibri"/>
            </a:endParaRPr>
          </a:p>
        </p:txBody>
      </p:sp>
      <p:sp>
        <p:nvSpPr>
          <p:cNvPr id="371"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What is a Apache TomEE?(3)</a:t>
            </a:r>
            <a:endParaRPr b="0" lang="en-US" sz="4000" spc="-1" strike="noStrike">
              <a:solidFill>
                <a:srgbClr val="234465"/>
              </a:solidFill>
              <a:latin typeface="Calibri"/>
            </a:endParaRPr>
          </a:p>
        </p:txBody>
      </p:sp>
      <p:sp>
        <p:nvSpPr>
          <p:cNvPr id="372"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AEAD84D1-EBE1-487A-BB2F-0888529F758C}"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73" name="Picture 4" descr=""/>
          <p:cNvPicPr/>
          <p:nvPr/>
        </p:nvPicPr>
        <p:blipFill>
          <a:blip r:embed="rId1"/>
          <a:stretch/>
        </p:blipFill>
        <p:spPr>
          <a:xfrm>
            <a:off x="379440" y="4648320"/>
            <a:ext cx="5775480" cy="1441800"/>
          </a:xfrm>
          <a:prstGeom prst="rect">
            <a:avLst/>
          </a:prstGeom>
          <a:ln>
            <a:noFill/>
          </a:ln>
        </p:spPr>
      </p:pic>
    </p:spTree>
  </p:cSld>
  <mc:AlternateContent>
    <mc:Choice Requires="p14">
      <p:transition spd="slow" p14:dur="2000"/>
    </mc:Choice>
    <mc:Fallback>
      <p:transition spd="slow"/>
    </mc:Fallback>
  </mc:AlternateContent>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70">
                                            <p:txEl>
                                              <p:pRg st="1" end="1"/>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370">
                                            <p:txEl>
                                              <p:pRg st="2" end="2"/>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370">
                                            <p:txEl>
                                              <p:pRg st="3" end="3"/>
                                            </p:txEl>
                                          </p:spTgt>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37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190440" y="1196280"/>
            <a:ext cx="11814480" cy="5200560"/>
          </a:xfrm>
          <a:prstGeom prst="rect">
            <a:avLst/>
          </a:prstGeom>
          <a:noFill/>
          <a:ln>
            <a:noFill/>
          </a:ln>
        </p:spPr>
        <p:txBody>
          <a:bodyPr lIns="108000" rIns="108000" tIns="36000" bIns="36000">
            <a:noAutofit/>
          </a:bodyPr>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Apache MyFaces</a:t>
            </a:r>
            <a:r>
              <a:rPr b="0" lang="en-US" sz="3200" spc="-1" strike="noStrike">
                <a:solidFill>
                  <a:srgbClr val="234465"/>
                </a:solidFill>
                <a:latin typeface="Calibri"/>
              </a:rPr>
              <a:t>:</a:t>
            </a:r>
            <a:endParaRPr b="0" lang="en-US" sz="3200" spc="-1" strike="noStrike">
              <a:solidFill>
                <a:srgbClr val="234465"/>
              </a:solidFill>
              <a:latin typeface="Calibri"/>
            </a:endParaRPr>
          </a:p>
          <a:p>
            <a:pPr lvl="2" marL="1522440" indent="-30420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An Apache Software Foundation project that </a:t>
            </a:r>
            <a:r>
              <a:rPr b="0" lang="en-US" sz="3000" spc="-1" strike="noStrike">
                <a:solidFill>
                  <a:srgbClr val="ffa000"/>
                </a:solidFill>
                <a:latin typeface="Calibri"/>
              </a:rPr>
              <a:t>creates</a:t>
            </a:r>
            <a:r>
              <a:rPr b="0" lang="en-US" sz="3000" spc="-1" strike="noStrike">
                <a:solidFill>
                  <a:srgbClr val="234465"/>
                </a:solidFill>
                <a:latin typeface="Calibri"/>
              </a:rPr>
              <a:t> and </a:t>
            </a:r>
            <a:endParaRPr b="0" lang="en-US" sz="3000" spc="-1" strike="noStrike">
              <a:solidFill>
                <a:srgbClr val="234465"/>
              </a:solidFill>
              <a:latin typeface="Calibri"/>
            </a:endParaRPr>
          </a:p>
          <a:p>
            <a:pPr marL="1218240">
              <a:lnSpc>
                <a:spcPct val="105000"/>
              </a:lnSpc>
              <a:spcBef>
                <a:spcPts val="601"/>
              </a:spcBef>
              <a:spcAft>
                <a:spcPts val="601"/>
              </a:spcAft>
            </a:pPr>
            <a:r>
              <a:rPr b="0" lang="en-US" sz="3000" spc="-1" strike="noStrike">
                <a:solidFill>
                  <a:srgbClr val="234465"/>
                </a:solidFill>
                <a:latin typeface="Calibri"/>
              </a:rPr>
              <a:t>    </a:t>
            </a:r>
            <a:r>
              <a:rPr b="0" lang="en-US" sz="3000" spc="-1" strike="noStrike">
                <a:solidFill>
                  <a:srgbClr val="ffa000"/>
                </a:solidFill>
                <a:latin typeface="Calibri"/>
              </a:rPr>
              <a:t>maintains</a:t>
            </a:r>
            <a:r>
              <a:rPr b="0" lang="en-US" sz="3000" spc="-1" strike="noStrike">
                <a:solidFill>
                  <a:srgbClr val="234465"/>
                </a:solidFill>
                <a:latin typeface="Calibri"/>
              </a:rPr>
              <a:t> an open-source </a:t>
            </a:r>
            <a:r>
              <a:rPr b="0" lang="en-US" sz="3000" spc="-1" strike="noStrike">
                <a:solidFill>
                  <a:srgbClr val="ffa000"/>
                </a:solidFill>
                <a:latin typeface="Calibri"/>
              </a:rPr>
              <a:t>JavaServer Faces</a:t>
            </a:r>
            <a:r>
              <a:rPr b="0" lang="en-US" sz="3000" spc="-1" strike="noStrike">
                <a:solidFill>
                  <a:srgbClr val="234465"/>
                </a:solidFill>
                <a:latin typeface="Calibri"/>
              </a:rPr>
              <a:t> implementation, </a:t>
            </a:r>
            <a:endParaRPr b="0" lang="en-US" sz="3000" spc="-1" strike="noStrike">
              <a:solidFill>
                <a:srgbClr val="234465"/>
              </a:solidFill>
              <a:latin typeface="Calibri"/>
            </a:endParaRPr>
          </a:p>
          <a:p>
            <a:pPr marL="1218240">
              <a:lnSpc>
                <a:spcPct val="105000"/>
              </a:lnSpc>
              <a:spcBef>
                <a:spcPts val="601"/>
              </a:spcBef>
              <a:spcAft>
                <a:spcPts val="601"/>
              </a:spcAft>
            </a:pPr>
            <a:r>
              <a:rPr b="0" lang="en-US" sz="3000" spc="-1" strike="noStrike">
                <a:solidFill>
                  <a:srgbClr val="234465"/>
                </a:solidFill>
                <a:latin typeface="Calibri"/>
              </a:rPr>
              <a:t>    </a:t>
            </a:r>
            <a:r>
              <a:rPr b="0" lang="en-US" sz="3000" spc="-1" strike="noStrike">
                <a:solidFill>
                  <a:srgbClr val="234465"/>
                </a:solidFill>
                <a:latin typeface="Calibri"/>
              </a:rPr>
              <a:t>along with several libraries of JSF components that can be </a:t>
            </a:r>
            <a:endParaRPr b="0" lang="en-US" sz="3000" spc="-1" strike="noStrike">
              <a:solidFill>
                <a:srgbClr val="234465"/>
              </a:solidFill>
              <a:latin typeface="Calibri"/>
            </a:endParaRPr>
          </a:p>
          <a:p>
            <a:pPr marL="1218240">
              <a:lnSpc>
                <a:spcPct val="105000"/>
              </a:lnSpc>
              <a:spcBef>
                <a:spcPts val="601"/>
              </a:spcBef>
              <a:spcAft>
                <a:spcPts val="601"/>
              </a:spcAft>
            </a:pPr>
            <a:r>
              <a:rPr b="0" lang="en-US" sz="3000" spc="-1" strike="noStrike">
                <a:solidFill>
                  <a:srgbClr val="234465"/>
                </a:solidFill>
                <a:latin typeface="Calibri"/>
              </a:rPr>
              <a:t>    </a:t>
            </a:r>
            <a:r>
              <a:rPr b="0" lang="en-US" sz="3000" spc="-1" strike="noStrike">
                <a:solidFill>
                  <a:srgbClr val="234465"/>
                </a:solidFill>
                <a:latin typeface="Calibri"/>
              </a:rPr>
              <a:t>deployed on the core implementation. </a:t>
            </a:r>
            <a:endParaRPr b="0" lang="en-US" sz="3000" spc="-1" strike="noStrike">
              <a:solidFill>
                <a:srgbClr val="234465"/>
              </a:solidFill>
              <a:latin typeface="Calibri"/>
            </a:endParaRPr>
          </a:p>
          <a:p>
            <a:endParaRPr b="0" lang="en-US" sz="3000" spc="-1" strike="noStrike">
              <a:solidFill>
                <a:srgbClr val="234465"/>
              </a:solidFill>
              <a:latin typeface="Calibri"/>
            </a:endParaRPr>
          </a:p>
        </p:txBody>
      </p:sp>
      <p:sp>
        <p:nvSpPr>
          <p:cNvPr id="375"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What is a Apache TomEE?(4)</a:t>
            </a:r>
            <a:endParaRPr b="0" lang="en-US" sz="4000" spc="-1" strike="noStrike">
              <a:solidFill>
                <a:srgbClr val="234465"/>
              </a:solidFill>
              <a:latin typeface="Calibri"/>
            </a:endParaRPr>
          </a:p>
        </p:txBody>
      </p:sp>
      <p:sp>
        <p:nvSpPr>
          <p:cNvPr id="376"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B67DAC4D-5169-4373-8AFD-B093236FD137}"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77" name="Picture 4" descr=""/>
          <p:cNvPicPr/>
          <p:nvPr/>
        </p:nvPicPr>
        <p:blipFill>
          <a:blip r:embed="rId1"/>
          <a:stretch/>
        </p:blipFill>
        <p:spPr>
          <a:xfrm>
            <a:off x="168120" y="2772000"/>
            <a:ext cx="1650600" cy="3804120"/>
          </a:xfrm>
          <a:prstGeom prst="rect">
            <a:avLst/>
          </a:prstGeom>
          <a:ln>
            <a:noFill/>
          </a:ln>
        </p:spPr>
      </p:pic>
    </p:spTree>
  </p:cSld>
  <mc:AlternateContent>
    <mc:Choice Requires="p14">
      <p:transition spd="slow" p14:dur="2000"/>
    </mc:Choice>
    <mc:Fallback>
      <p:transition spd="slow"/>
    </mc:Fallback>
  </mc:AlternateContent>
  <p:timing>
    <p:tnLst>
      <p:par>
        <p:cTn id="307" dur="indefinite" restart="never" nodeType="tmRoot">
          <p:childTnLst>
            <p:seq>
              <p:cTn id="308" dur="indefinite" nodeType="mainSeq">
                <p:childTnLst>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74">
                                            <p:txEl>
                                              <p:pRg st="1" end="1"/>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374">
                                            <p:txEl>
                                              <p:pRg st="2" end="2"/>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374">
                                            <p:txEl>
                                              <p:pRg st="3" end="3"/>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90440" y="100800"/>
            <a:ext cx="9503280" cy="882360"/>
          </a:xfrm>
          <a:prstGeom prst="rect">
            <a:avLst/>
          </a:prstGeom>
          <a:noFill/>
          <a:ln>
            <a:noFill/>
          </a:ln>
        </p:spPr>
        <p:txBody>
          <a:bodyPr lIns="108000" rIns="108000" tIns="36000" bIns="36000" anchor="ctr">
            <a:normAutofit/>
          </a:bodyPr>
          <a:p>
            <a:pPr>
              <a:lnSpc>
                <a:spcPct val="100000"/>
              </a:lnSpc>
            </a:pPr>
            <a:r>
              <a:rPr b="1" lang="en-US" sz="4000" spc="-1" strike="noStrike">
                <a:solidFill>
                  <a:srgbClr val="ffffff"/>
                </a:solidFill>
                <a:latin typeface="Calibri"/>
              </a:rPr>
              <a:t>Table of Contents</a:t>
            </a:r>
            <a:endParaRPr b="0" lang="en-US" sz="4000" spc="-1" strike="noStrike">
              <a:solidFill>
                <a:srgbClr val="234465"/>
              </a:solidFill>
              <a:latin typeface="Calibri"/>
            </a:endParaRPr>
          </a:p>
        </p:txBody>
      </p:sp>
      <p:sp>
        <p:nvSpPr>
          <p:cNvPr id="273" name="TextShape 2"/>
          <p:cNvSpPr txBox="1"/>
          <p:nvPr/>
        </p:nvSpPr>
        <p:spPr>
          <a:xfrm>
            <a:off x="196560" y="1371600"/>
            <a:ext cx="8179920" cy="4795560"/>
          </a:xfrm>
          <a:prstGeom prst="rect">
            <a:avLst/>
          </a:prstGeom>
          <a:noFill/>
          <a:ln>
            <a:noFill/>
          </a:ln>
        </p:spPr>
        <p:txBody>
          <a:bodyPr lIns="108000" rIns="108000" tIns="36000" bIns="36000">
            <a:normAutofit/>
          </a:bodyPr>
          <a:p>
            <a:pPr marL="446040" indent="-445680">
              <a:lnSpc>
                <a:spcPts val="4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Java Platform</a:t>
            </a:r>
            <a:endParaRPr b="0" lang="en-US" sz="3400" spc="-1" strike="noStrike">
              <a:solidFill>
                <a:srgbClr val="234465"/>
              </a:solidFill>
              <a:latin typeface="Calibri"/>
            </a:endParaRPr>
          </a:p>
          <a:p>
            <a:pPr marL="446040" indent="-445680">
              <a:lnSpc>
                <a:spcPts val="4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Java Enterprise Edition</a:t>
            </a:r>
            <a:endParaRPr b="0" lang="en-US" sz="3400" spc="-1" strike="noStrike">
              <a:solidFill>
                <a:srgbClr val="234465"/>
              </a:solidFill>
              <a:latin typeface="Calibri"/>
            </a:endParaRPr>
          </a:p>
          <a:p>
            <a:pPr marL="446040" indent="-445680">
              <a:lnSpc>
                <a:spcPts val="4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Apache TomEE</a:t>
            </a:r>
            <a:endParaRPr b="0" lang="en-US" sz="3400" spc="-1" strike="noStrike">
              <a:solidFill>
                <a:srgbClr val="234465"/>
              </a:solidFill>
              <a:latin typeface="Calibri"/>
            </a:endParaRPr>
          </a:p>
          <a:p>
            <a:pPr marL="446040" indent="-445680">
              <a:lnSpc>
                <a:spcPts val="4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Context &amp; Dependency Injection</a:t>
            </a:r>
            <a:endParaRPr b="0" lang="en-US" sz="3400" spc="-1" strike="noStrike">
              <a:solidFill>
                <a:srgbClr val="234465"/>
              </a:solidFill>
              <a:latin typeface="Calibri"/>
            </a:endParaRPr>
          </a:p>
          <a:p>
            <a:pPr marL="446040" indent="-445680">
              <a:lnSpc>
                <a:spcPts val="4000"/>
              </a:lnSpc>
              <a:spcBef>
                <a:spcPts val="601"/>
              </a:spcBef>
              <a:spcAft>
                <a:spcPts val="601"/>
              </a:spcAft>
              <a:buClr>
                <a:srgbClr val="234465"/>
              </a:buClr>
              <a:buFont typeface="Calibri"/>
              <a:buAutoNum type="arabicPeriod"/>
            </a:pPr>
            <a:r>
              <a:rPr b="0" lang="en-US" sz="3400" spc="-1" strike="noStrike">
                <a:solidFill>
                  <a:srgbClr val="234465"/>
                </a:solidFill>
                <a:latin typeface="Calibri"/>
              </a:rPr>
              <a:t>Java Servlets</a:t>
            </a:r>
            <a:endParaRPr b="0" lang="en-US" sz="3400" spc="-1" strike="noStrike">
              <a:solidFill>
                <a:srgbClr val="234465"/>
              </a:solidFill>
              <a:latin typeface="Calibri"/>
            </a:endParaRPr>
          </a:p>
        </p:txBody>
      </p:sp>
      <p:sp>
        <p:nvSpPr>
          <p:cNvPr id="274" name="TextShape 3"/>
          <p:cNvSpPr txBox="1"/>
          <p:nvPr/>
        </p:nvSpPr>
        <p:spPr>
          <a:xfrm>
            <a:off x="11760480" y="6523920"/>
            <a:ext cx="428040" cy="196560"/>
          </a:xfrm>
          <a:prstGeom prst="rect">
            <a:avLst/>
          </a:prstGeom>
          <a:noFill/>
          <a:ln>
            <a:noFill/>
          </a:ln>
        </p:spPr>
        <p:txBody>
          <a:bodyPr lIns="36000" rIns="36000" tIns="36000" bIns="36000" anchor="ctr">
            <a:noAutofit/>
          </a:bodyPr>
          <a:p>
            <a:pPr algn="r">
              <a:lnSpc>
                <a:spcPct val="100000"/>
              </a:lnSpc>
            </a:pPr>
            <a:fld id="{96DC9F5A-A4FF-470B-A740-52CF3A7F6BA7}" type="slidenum">
              <a:rPr b="0" lang="en-US" sz="1000" spc="-1" strike="noStrike">
                <a:solidFill>
                  <a:srgbClr val="234465"/>
                </a:solidFill>
                <a:latin typeface="Calibri"/>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7" descr=""/>
          <p:cNvPicPr/>
          <p:nvPr/>
        </p:nvPicPr>
        <p:blipFill>
          <a:blip r:embed="rId1"/>
          <a:stretch/>
        </p:blipFill>
        <p:spPr>
          <a:xfrm>
            <a:off x="4341240" y="637560"/>
            <a:ext cx="7204320" cy="5996880"/>
          </a:xfrm>
          <a:prstGeom prst="rect">
            <a:avLst/>
          </a:prstGeom>
          <a:ln>
            <a:noFill/>
          </a:ln>
        </p:spPr>
      </p:pic>
      <p:sp>
        <p:nvSpPr>
          <p:cNvPr id="379"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Tomcat Setup</a:t>
            </a:r>
            <a:endParaRPr b="0" lang="en-US" sz="4000" spc="-1" strike="noStrike">
              <a:solidFill>
                <a:srgbClr val="234465"/>
              </a:solidFill>
              <a:latin typeface="Calibri"/>
            </a:endParaRPr>
          </a:p>
        </p:txBody>
      </p:sp>
      <p:sp>
        <p:nvSpPr>
          <p:cNvPr id="380"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E5A770F3-BC7A-43C8-84D9-C3D3CB66AF99}"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81" name="Picture 5" descr=""/>
          <p:cNvPicPr/>
          <p:nvPr/>
        </p:nvPicPr>
        <p:blipFill>
          <a:blip r:embed="rId2"/>
          <a:stretch/>
        </p:blipFill>
        <p:spPr>
          <a:xfrm>
            <a:off x="608040" y="3069360"/>
            <a:ext cx="2751840" cy="889920"/>
          </a:xfrm>
          <a:prstGeom prst="rect">
            <a:avLst/>
          </a:prstGeom>
          <a:ln>
            <a:noFill/>
          </a:ln>
        </p:spPr>
      </p:pic>
      <p:sp>
        <p:nvSpPr>
          <p:cNvPr id="382" name="CustomShape 3"/>
          <p:cNvSpPr/>
          <p:nvPr/>
        </p:nvSpPr>
        <p:spPr>
          <a:xfrm>
            <a:off x="1226520" y="1533600"/>
            <a:ext cx="2133360" cy="502560"/>
          </a:xfrm>
          <a:prstGeom prst="wedgeRoundRectCallout">
            <a:avLst>
              <a:gd name="adj1" fmla="val 99087"/>
              <a:gd name="adj2" fmla="val -139910"/>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Add Tomcat</a:t>
            </a:r>
            <a:endParaRPr b="0" lang="en-US" sz="2800" spc="-1" strike="noStrike">
              <a:latin typeface="Arial"/>
            </a:endParaRPr>
          </a:p>
        </p:txBody>
      </p:sp>
      <p:sp>
        <p:nvSpPr>
          <p:cNvPr id="383" name="CustomShape 4"/>
          <p:cNvSpPr/>
          <p:nvPr/>
        </p:nvSpPr>
        <p:spPr>
          <a:xfrm>
            <a:off x="5103720" y="1747080"/>
            <a:ext cx="2361960" cy="502560"/>
          </a:xfrm>
          <a:prstGeom prst="wedgeRoundRectCallout">
            <a:avLst>
              <a:gd name="adj1" fmla="val 59206"/>
              <a:gd name="adj2" fmla="val -54051"/>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Tomcat Server</a:t>
            </a:r>
            <a:endParaRPr b="0" lang="en-US" sz="2800" spc="-1" strike="noStrike">
              <a:latin typeface="Arial"/>
            </a:endParaRPr>
          </a:p>
        </p:txBody>
      </p:sp>
      <p:sp>
        <p:nvSpPr>
          <p:cNvPr id="384" name="CustomShape 5"/>
          <p:cNvSpPr/>
          <p:nvPr/>
        </p:nvSpPr>
        <p:spPr>
          <a:xfrm>
            <a:off x="4494240" y="2438280"/>
            <a:ext cx="2133360" cy="502560"/>
          </a:xfrm>
          <a:prstGeom prst="wedgeRoundRectCallout">
            <a:avLst>
              <a:gd name="adj1" fmla="val 59206"/>
              <a:gd name="adj2" fmla="val -54051"/>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URL</a:t>
            </a:r>
            <a:endParaRPr b="0" lang="en-US" sz="2800" spc="-1" strike="noStrike">
              <a:latin typeface="Arial"/>
            </a:endParaRPr>
          </a:p>
        </p:txBody>
      </p:sp>
      <p:sp>
        <p:nvSpPr>
          <p:cNvPr id="385" name="CustomShape 6"/>
          <p:cNvSpPr/>
          <p:nvPr/>
        </p:nvSpPr>
        <p:spPr>
          <a:xfrm>
            <a:off x="9487800" y="3011400"/>
            <a:ext cx="2397600" cy="502560"/>
          </a:xfrm>
          <a:prstGeom prst="wedgeRoundRectCallout">
            <a:avLst>
              <a:gd name="adj1" fmla="val -61865"/>
              <a:gd name="adj2" fmla="val -42687"/>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Default Action</a:t>
            </a:r>
            <a:endParaRPr b="0" lang="en-US" sz="2800" spc="-1" strike="noStrike">
              <a:latin typeface="Arial"/>
            </a:endParaRPr>
          </a:p>
        </p:txBody>
      </p:sp>
      <p:sp>
        <p:nvSpPr>
          <p:cNvPr id="386" name="CustomShape 7"/>
          <p:cNvSpPr/>
          <p:nvPr/>
        </p:nvSpPr>
        <p:spPr>
          <a:xfrm>
            <a:off x="4230000" y="3856680"/>
            <a:ext cx="2397600" cy="502560"/>
          </a:xfrm>
          <a:prstGeom prst="wedgeRoundRectCallout">
            <a:avLst>
              <a:gd name="adj1" fmla="val 56345"/>
              <a:gd name="adj2" fmla="val -19960"/>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HTTP Port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382"/>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83"/>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384"/>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385"/>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Java EE Support</a:t>
            </a:r>
            <a:endParaRPr b="0" lang="en-US" sz="4000" spc="-1" strike="noStrike">
              <a:solidFill>
                <a:srgbClr val="234465"/>
              </a:solidFill>
              <a:latin typeface="Calibri"/>
            </a:endParaRPr>
          </a:p>
        </p:txBody>
      </p:sp>
      <p:sp>
        <p:nvSpPr>
          <p:cNvPr id="388"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9BB78BCD-57B3-464C-8179-2B245237496B}"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89" name="Picture 4" descr=""/>
          <p:cNvPicPr/>
          <p:nvPr/>
        </p:nvPicPr>
        <p:blipFill>
          <a:blip r:embed="rId1"/>
          <a:stretch/>
        </p:blipFill>
        <p:spPr>
          <a:xfrm>
            <a:off x="3180600" y="1151280"/>
            <a:ext cx="5968800" cy="5200560"/>
          </a:xfrm>
          <a:prstGeom prst="rect">
            <a:avLst/>
          </a:prstGeom>
          <a:ln>
            <a:noFill/>
          </a:ln>
        </p:spPr>
      </p:pic>
      <p:sp>
        <p:nvSpPr>
          <p:cNvPr id="390" name="CustomShape 3"/>
          <p:cNvSpPr/>
          <p:nvPr/>
        </p:nvSpPr>
        <p:spPr>
          <a:xfrm>
            <a:off x="608040" y="1981080"/>
            <a:ext cx="2397600" cy="502560"/>
          </a:xfrm>
          <a:prstGeom prst="wedgeRoundRectCallout">
            <a:avLst>
              <a:gd name="adj1" fmla="val 56345"/>
              <a:gd name="adj2" fmla="val -19960"/>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Web Support</a:t>
            </a:r>
            <a:endParaRPr b="0" lang="en-US" sz="2800" spc="-1" strike="noStrike">
              <a:latin typeface="Arial"/>
            </a:endParaRPr>
          </a:p>
        </p:txBody>
      </p:sp>
      <p:sp>
        <p:nvSpPr>
          <p:cNvPr id="391" name="CustomShape 4"/>
          <p:cNvSpPr/>
          <p:nvPr/>
        </p:nvSpPr>
        <p:spPr>
          <a:xfrm>
            <a:off x="5332320" y="2438280"/>
            <a:ext cx="2397600" cy="502560"/>
          </a:xfrm>
          <a:prstGeom prst="wedgeRoundRectCallout">
            <a:avLst>
              <a:gd name="adj1" fmla="val -32952"/>
              <a:gd name="adj2" fmla="val -70593"/>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Web XML</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390"/>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614880" y="4704840"/>
            <a:ext cx="10958400" cy="76788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5400" spc="-1" strike="noStrike">
                <a:solidFill>
                  <a:srgbClr val="234465"/>
                </a:solidFill>
                <a:latin typeface="Calibri"/>
              </a:rPr>
              <a:t>Context &amp; Dependency Injection</a:t>
            </a:r>
            <a:endParaRPr b="0" lang="en-US" sz="5400" spc="-1" strike="noStrike">
              <a:solidFill>
                <a:srgbClr val="234465"/>
              </a:solidFill>
              <a:latin typeface="Calibri"/>
            </a:endParaRPr>
          </a:p>
        </p:txBody>
      </p:sp>
      <p:sp>
        <p:nvSpPr>
          <p:cNvPr id="393" name="TextShape 2"/>
          <p:cNvSpPr txBox="1"/>
          <p:nvPr/>
        </p:nvSpPr>
        <p:spPr>
          <a:xfrm>
            <a:off x="11760120" y="6397560"/>
            <a:ext cx="428400" cy="307440"/>
          </a:xfrm>
          <a:prstGeom prst="rect">
            <a:avLst/>
          </a:prstGeom>
          <a:noFill/>
          <a:ln>
            <a:noFill/>
          </a:ln>
        </p:spPr>
        <p:txBody>
          <a:bodyPr lIns="36000" rIns="36000" tIns="36000" bIns="36000" anchor="ctr">
            <a:noAutofit/>
          </a:bodyPr>
          <a:p>
            <a:pPr algn="r">
              <a:lnSpc>
                <a:spcPct val="100000"/>
              </a:lnSpc>
            </a:pPr>
            <a:fld id="{6DE26208-B954-49B7-AA22-D4A7436B3E6B}" type="slidenum">
              <a:rPr b="0" lang="en-US" sz="1000" spc="-1" strike="noStrike">
                <a:solidFill>
                  <a:srgbClr val="234465"/>
                </a:solidFill>
                <a:latin typeface="Calibri"/>
              </a:rPr>
              <a:t>&lt;number&gt;</a:t>
            </a:fld>
            <a:endParaRPr b="0" lang="en-US" sz="1000" spc="-1" strike="noStrike">
              <a:latin typeface="Times New Roman"/>
            </a:endParaRPr>
          </a:p>
        </p:txBody>
      </p:sp>
      <p:pic>
        <p:nvPicPr>
          <p:cNvPr id="394" name="Picture 6" descr=""/>
          <p:cNvPicPr/>
          <p:nvPr/>
        </p:nvPicPr>
        <p:blipFill>
          <a:blip r:embed="rId1"/>
          <a:stretch/>
        </p:blipFill>
        <p:spPr>
          <a:xfrm>
            <a:off x="4708800" y="1676520"/>
            <a:ext cx="2770560" cy="1904760"/>
          </a:xfrm>
          <a:prstGeom prst="rect">
            <a:avLst/>
          </a:prstGeom>
          <a:ln>
            <a:noFill/>
          </a:ln>
        </p:spPr>
      </p:pic>
    </p:spTree>
  </p:cSld>
  <mc:AlternateContent>
    <mc:Choice Requires="p14">
      <p:transition spd="slow" p14:dur="2000"/>
    </mc:Choice>
    <mc:Fallback>
      <p:transition spd="slow"/>
    </mc:Fallback>
  </mc:AlternateContent>
  <p:timing>
    <p:tnLst>
      <p:par>
        <p:cTn id="351" dur="indefinite" restart="never" nodeType="tmRoot">
          <p:childTnLst>
            <p:seq>
              <p:cTn id="35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190440" y="1196280"/>
            <a:ext cx="11814480" cy="5200560"/>
          </a:xfrm>
          <a:prstGeom prst="rect">
            <a:avLst/>
          </a:prstGeom>
          <a:noFill/>
          <a:ln>
            <a:noFill/>
          </a:ln>
        </p:spPr>
        <p:txBody>
          <a:bodyPr lIns="108000" rIns="108000" tIns="36000" bIns="36000">
            <a:norm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CDI</a:t>
            </a:r>
            <a:r>
              <a:rPr b="0" lang="en-US" sz="3400" spc="-1" strike="noStrike">
                <a:solidFill>
                  <a:srgbClr val="234465"/>
                </a:solidFill>
                <a:latin typeface="Calibri"/>
              </a:rPr>
              <a:t>, or </a:t>
            </a:r>
            <a:r>
              <a:rPr b="0" lang="en-US" sz="3400" spc="-1" strike="noStrike">
                <a:solidFill>
                  <a:srgbClr val="ffa000"/>
                </a:solidFill>
                <a:latin typeface="Calibri"/>
              </a:rPr>
              <a:t>Context &amp; Dependency Injection</a:t>
            </a:r>
            <a:r>
              <a:rPr b="0" lang="en-US" sz="3400" spc="-1" strike="noStrike">
                <a:solidFill>
                  <a:srgbClr val="234465"/>
                </a:solidFill>
                <a:latin typeface="Calibri"/>
              </a:rPr>
              <a:t>: </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Key</a:t>
            </a:r>
            <a:r>
              <a:rPr b="0" lang="en-US" sz="3200" spc="-1" strike="noStrike">
                <a:solidFill>
                  <a:srgbClr val="234465"/>
                </a:solidFill>
                <a:latin typeface="Calibri"/>
              </a:rPr>
              <a:t> </a:t>
            </a:r>
            <a:r>
              <a:rPr b="0" lang="en-US" sz="3200" spc="-1" strike="noStrike">
                <a:solidFill>
                  <a:srgbClr val="ffa000"/>
                </a:solidFill>
                <a:latin typeface="Calibri"/>
              </a:rPr>
              <a:t>Java EE </a:t>
            </a:r>
            <a:r>
              <a:rPr b="0" lang="en-US" sz="3200" spc="-1" strike="noStrike">
                <a:solidFill>
                  <a:srgbClr val="234465"/>
                </a:solidFill>
                <a:latin typeface="Calibri"/>
              </a:rPr>
              <a:t>specification</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Triggered</a:t>
            </a:r>
            <a:r>
              <a:rPr b="0" lang="en-US" sz="3200" spc="-1" strike="noStrike">
                <a:solidFill>
                  <a:srgbClr val="234465"/>
                </a:solidFill>
                <a:latin typeface="Calibri"/>
              </a:rPr>
              <a:t> when components are packaged</a:t>
            </a:r>
            <a:endParaRPr b="0" lang="en-US" sz="32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Bean Manager</a:t>
            </a:r>
            <a:r>
              <a:rPr b="0" lang="en-US" sz="3400" spc="-1" strike="noStrike">
                <a:solidFill>
                  <a:srgbClr val="234465"/>
                </a:solidFill>
                <a:latin typeface="Calibri"/>
              </a:rPr>
              <a:t>:</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Discovers</a:t>
            </a:r>
            <a:r>
              <a:rPr b="0" lang="en-US" sz="3200" spc="-1" strike="noStrike">
                <a:solidFill>
                  <a:srgbClr val="234465"/>
                </a:solidFill>
                <a:latin typeface="Calibri"/>
              </a:rPr>
              <a:t> these components</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Spots</a:t>
            </a:r>
            <a:r>
              <a:rPr b="0" lang="en-US" sz="3200" spc="-1" strike="noStrike">
                <a:solidFill>
                  <a:srgbClr val="234465"/>
                </a:solidFill>
                <a:latin typeface="Calibri"/>
              </a:rPr>
              <a:t> the dependencies between them</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Injects</a:t>
            </a:r>
            <a:r>
              <a:rPr b="0" lang="en-US" sz="3200" spc="-1" strike="noStrike">
                <a:solidFill>
                  <a:srgbClr val="234465"/>
                </a:solidFill>
                <a:latin typeface="Calibri"/>
              </a:rPr>
              <a:t> the right reference into the right beans</a:t>
            </a:r>
            <a:endParaRPr b="0" lang="en-US" sz="3200" spc="-1" strike="noStrike">
              <a:solidFill>
                <a:srgbClr val="234465"/>
              </a:solidFill>
              <a:latin typeface="Calibri"/>
            </a:endParaRPr>
          </a:p>
          <a:p>
            <a:endParaRPr b="0" lang="en-US" sz="3200" spc="-1" strike="noStrike">
              <a:solidFill>
                <a:srgbClr val="234465"/>
              </a:solidFill>
              <a:latin typeface="Calibri"/>
            </a:endParaRPr>
          </a:p>
        </p:txBody>
      </p:sp>
      <p:sp>
        <p:nvSpPr>
          <p:cNvPr id="396"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CDI(1)</a:t>
            </a:r>
            <a:endParaRPr b="0" lang="en-US" sz="4000" spc="-1" strike="noStrike">
              <a:solidFill>
                <a:srgbClr val="234465"/>
              </a:solidFill>
              <a:latin typeface="Calibri"/>
            </a:endParaRPr>
          </a:p>
        </p:txBody>
      </p:sp>
      <p:pic>
        <p:nvPicPr>
          <p:cNvPr id="397" name="Picture 5" descr=""/>
          <p:cNvPicPr/>
          <p:nvPr/>
        </p:nvPicPr>
        <p:blipFill>
          <a:blip r:embed="rId1"/>
          <a:stretch/>
        </p:blipFill>
        <p:spPr>
          <a:xfrm>
            <a:off x="6932520" y="3124080"/>
            <a:ext cx="4442760" cy="1452960"/>
          </a:xfrm>
          <a:prstGeom prst="rect">
            <a:avLst/>
          </a:prstGeom>
          <a:ln>
            <a:noFill/>
          </a:ln>
        </p:spPr>
      </p:pic>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395">
                                            <p:txEl>
                                              <p:pRg st="1" end="1"/>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395">
                                            <p:txEl>
                                              <p:pRg st="2" end="2"/>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395">
                                            <p:txEl>
                                              <p:pRg st="3" end="3"/>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395">
                                            <p:txEl>
                                              <p:pRg st="4" end="4"/>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395">
                                            <p:txEl>
                                              <p:pRg st="5" end="5"/>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39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190440" y="1196280"/>
            <a:ext cx="11814480" cy="5200560"/>
          </a:xfrm>
          <a:prstGeom prst="rect">
            <a:avLst/>
          </a:prstGeom>
          <a:noFill/>
          <a:ln>
            <a:noFill/>
          </a:ln>
        </p:spPr>
        <p:txBody>
          <a:bodyPr lIns="108000" rIns="108000" tIns="36000" bIns="36000">
            <a:norm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After deployment</a:t>
            </a:r>
            <a:r>
              <a:rPr b="0" lang="en-US" sz="3400" spc="-1" strike="noStrike">
                <a:solidFill>
                  <a:srgbClr val="234465"/>
                </a:solidFill>
                <a:latin typeface="Calibri"/>
              </a:rPr>
              <a:t>:</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All beans are connected</a:t>
            </a:r>
            <a:endParaRPr b="0" lang="en-US" sz="32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CDI Bean</a:t>
            </a:r>
            <a:r>
              <a:rPr b="0" lang="en-US" sz="3400" spc="-1" strike="noStrike">
                <a:solidFill>
                  <a:srgbClr val="234465"/>
                </a:solidFill>
                <a:latin typeface="Calibri"/>
              </a:rPr>
              <a:t>:</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Just an </a:t>
            </a:r>
            <a:r>
              <a:rPr b="0" lang="en-US" sz="3200" spc="-1" strike="noStrike">
                <a:solidFill>
                  <a:srgbClr val="ffa000"/>
                </a:solidFill>
                <a:latin typeface="Calibri"/>
              </a:rPr>
              <a:t>object</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ffa000"/>
                </a:solidFill>
                <a:latin typeface="Calibri"/>
              </a:rPr>
              <a:t>Managed</a:t>
            </a:r>
            <a:r>
              <a:rPr b="0" lang="en-US" sz="3200" spc="-1" strike="noStrike">
                <a:solidFill>
                  <a:srgbClr val="234465"/>
                </a:solidFill>
                <a:latin typeface="Calibri"/>
              </a:rPr>
              <a:t> by the bean manager</a:t>
            </a:r>
            <a:endParaRPr b="0" lang="en-US" sz="3200" spc="-1" strike="noStrike">
              <a:solidFill>
                <a:srgbClr val="234465"/>
              </a:solidFill>
              <a:latin typeface="Calibri"/>
            </a:endParaRPr>
          </a:p>
          <a:p>
            <a:endParaRPr b="0" lang="en-US" sz="3200" spc="-1" strike="noStrike">
              <a:solidFill>
                <a:srgbClr val="234465"/>
              </a:solidFill>
              <a:latin typeface="Calibri"/>
            </a:endParaRPr>
          </a:p>
          <a:p>
            <a:endParaRPr b="0" lang="en-US" sz="3200" spc="-1" strike="noStrike">
              <a:solidFill>
                <a:srgbClr val="234465"/>
              </a:solidFill>
              <a:latin typeface="Calibri"/>
            </a:endParaRPr>
          </a:p>
        </p:txBody>
      </p:sp>
      <p:sp>
        <p:nvSpPr>
          <p:cNvPr id="399"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CDI(2)</a:t>
            </a:r>
            <a:endParaRPr b="0" lang="en-US" sz="4000" spc="-1" strike="noStrike">
              <a:solidFill>
                <a:srgbClr val="234465"/>
              </a:solidFill>
              <a:latin typeface="Calibri"/>
            </a:endParaRPr>
          </a:p>
        </p:txBody>
      </p:sp>
      <p:sp>
        <p:nvSpPr>
          <p:cNvPr id="400"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CA29AE65-3064-4231-9BE9-88333FF1964D}" type="slidenum">
              <a:rPr b="0" lang="en-US" sz="1000" spc="-1" strike="noStrike">
                <a:solidFill>
                  <a:srgbClr val="234465"/>
                </a:solidFill>
                <a:latin typeface="Calibri"/>
              </a:rPr>
              <a:t>&lt;number&gt;</a:t>
            </a:fld>
            <a:endParaRPr b="0" lang="en-US" sz="1000" spc="-1" strike="noStrike">
              <a:latin typeface="Times New Roman"/>
            </a:endParaRPr>
          </a:p>
        </p:txBody>
      </p:sp>
      <p:pic>
        <p:nvPicPr>
          <p:cNvPr id="401" name="Picture 5" descr=""/>
          <p:cNvPicPr/>
          <p:nvPr/>
        </p:nvPicPr>
        <p:blipFill>
          <a:blip r:embed="rId1"/>
          <a:stretch/>
        </p:blipFill>
        <p:spPr>
          <a:xfrm>
            <a:off x="7891560" y="2468880"/>
            <a:ext cx="3349080" cy="3550680"/>
          </a:xfrm>
          <a:prstGeom prst="rect">
            <a:avLst/>
          </a:prstGeom>
          <a:ln>
            <a:noFill/>
          </a:ln>
        </p:spPr>
      </p:pic>
    </p:spTree>
  </p:cSld>
  <mc:AlternateContent>
    <mc:Choice Requires="p14">
      <p:transition spd="slow" p14:dur="2000"/>
    </mc:Choice>
    <mc:Fallback>
      <p:transition spd="slow"/>
    </mc:Fallback>
  </mc:AlternateContent>
  <p:timing>
    <p:tnLst>
      <p:par>
        <p:cTn id="379" dur="indefinite" restart="never" nodeType="tmRoot">
          <p:childTnLst>
            <p:seq>
              <p:cTn id="380" dur="indefinite" nodeType="mainSeq">
                <p:childTnLst>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398">
                                            <p:txEl>
                                              <p:pRg st="1" end="1"/>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614880" y="4704840"/>
            <a:ext cx="10958400" cy="76788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5400" spc="-1" strike="noStrike">
                <a:solidFill>
                  <a:srgbClr val="234465"/>
                </a:solidFill>
                <a:latin typeface="Calibri"/>
              </a:rPr>
              <a:t>Java Servlets</a:t>
            </a:r>
            <a:endParaRPr b="0" lang="en-US" sz="5400" spc="-1" strike="noStrike">
              <a:solidFill>
                <a:srgbClr val="234465"/>
              </a:solidFill>
              <a:latin typeface="Calibri"/>
            </a:endParaRPr>
          </a:p>
        </p:txBody>
      </p:sp>
      <p:pic>
        <p:nvPicPr>
          <p:cNvPr id="403" name="Picture 3" descr=""/>
          <p:cNvPicPr/>
          <p:nvPr/>
        </p:nvPicPr>
        <p:blipFill>
          <a:blip r:embed="rId1"/>
          <a:stretch/>
        </p:blipFill>
        <p:spPr>
          <a:xfrm>
            <a:off x="4189320" y="685800"/>
            <a:ext cx="3899880" cy="3282120"/>
          </a:xfrm>
          <a:prstGeom prst="rect">
            <a:avLst/>
          </a:prstGeom>
          <a:ln>
            <a:noFill/>
          </a:ln>
        </p:spPr>
      </p:pic>
    </p:spTree>
  </p:cSld>
  <mc:AlternateContent>
    <mc:Choice Requires="p14">
      <p:transition spd="slow" p14:dur="2000"/>
    </mc:Choice>
    <mc:Fallback>
      <p:transition spd="slow"/>
    </mc:Fallback>
  </mc:AlternateContent>
  <p:timing>
    <p:tnLst>
      <p:par>
        <p:cTn id="397" dur="indefinite" restart="never" nodeType="tmRoot">
          <p:childTnLst>
            <p:seq>
              <p:cTn id="39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193680" y="990720"/>
            <a:ext cx="11801160" cy="5638320"/>
          </a:xfrm>
          <a:prstGeom prst="rect">
            <a:avLst/>
          </a:prstGeom>
          <a:noFill/>
          <a:ln>
            <a:noFill/>
          </a:ln>
        </p:spPr>
        <p:txBody>
          <a:bodyPr lIns="108000" rIns="108000" tIns="36000" bIns="36000">
            <a:normAutofit/>
          </a:bodyPr>
          <a:p>
            <a:pPr marL="456840" indent="-456480">
              <a:lnSpc>
                <a:spcPct val="105000"/>
              </a:lnSpc>
              <a:spcBef>
                <a:spcPts val="601"/>
              </a:spcBef>
              <a:spcAft>
                <a:spcPts val="601"/>
              </a:spcAft>
              <a:buClr>
                <a:srgbClr val="234465"/>
              </a:buClr>
              <a:buFont typeface="Wingdings" charset="2"/>
              <a:buChar char=""/>
            </a:pPr>
            <a:r>
              <a:rPr b="0" lang="en-US" sz="3600" spc="-1" strike="noStrike">
                <a:solidFill>
                  <a:srgbClr val="ffa000"/>
                </a:solidFill>
                <a:latin typeface="Calibri"/>
              </a:rPr>
              <a:t>Programs</a:t>
            </a:r>
            <a:r>
              <a:rPr b="0" lang="en-US" sz="3600" spc="-1" strike="noStrike">
                <a:solidFill>
                  <a:srgbClr val="234465"/>
                </a:solidFill>
                <a:latin typeface="Calibri"/>
              </a:rPr>
              <a:t> that run on a </a:t>
            </a:r>
            <a:r>
              <a:rPr b="0" lang="en-US" sz="3600" spc="-1" strike="noStrike">
                <a:solidFill>
                  <a:srgbClr val="ffa000"/>
                </a:solidFill>
                <a:latin typeface="Calibri"/>
              </a:rPr>
              <a:t>Web</a:t>
            </a:r>
            <a:r>
              <a:rPr b="0" lang="en-US" sz="3600" spc="-1" strike="noStrike">
                <a:solidFill>
                  <a:srgbClr val="234465"/>
                </a:solidFill>
                <a:latin typeface="Calibri"/>
              </a:rPr>
              <a:t>/</a:t>
            </a:r>
            <a:r>
              <a:rPr b="0" lang="en-US" sz="3600" spc="-1" strike="noStrike">
                <a:solidFill>
                  <a:srgbClr val="ffa000"/>
                </a:solidFill>
                <a:latin typeface="Calibri"/>
              </a:rPr>
              <a:t>Application</a:t>
            </a:r>
            <a:r>
              <a:rPr b="0" lang="en-US" sz="3600" spc="-1" strike="noStrike">
                <a:solidFill>
                  <a:srgbClr val="234465"/>
                </a:solidFill>
                <a:latin typeface="Calibri"/>
              </a:rPr>
              <a:t> server</a:t>
            </a:r>
            <a:endParaRPr b="0" lang="en-US" sz="36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Extend</a:t>
            </a:r>
            <a:r>
              <a:rPr b="0" lang="en-US" sz="3400" spc="-1" strike="noStrike">
                <a:solidFill>
                  <a:srgbClr val="234465"/>
                </a:solidFill>
                <a:latin typeface="Calibri"/>
              </a:rPr>
              <a:t> the capabilities of a Server</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Able to respond to any type of request</a:t>
            </a:r>
            <a:endParaRPr b="0" lang="en-US" sz="3400" spc="-1" strike="noStrike">
              <a:solidFill>
                <a:srgbClr val="234465"/>
              </a:solidFill>
              <a:latin typeface="Calibri"/>
            </a:endParaRPr>
          </a:p>
        </p:txBody>
      </p:sp>
      <p:sp>
        <p:nvSpPr>
          <p:cNvPr id="405"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Java Servlets</a:t>
            </a:r>
            <a:endParaRPr b="0" lang="en-US" sz="4000" spc="-1" strike="noStrike">
              <a:solidFill>
                <a:srgbClr val="234465"/>
              </a:solidFill>
              <a:latin typeface="Calibri"/>
            </a:endParaRPr>
          </a:p>
        </p:txBody>
      </p:sp>
      <p:sp>
        <p:nvSpPr>
          <p:cNvPr id="406"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5899B12A-8E25-4F29-ADD8-DF388A3E9A7B}" type="slidenum">
              <a:rPr b="0" lang="en-US" sz="1000" spc="-1" strike="noStrike">
                <a:solidFill>
                  <a:srgbClr val="234465"/>
                </a:solidFill>
                <a:latin typeface="Calibri"/>
              </a:rPr>
              <a:t>&lt;number&gt;</a:t>
            </a:fld>
            <a:endParaRPr b="0" lang="en-US" sz="1000" spc="-1" strike="noStrike">
              <a:latin typeface="Times New Roman"/>
            </a:endParaRPr>
          </a:p>
        </p:txBody>
      </p:sp>
      <p:sp>
        <p:nvSpPr>
          <p:cNvPr id="407" name="CustomShape 4"/>
          <p:cNvSpPr/>
          <p:nvPr/>
        </p:nvSpPr>
        <p:spPr>
          <a:xfrm>
            <a:off x="943920" y="3289680"/>
            <a:ext cx="190476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Web Client</a:t>
            </a:r>
            <a:endParaRPr b="0" lang="en-US" sz="2800" spc="-1" strike="noStrike">
              <a:latin typeface="Arial"/>
            </a:endParaRPr>
          </a:p>
        </p:txBody>
      </p:sp>
      <p:pic>
        <p:nvPicPr>
          <p:cNvPr id="408" name="Picture 6" descr=""/>
          <p:cNvPicPr/>
          <p:nvPr/>
        </p:nvPicPr>
        <p:blipFill>
          <a:blip r:embed="rId1"/>
          <a:stretch/>
        </p:blipFill>
        <p:spPr>
          <a:xfrm>
            <a:off x="2238120" y="5671080"/>
            <a:ext cx="709560" cy="709560"/>
          </a:xfrm>
          <a:prstGeom prst="rect">
            <a:avLst/>
          </a:prstGeom>
          <a:ln>
            <a:noFill/>
          </a:ln>
        </p:spPr>
      </p:pic>
      <p:pic>
        <p:nvPicPr>
          <p:cNvPr id="409" name="Picture 7" descr=""/>
          <p:cNvPicPr/>
          <p:nvPr/>
        </p:nvPicPr>
        <p:blipFill>
          <a:blip r:embed="rId2"/>
          <a:stretch/>
        </p:blipFill>
        <p:spPr>
          <a:xfrm>
            <a:off x="608040" y="5681880"/>
            <a:ext cx="705240" cy="705240"/>
          </a:xfrm>
          <a:prstGeom prst="rect">
            <a:avLst/>
          </a:prstGeom>
          <a:ln>
            <a:noFill/>
          </a:ln>
        </p:spPr>
      </p:pic>
      <p:pic>
        <p:nvPicPr>
          <p:cNvPr id="410" name="Picture 8" descr=""/>
          <p:cNvPicPr/>
          <p:nvPr/>
        </p:nvPicPr>
        <p:blipFill>
          <a:blip r:embed="rId3"/>
          <a:stretch/>
        </p:blipFill>
        <p:spPr>
          <a:xfrm>
            <a:off x="1405800" y="5629680"/>
            <a:ext cx="770760" cy="770760"/>
          </a:xfrm>
          <a:prstGeom prst="rect">
            <a:avLst/>
          </a:prstGeom>
          <a:ln>
            <a:noFill/>
          </a:ln>
        </p:spPr>
      </p:pic>
      <p:pic>
        <p:nvPicPr>
          <p:cNvPr id="411" name="Picture 9" descr=""/>
          <p:cNvPicPr/>
          <p:nvPr/>
        </p:nvPicPr>
        <p:blipFill>
          <a:blip r:embed="rId4"/>
          <a:stretch/>
        </p:blipFill>
        <p:spPr>
          <a:xfrm>
            <a:off x="916200" y="4021560"/>
            <a:ext cx="1870560" cy="1120320"/>
          </a:xfrm>
          <a:prstGeom prst="rect">
            <a:avLst/>
          </a:prstGeom>
          <a:ln>
            <a:noFill/>
          </a:ln>
        </p:spPr>
      </p:pic>
      <p:sp>
        <p:nvSpPr>
          <p:cNvPr id="412" name="CustomShape 5"/>
          <p:cNvSpPr/>
          <p:nvPr/>
        </p:nvSpPr>
        <p:spPr>
          <a:xfrm>
            <a:off x="10355040" y="4030920"/>
            <a:ext cx="1425240" cy="1847520"/>
          </a:xfrm>
          <a:prstGeom prst="can">
            <a:avLst>
              <a:gd name="adj" fmla="val 25000"/>
            </a:avLst>
          </a:prstGeom>
          <a:solidFill>
            <a:schemeClr val="tx2">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2400" spc="-1" strike="noStrike">
                <a:solidFill>
                  <a:srgbClr val="ffa000"/>
                </a:solidFill>
                <a:latin typeface="Calibri"/>
              </a:rPr>
              <a:t>Database</a:t>
            </a:r>
            <a:endParaRPr b="0" lang="en-US" sz="2400" spc="-1" strike="noStrike">
              <a:latin typeface="Arial"/>
            </a:endParaRPr>
          </a:p>
        </p:txBody>
      </p:sp>
      <p:pic>
        <p:nvPicPr>
          <p:cNvPr id="413" name="Picture 12" descr=""/>
          <p:cNvPicPr/>
          <p:nvPr/>
        </p:nvPicPr>
        <p:blipFill>
          <a:blip r:embed="rId5"/>
          <a:stretch/>
        </p:blipFill>
        <p:spPr>
          <a:xfrm>
            <a:off x="7770960" y="4309920"/>
            <a:ext cx="1289880" cy="1289880"/>
          </a:xfrm>
          <a:prstGeom prst="rect">
            <a:avLst/>
          </a:prstGeom>
          <a:ln>
            <a:noFill/>
          </a:ln>
        </p:spPr>
      </p:pic>
      <p:pic>
        <p:nvPicPr>
          <p:cNvPr id="414" name="Picture 13" descr=""/>
          <p:cNvPicPr/>
          <p:nvPr/>
        </p:nvPicPr>
        <p:blipFill>
          <a:blip r:embed="rId6"/>
          <a:stretch/>
        </p:blipFill>
        <p:spPr>
          <a:xfrm>
            <a:off x="4347000" y="4001400"/>
            <a:ext cx="1950120" cy="1950120"/>
          </a:xfrm>
          <a:prstGeom prst="rect">
            <a:avLst/>
          </a:prstGeom>
          <a:ln>
            <a:noFill/>
          </a:ln>
        </p:spPr>
      </p:pic>
      <p:sp>
        <p:nvSpPr>
          <p:cNvPr id="415" name="CustomShape 6"/>
          <p:cNvSpPr/>
          <p:nvPr/>
        </p:nvSpPr>
        <p:spPr>
          <a:xfrm>
            <a:off x="4430160" y="3246480"/>
            <a:ext cx="190476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Web Server</a:t>
            </a:r>
            <a:endParaRPr b="0" lang="en-US" sz="2800" spc="-1" strike="noStrike">
              <a:latin typeface="Arial"/>
            </a:endParaRPr>
          </a:p>
        </p:txBody>
      </p:sp>
      <p:sp>
        <p:nvSpPr>
          <p:cNvPr id="416" name="CustomShape 7"/>
          <p:cNvSpPr/>
          <p:nvPr/>
        </p:nvSpPr>
        <p:spPr>
          <a:xfrm>
            <a:off x="7768800" y="3828960"/>
            <a:ext cx="129204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Servlet</a:t>
            </a:r>
            <a:endParaRPr b="0" lang="en-US" sz="2800" spc="-1" strike="noStrike">
              <a:latin typeface="Arial"/>
            </a:endParaRPr>
          </a:p>
        </p:txBody>
      </p:sp>
      <p:sp>
        <p:nvSpPr>
          <p:cNvPr id="417" name="CustomShape 8"/>
          <p:cNvSpPr/>
          <p:nvPr/>
        </p:nvSpPr>
        <p:spPr>
          <a:xfrm>
            <a:off x="3106080" y="4519080"/>
            <a:ext cx="1323720" cy="720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18" name="CustomShape 9"/>
          <p:cNvSpPr/>
          <p:nvPr/>
        </p:nvSpPr>
        <p:spPr>
          <a:xfrm flipH="1">
            <a:off x="6261120" y="5233680"/>
            <a:ext cx="1306800" cy="108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19" name="CustomShape 10"/>
          <p:cNvSpPr/>
          <p:nvPr/>
        </p:nvSpPr>
        <p:spPr>
          <a:xfrm>
            <a:off x="3000960" y="3818880"/>
            <a:ext cx="136764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Request</a:t>
            </a:r>
            <a:endParaRPr b="0" lang="en-US" sz="2800" spc="-1" strike="noStrike">
              <a:latin typeface="Arial"/>
            </a:endParaRPr>
          </a:p>
        </p:txBody>
      </p:sp>
      <p:sp>
        <p:nvSpPr>
          <p:cNvPr id="420" name="CustomShape 11"/>
          <p:cNvSpPr/>
          <p:nvPr/>
        </p:nvSpPr>
        <p:spPr>
          <a:xfrm>
            <a:off x="6154920" y="4618440"/>
            <a:ext cx="157968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Response</a:t>
            </a:r>
            <a:endParaRPr b="0" lang="en-US" sz="2800" spc="-1" strike="noStrike">
              <a:latin typeface="Arial"/>
            </a:endParaRPr>
          </a:p>
        </p:txBody>
      </p:sp>
      <p:sp>
        <p:nvSpPr>
          <p:cNvPr id="421" name="CustomShape 12"/>
          <p:cNvSpPr/>
          <p:nvPr/>
        </p:nvSpPr>
        <p:spPr>
          <a:xfrm>
            <a:off x="6261120" y="4529160"/>
            <a:ext cx="1323720" cy="720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22" name="CustomShape 13"/>
          <p:cNvSpPr/>
          <p:nvPr/>
        </p:nvSpPr>
        <p:spPr>
          <a:xfrm>
            <a:off x="6156000" y="3828960"/>
            <a:ext cx="136764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Request</a:t>
            </a:r>
            <a:endParaRPr b="0" lang="en-US" sz="2800" spc="-1" strike="noStrike">
              <a:latin typeface="Arial"/>
            </a:endParaRPr>
          </a:p>
        </p:txBody>
      </p:sp>
      <p:sp>
        <p:nvSpPr>
          <p:cNvPr id="423" name="CustomShape 14"/>
          <p:cNvSpPr/>
          <p:nvPr/>
        </p:nvSpPr>
        <p:spPr>
          <a:xfrm flipH="1">
            <a:off x="3106080" y="5247720"/>
            <a:ext cx="1306800" cy="108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24" name="CustomShape 15"/>
          <p:cNvSpPr/>
          <p:nvPr/>
        </p:nvSpPr>
        <p:spPr>
          <a:xfrm>
            <a:off x="3000240" y="4632480"/>
            <a:ext cx="157968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Response</a:t>
            </a:r>
            <a:endParaRPr b="0" lang="en-US" sz="2800" spc="-1" strike="noStrike">
              <a:latin typeface="Arial"/>
            </a:endParaRPr>
          </a:p>
        </p:txBody>
      </p:sp>
      <p:sp>
        <p:nvSpPr>
          <p:cNvPr id="425" name="CustomShape 16"/>
          <p:cNvSpPr/>
          <p:nvPr/>
        </p:nvSpPr>
        <p:spPr>
          <a:xfrm>
            <a:off x="9061200" y="5021640"/>
            <a:ext cx="1021320" cy="360"/>
          </a:xfrm>
          <a:custGeom>
            <a:avLst/>
            <a:gdLst/>
            <a:ahLst/>
            <a:rect l="l" t="t" r="r" b="b"/>
            <a:pathLst>
              <a:path w="21600" h="21600">
                <a:moveTo>
                  <a:pt x="0" y="0"/>
                </a:moveTo>
                <a:lnTo>
                  <a:pt x="21600" y="21600"/>
                </a:lnTo>
              </a:path>
            </a:pathLst>
          </a:custGeom>
          <a:noFill/>
          <a:ln w="63360">
            <a:solidFill>
              <a:srgbClr val="f4c46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26" name="CustomShape 17"/>
          <p:cNvSpPr/>
          <p:nvPr/>
        </p:nvSpPr>
        <p:spPr>
          <a:xfrm>
            <a:off x="9171000" y="4431600"/>
            <a:ext cx="86004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Data</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99" dur="indefinite" restart="never" nodeType="tmRoot">
          <p:childTnLst>
            <p:seq>
              <p:cTn id="400" dur="indefinite" nodeType="mainSeq">
                <p:childTnLst>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404">
                                            <p:txEl>
                                              <p:pRg st="1" end="1"/>
                                            </p:txEl>
                                          </p:spTgt>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404">
                                            <p:txEl>
                                              <p:pRg st="2" end="2"/>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407"/>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411"/>
                                        </p:tgtEl>
                                        <p:attrNameLst>
                                          <p:attrName>style.visibility</p:attrName>
                                        </p:attrNameLst>
                                      </p:cBhvr>
                                      <p:to>
                                        <p:strVal val="visible"/>
                                      </p:to>
                                    </p:set>
                                  </p:childTnLst>
                                </p:cTn>
                              </p:par>
                              <p:par>
                                <p:cTn id="419" nodeType="withEffect" fill="hold" presetClass="entr" presetID="1">
                                  <p:stCondLst>
                                    <p:cond delay="0"/>
                                  </p:stCondLst>
                                  <p:childTnLst>
                                    <p:set>
                                      <p:cBhvr>
                                        <p:cTn id="420" dur="1" fill="hold">
                                          <p:stCondLst>
                                            <p:cond delay="0"/>
                                          </p:stCondLst>
                                        </p:cTn>
                                        <p:tgtEl>
                                          <p:spTgt spid="409"/>
                                        </p:tgtEl>
                                        <p:attrNameLst>
                                          <p:attrName>style.visibility</p:attrName>
                                        </p:attrNameLst>
                                      </p:cBhvr>
                                      <p:to>
                                        <p:strVal val="visible"/>
                                      </p:to>
                                    </p:set>
                                  </p:childTnLst>
                                </p:cTn>
                              </p:par>
                              <p:par>
                                <p:cTn id="421" nodeType="withEffect" fill="hold" presetClass="entr" presetID="1">
                                  <p:stCondLst>
                                    <p:cond delay="0"/>
                                  </p:stCondLst>
                                  <p:childTnLst>
                                    <p:set>
                                      <p:cBhvr>
                                        <p:cTn id="422" dur="1" fill="hold">
                                          <p:stCondLst>
                                            <p:cond delay="0"/>
                                          </p:stCondLst>
                                        </p:cTn>
                                        <p:tgtEl>
                                          <p:spTgt spid="410"/>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408"/>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419"/>
                                        </p:tgtEl>
                                        <p:attrNameLst>
                                          <p:attrName>style.visibility</p:attrName>
                                        </p:attrNameLst>
                                      </p:cBhvr>
                                      <p:to>
                                        <p:strVal val="visible"/>
                                      </p:to>
                                    </p:set>
                                  </p:childTnLst>
                                </p:cTn>
                              </p:par>
                              <p:par>
                                <p:cTn id="429" nodeType="withEffect" fill="hold" presetClass="entr" presetID="1">
                                  <p:stCondLst>
                                    <p:cond delay="0"/>
                                  </p:stCondLst>
                                  <p:childTnLst>
                                    <p:set>
                                      <p:cBhvr>
                                        <p:cTn id="430" dur="1" fill="hold">
                                          <p:stCondLst>
                                            <p:cond delay="0"/>
                                          </p:stCondLst>
                                        </p:cTn>
                                        <p:tgtEl>
                                          <p:spTgt spid="417"/>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424"/>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423"/>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414"/>
                                        </p:tgtEl>
                                        <p:attrNameLst>
                                          <p:attrName>style.visibility</p:attrName>
                                        </p:attrNameLst>
                                      </p:cBhvr>
                                      <p:to>
                                        <p:strVal val="visible"/>
                                      </p:to>
                                    </p:set>
                                  </p:childTnLst>
                                </p:cTn>
                              </p:par>
                              <p:par>
                                <p:cTn id="437" nodeType="withEffect" fill="hold" presetClass="entr" presetID="1">
                                  <p:stCondLst>
                                    <p:cond delay="0"/>
                                  </p:stCondLst>
                                  <p:childTnLst>
                                    <p:set>
                                      <p:cBhvr>
                                        <p:cTn id="438" dur="1" fill="hold">
                                          <p:stCondLst>
                                            <p:cond delay="0"/>
                                          </p:stCondLst>
                                        </p:cTn>
                                        <p:tgtEl>
                                          <p:spTgt spid="415"/>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422"/>
                                        </p:tgtEl>
                                        <p:attrNameLst>
                                          <p:attrName>style.visibility</p:attrName>
                                        </p:attrNameLst>
                                      </p:cBhvr>
                                      <p:to>
                                        <p:strVal val="visible"/>
                                      </p:to>
                                    </p:set>
                                  </p:childTnLst>
                                </p:cTn>
                              </p:par>
                              <p:par>
                                <p:cTn id="443" nodeType="withEffect" fill="hold" presetClass="entr" presetID="1">
                                  <p:stCondLst>
                                    <p:cond delay="0"/>
                                  </p:stCondLst>
                                  <p:childTnLst>
                                    <p:set>
                                      <p:cBhvr>
                                        <p:cTn id="444" dur="1" fill="hold">
                                          <p:stCondLst>
                                            <p:cond delay="0"/>
                                          </p:stCondLst>
                                        </p:cTn>
                                        <p:tgtEl>
                                          <p:spTgt spid="421"/>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418"/>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420"/>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413"/>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416"/>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425"/>
                                        </p:tgtEl>
                                        <p:attrNameLst>
                                          <p:attrName>style.visibility</p:attrName>
                                        </p:attrNameLst>
                                      </p:cBhvr>
                                      <p:to>
                                        <p:strVal val="visible"/>
                                      </p:to>
                                    </p:set>
                                  </p:childTnLst>
                                </p:cTn>
                              </p:par>
                              <p:par>
                                <p:cTn id="457" nodeType="withEffect" fill="hold" presetClass="entr" presetID="1">
                                  <p:stCondLst>
                                    <p:cond delay="0"/>
                                  </p:stCondLst>
                                  <p:childTnLst>
                                    <p:set>
                                      <p:cBhvr>
                                        <p:cTn id="458" dur="1" fill="hold">
                                          <p:stCondLst>
                                            <p:cond delay="0"/>
                                          </p:stCondLst>
                                        </p:cTn>
                                        <p:tgtEl>
                                          <p:spTgt spid="426"/>
                                        </p:tgtEl>
                                        <p:attrNameLst>
                                          <p:attrName>style.visibility</p:attrName>
                                        </p:attrNameLst>
                                      </p:cBhvr>
                                      <p:to>
                                        <p:strVal val="visible"/>
                                      </p:to>
                                    </p:set>
                                  </p:childTnLst>
                                </p:cTn>
                              </p:par>
                              <p:par>
                                <p:cTn id="459" nodeType="withEffect" fill="hold" presetClass="entr" presetID="1">
                                  <p:stCondLst>
                                    <p:cond delay="0"/>
                                  </p:stCondLst>
                                  <p:childTnLst>
                                    <p:set>
                                      <p:cBhvr>
                                        <p:cTn id="460"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3200" spc="-1" strike="noStrike">
                <a:solidFill>
                  <a:srgbClr val="ffffff"/>
                </a:solidFill>
                <a:latin typeface="Calibri"/>
              </a:rPr>
              <a:t>Servlet Example</a:t>
            </a:r>
            <a:endParaRPr b="0" lang="en-US" sz="3200" spc="-1" strike="noStrike">
              <a:solidFill>
                <a:srgbClr val="234465"/>
              </a:solidFill>
              <a:latin typeface="Calibri"/>
            </a:endParaRPr>
          </a:p>
        </p:txBody>
      </p:sp>
      <p:sp>
        <p:nvSpPr>
          <p:cNvPr id="428"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2F24C7FB-BFCC-4513-9C3B-A09C3DC6FD3E}" type="slidenum">
              <a:rPr b="0" lang="en-US" sz="800" spc="-1" strike="noStrike">
                <a:solidFill>
                  <a:srgbClr val="234465"/>
                </a:solidFill>
                <a:latin typeface="Calibri"/>
              </a:rPr>
              <a:t>&lt;number&gt;</a:t>
            </a:fld>
            <a:endParaRPr b="0" lang="en-US" sz="800" spc="-1" strike="noStrike">
              <a:latin typeface="Times New Roman"/>
            </a:endParaRPr>
          </a:p>
        </p:txBody>
      </p:sp>
      <p:sp>
        <p:nvSpPr>
          <p:cNvPr id="429" name="CustomShape 3"/>
          <p:cNvSpPr/>
          <p:nvPr/>
        </p:nvSpPr>
        <p:spPr>
          <a:xfrm>
            <a:off x="409680" y="1671840"/>
            <a:ext cx="11581920" cy="39906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000" spc="-1" strike="noStrike">
                <a:solidFill>
                  <a:srgbClr val="ffa000"/>
                </a:solidFill>
                <a:latin typeface="Consolas"/>
              </a:rPr>
              <a:t>@WebServlet("/home")</a:t>
            </a:r>
            <a:endParaRPr b="0" lang="en-US" sz="2000" spc="-1" strike="noStrike">
              <a:latin typeface="Arial"/>
            </a:endParaRPr>
          </a:p>
          <a:p>
            <a:pPr>
              <a:lnSpc>
                <a:spcPct val="105000"/>
              </a:lnSpc>
            </a:pPr>
            <a:r>
              <a:rPr b="1" lang="en-US" sz="2000" spc="-1" strike="noStrike">
                <a:solidFill>
                  <a:srgbClr val="234465"/>
                </a:solidFill>
                <a:latin typeface="Consolas"/>
              </a:rPr>
              <a:t>public class </a:t>
            </a:r>
            <a:r>
              <a:rPr b="1" lang="en-US" sz="2000" spc="-1" strike="noStrike">
                <a:solidFill>
                  <a:srgbClr val="ffa000"/>
                </a:solidFill>
                <a:latin typeface="Consolas"/>
              </a:rPr>
              <a:t>Servlet</a:t>
            </a:r>
            <a:r>
              <a:rPr b="1" lang="en-US" sz="2000" spc="-1" strike="noStrike">
                <a:solidFill>
                  <a:srgbClr val="234465"/>
                </a:solidFill>
                <a:latin typeface="Consolas"/>
              </a:rPr>
              <a:t> extends </a:t>
            </a:r>
            <a:r>
              <a:rPr b="1" lang="en-US" sz="2000" spc="-1" strike="noStrike">
                <a:solidFill>
                  <a:srgbClr val="ffa000"/>
                </a:solidFill>
                <a:latin typeface="Consolas"/>
              </a:rPr>
              <a:t>HttpServlet</a:t>
            </a:r>
            <a:r>
              <a:rPr b="1" lang="en-US" sz="2000" spc="-1" strike="noStrike">
                <a:solidFill>
                  <a:srgbClr val="234465"/>
                </a:solidFill>
                <a:latin typeface="Consolas"/>
              </a:rPr>
              <a:t>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protected void </a:t>
            </a:r>
            <a:r>
              <a:rPr b="1" lang="en-US" sz="2000" spc="-1" strike="noStrike">
                <a:solidFill>
                  <a:srgbClr val="ffa000"/>
                </a:solidFill>
                <a:latin typeface="Consolas"/>
              </a:rPr>
              <a:t>doPost</a:t>
            </a:r>
            <a:r>
              <a:rPr b="1" lang="en-US" sz="2000" spc="-1" strike="noStrike">
                <a:solidFill>
                  <a:srgbClr val="234465"/>
                </a:solidFill>
                <a:latin typeface="Consolas"/>
              </a:rPr>
              <a:t>(</a:t>
            </a:r>
            <a:r>
              <a:rPr b="1" lang="en-US" sz="2000" spc="-1" strike="noStrike">
                <a:solidFill>
                  <a:srgbClr val="ffa000"/>
                </a:solidFill>
                <a:latin typeface="Consolas"/>
              </a:rPr>
              <a:t>HttpServletRequest</a:t>
            </a:r>
            <a:r>
              <a:rPr b="1" lang="en-US" sz="2000" spc="-1" strike="noStrike">
                <a:solidFill>
                  <a:srgbClr val="234465"/>
                </a:solidFill>
                <a:latin typeface="Consolas"/>
              </a:rPr>
              <a:t> request,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	</a:t>
            </a:r>
            <a:r>
              <a:rPr b="1" lang="en-US" sz="2000" spc="-1" strike="noStrike">
                <a:solidFill>
                  <a:srgbClr val="234465"/>
                </a:solidFill>
                <a:latin typeface="Consolas"/>
              </a:rPr>
              <a:t>	</a:t>
            </a:r>
            <a:r>
              <a:rPr b="1" lang="en-US" sz="2000" spc="-1" strike="noStrike">
                <a:solidFill>
                  <a:srgbClr val="234465"/>
                </a:solidFill>
                <a:latin typeface="Consolas"/>
              </a:rPr>
              <a:t>  </a:t>
            </a:r>
            <a:r>
              <a:rPr b="1" lang="en-US" sz="2000" spc="-1" strike="noStrike">
                <a:solidFill>
                  <a:srgbClr val="ffa000"/>
                </a:solidFill>
                <a:latin typeface="Consolas"/>
              </a:rPr>
              <a:t>HttpServletResponse</a:t>
            </a:r>
            <a:r>
              <a:rPr b="1" lang="en-US" sz="2000" spc="-1" strike="noStrike">
                <a:solidFill>
                  <a:srgbClr val="234465"/>
                </a:solidFill>
                <a:latin typeface="Consolas"/>
              </a:rPr>
              <a:t> response)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throws ServletException, IOException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a:t>
            </a:r>
            <a:endParaRPr b="0" lang="en-US" sz="2000" spc="-1" strike="noStrike">
              <a:latin typeface="Arial"/>
            </a:endParaRPr>
          </a:p>
          <a:p>
            <a:pPr>
              <a:lnSpc>
                <a:spcPct val="105000"/>
              </a:lnSpc>
            </a:pP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protected void </a:t>
            </a:r>
            <a:r>
              <a:rPr b="1" lang="en-US" sz="2000" spc="-1" strike="noStrike">
                <a:solidFill>
                  <a:srgbClr val="ffa000"/>
                </a:solidFill>
                <a:latin typeface="Consolas"/>
              </a:rPr>
              <a:t>doGet</a:t>
            </a:r>
            <a:r>
              <a:rPr b="1" lang="en-US" sz="2000" spc="-1" strike="noStrike">
                <a:solidFill>
                  <a:srgbClr val="234465"/>
                </a:solidFill>
                <a:latin typeface="Consolas"/>
              </a:rPr>
              <a:t>(</a:t>
            </a:r>
            <a:r>
              <a:rPr b="1" lang="en-US" sz="2000" spc="-1" strike="noStrike">
                <a:solidFill>
                  <a:srgbClr val="ffa000"/>
                </a:solidFill>
                <a:latin typeface="Consolas"/>
              </a:rPr>
              <a:t>HttpServletRequest</a:t>
            </a:r>
            <a:r>
              <a:rPr b="1" lang="en-US" sz="2000" spc="-1" strike="noStrike">
                <a:solidFill>
                  <a:srgbClr val="234465"/>
                </a:solidFill>
                <a:latin typeface="Consolas"/>
              </a:rPr>
              <a:t> request,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	</a:t>
            </a:r>
            <a:r>
              <a:rPr b="1" lang="en-US" sz="2000" spc="-1" strike="noStrike">
                <a:solidFill>
                  <a:srgbClr val="234465"/>
                </a:solidFill>
                <a:latin typeface="Consolas"/>
              </a:rPr>
              <a:t>        </a:t>
            </a:r>
            <a:r>
              <a:rPr b="1" lang="en-US" sz="2000" spc="-1" strike="noStrike">
                <a:solidFill>
                  <a:srgbClr val="ffa000"/>
                </a:solidFill>
                <a:latin typeface="Consolas"/>
              </a:rPr>
              <a:t>HttpServletResponse</a:t>
            </a:r>
            <a:r>
              <a:rPr b="1" lang="en-US" sz="2000" spc="-1" strike="noStrike">
                <a:solidFill>
                  <a:srgbClr val="234465"/>
                </a:solidFill>
                <a:latin typeface="Consolas"/>
              </a:rPr>
              <a:t> response)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throws ServletException, IOException {</a:t>
            </a:r>
            <a:endParaRPr b="0" lang="en-US" sz="2000" spc="-1" strike="noStrike">
              <a:latin typeface="Arial"/>
            </a:endParaRPr>
          </a:p>
          <a:p>
            <a:pPr>
              <a:lnSpc>
                <a:spcPct val="105000"/>
              </a:lnSpc>
            </a:pPr>
            <a:r>
              <a:rPr b="1" lang="en-US" sz="2000" spc="-1" strike="noStrike">
                <a:solidFill>
                  <a:srgbClr val="234465"/>
                </a:solidFill>
                <a:latin typeface="Consolas"/>
              </a:rPr>
              <a:t>  </a:t>
            </a:r>
            <a:r>
              <a:rPr b="1" lang="en-US" sz="2000" spc="-1" strike="noStrike">
                <a:solidFill>
                  <a:srgbClr val="234465"/>
                </a:solidFill>
                <a:latin typeface="Consolas"/>
              </a:rPr>
              <a:t>}</a:t>
            </a:r>
            <a:endParaRPr b="0" lang="en-US" sz="2000" spc="-1" strike="noStrike">
              <a:latin typeface="Arial"/>
            </a:endParaRPr>
          </a:p>
          <a:p>
            <a:pPr>
              <a:lnSpc>
                <a:spcPct val="105000"/>
              </a:lnSpc>
            </a:pPr>
            <a:r>
              <a:rPr b="1" lang="en-US" sz="2000" spc="-1" strike="noStrike">
                <a:solidFill>
                  <a:srgbClr val="234465"/>
                </a:solidFill>
                <a:latin typeface="Consolas"/>
              </a:rPr>
              <a:t>}</a:t>
            </a:r>
            <a:endParaRPr b="0" lang="en-US" sz="2000" spc="-1" strike="noStrike">
              <a:latin typeface="Arial"/>
            </a:endParaRPr>
          </a:p>
        </p:txBody>
      </p:sp>
      <p:sp>
        <p:nvSpPr>
          <p:cNvPr id="430" name="CustomShape 4"/>
          <p:cNvSpPr/>
          <p:nvPr/>
        </p:nvSpPr>
        <p:spPr>
          <a:xfrm>
            <a:off x="409680" y="1138680"/>
            <a:ext cx="11581920" cy="46404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000" spc="-1" strike="noStrike">
                <a:solidFill>
                  <a:srgbClr val="ffa000"/>
                </a:solidFill>
                <a:latin typeface="Consolas"/>
              </a:rPr>
              <a:t>Servlet.java</a:t>
            </a:r>
            <a:endParaRPr b="0" lang="en-US" sz="2000" spc="-1" strike="noStrike">
              <a:latin typeface="Arial"/>
            </a:endParaRPr>
          </a:p>
        </p:txBody>
      </p:sp>
      <p:sp>
        <p:nvSpPr>
          <p:cNvPr id="431" name="CustomShape 5"/>
          <p:cNvSpPr/>
          <p:nvPr/>
        </p:nvSpPr>
        <p:spPr>
          <a:xfrm>
            <a:off x="1293840" y="3196440"/>
            <a:ext cx="2590560" cy="837720"/>
          </a:xfrm>
          <a:prstGeom prst="wedgeRoundRectCallout">
            <a:avLst>
              <a:gd name="adj1" fmla="val 38785"/>
              <a:gd name="adj2" fmla="val -84051"/>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400" spc="-1" strike="noStrike">
                <a:solidFill>
                  <a:srgbClr val="ffffff"/>
                </a:solidFill>
                <a:latin typeface="Calibri"/>
              </a:rPr>
              <a:t>Handle </a:t>
            </a:r>
            <a:br/>
            <a:r>
              <a:rPr b="0" lang="en-US" sz="2400" spc="-1" strike="noStrike">
                <a:solidFill>
                  <a:srgbClr val="ffffff"/>
                </a:solidFill>
                <a:latin typeface="Calibri"/>
              </a:rPr>
              <a:t>Post requests</a:t>
            </a:r>
            <a:endParaRPr b="0" lang="en-US" sz="2400" spc="-1" strike="noStrike">
              <a:latin typeface="Arial"/>
            </a:endParaRPr>
          </a:p>
        </p:txBody>
      </p:sp>
      <p:sp>
        <p:nvSpPr>
          <p:cNvPr id="432" name="CustomShape 6"/>
          <p:cNvSpPr/>
          <p:nvPr/>
        </p:nvSpPr>
        <p:spPr>
          <a:xfrm>
            <a:off x="1293840" y="5139720"/>
            <a:ext cx="2590560" cy="837720"/>
          </a:xfrm>
          <a:prstGeom prst="wedgeRoundRectCallout">
            <a:avLst>
              <a:gd name="adj1" fmla="val 38785"/>
              <a:gd name="adj2" fmla="val -84051"/>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400" spc="-1" strike="noStrike">
                <a:solidFill>
                  <a:srgbClr val="ffffff"/>
                </a:solidFill>
                <a:latin typeface="Calibri"/>
              </a:rPr>
              <a:t>Handle </a:t>
            </a:r>
            <a:br/>
            <a:r>
              <a:rPr b="0" lang="en-US" sz="2400" spc="-1" strike="noStrike">
                <a:solidFill>
                  <a:srgbClr val="ffffff"/>
                </a:solidFill>
                <a:latin typeface="Calibri"/>
              </a:rPr>
              <a:t>Get requests</a:t>
            </a:r>
            <a:endParaRPr b="0" lang="en-US" sz="2400" spc="-1" strike="noStrike">
              <a:latin typeface="Arial"/>
            </a:endParaRPr>
          </a:p>
        </p:txBody>
      </p:sp>
      <p:sp>
        <p:nvSpPr>
          <p:cNvPr id="433" name="CustomShape 7"/>
          <p:cNvSpPr/>
          <p:nvPr/>
        </p:nvSpPr>
        <p:spPr>
          <a:xfrm>
            <a:off x="1293840" y="1138680"/>
            <a:ext cx="2133360" cy="502560"/>
          </a:xfrm>
          <a:prstGeom prst="wedgeRoundRectCallout">
            <a:avLst>
              <a:gd name="adj1" fmla="val 40991"/>
              <a:gd name="adj2" fmla="val 72362"/>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400" spc="-1" strike="noStrike">
                <a:solidFill>
                  <a:srgbClr val="ffffff"/>
                </a:solidFill>
                <a:latin typeface="Calibri"/>
              </a:rPr>
              <a:t>URL pattern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461" dur="indefinite" restart="never" nodeType="tmRoot">
          <p:childTnLst>
            <p:seq>
              <p:cTn id="462" dur="indefinite" nodeType="mainSeq">
                <p:childTnLst>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429">
                                            <p:txEl>
                                              <p:pRg st="2" end="2"/>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429">
                                            <p:txEl>
                                              <p:pRg st="3" end="3"/>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429">
                                            <p:txEl>
                                              <p:pRg st="4" end="4"/>
                                            </p:txEl>
                                          </p:spTgt>
                                        </p:tgtEl>
                                        <p:attrNameLst>
                                          <p:attrName>style.visibility</p:attrName>
                                        </p:attrNameLst>
                                      </p:cBhvr>
                                      <p:to>
                                        <p:strVal val="visible"/>
                                      </p:to>
                                    </p:set>
                                  </p:childTnLst>
                                </p:cTn>
                              </p:par>
                              <p:par>
                                <p:cTn id="471" nodeType="withEffect" fill="hold" presetClass="entr" presetID="1">
                                  <p:stCondLst>
                                    <p:cond delay="0"/>
                                  </p:stCondLst>
                                  <p:childTnLst>
                                    <p:set>
                                      <p:cBhvr>
                                        <p:cTn id="472" dur="1" fill="hold">
                                          <p:stCondLst>
                                            <p:cond delay="0"/>
                                          </p:stCondLst>
                                        </p:cTn>
                                        <p:tgtEl>
                                          <p:spTgt spid="429">
                                            <p:txEl>
                                              <p:pRg st="5" end="5"/>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431"/>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429">
                                            <p:txEl>
                                              <p:pRg st="7" end="7"/>
                                            </p:txEl>
                                          </p:spTgt>
                                        </p:tgtEl>
                                        <p:attrNameLst>
                                          <p:attrName>style.visibility</p:attrName>
                                        </p:attrNameLst>
                                      </p:cBhvr>
                                      <p:to>
                                        <p:strVal val="visible"/>
                                      </p:to>
                                    </p:set>
                                  </p:childTnLst>
                                </p:cTn>
                              </p:par>
                              <p:par>
                                <p:cTn id="481" nodeType="withEffect" fill="hold" presetClass="entr" presetID="1">
                                  <p:stCondLst>
                                    <p:cond delay="0"/>
                                  </p:stCondLst>
                                  <p:childTnLst>
                                    <p:set>
                                      <p:cBhvr>
                                        <p:cTn id="482" dur="1" fill="hold">
                                          <p:stCondLst>
                                            <p:cond delay="0"/>
                                          </p:stCondLst>
                                        </p:cTn>
                                        <p:tgtEl>
                                          <p:spTgt spid="429">
                                            <p:txEl>
                                              <p:pRg st="8" end="8"/>
                                            </p:txEl>
                                          </p:spTgt>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429">
                                            <p:txEl>
                                              <p:pRg st="9" end="9"/>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429">
                                            <p:txEl>
                                              <p:pRg st="10" end="10"/>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43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429">
                                            <p:txEl>
                                              <p:pRg st="0" end="0"/>
                                            </p:txEl>
                                          </p:spTgt>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Servlet Lifecycle</a:t>
            </a:r>
            <a:endParaRPr b="0" lang="en-US" sz="4000" spc="-1" strike="noStrike">
              <a:solidFill>
                <a:srgbClr val="234465"/>
              </a:solidFill>
              <a:latin typeface="Calibri"/>
            </a:endParaRPr>
          </a:p>
        </p:txBody>
      </p:sp>
      <p:sp>
        <p:nvSpPr>
          <p:cNvPr id="435"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0A2C68E9-FAA5-4DC1-9679-EBCA2EAE3A48}" type="slidenum">
              <a:rPr b="0" lang="en-US" sz="1000" spc="-1" strike="noStrike">
                <a:solidFill>
                  <a:srgbClr val="234465"/>
                </a:solidFill>
                <a:latin typeface="Calibri"/>
              </a:rPr>
              <a:t>&lt;number&gt;</a:t>
            </a:fld>
            <a:endParaRPr b="0" lang="en-US" sz="1000" spc="-1" strike="noStrike">
              <a:latin typeface="Times New Roman"/>
            </a:endParaRPr>
          </a:p>
        </p:txBody>
      </p:sp>
      <p:pic>
        <p:nvPicPr>
          <p:cNvPr id="436" name="Picture 4" descr=""/>
          <p:cNvPicPr/>
          <p:nvPr/>
        </p:nvPicPr>
        <p:blipFill>
          <a:blip r:embed="rId1"/>
          <a:stretch/>
        </p:blipFill>
        <p:spPr>
          <a:xfrm>
            <a:off x="180000" y="3000960"/>
            <a:ext cx="1950120" cy="1950120"/>
          </a:xfrm>
          <a:prstGeom prst="rect">
            <a:avLst/>
          </a:prstGeom>
          <a:ln>
            <a:noFill/>
          </a:ln>
        </p:spPr>
      </p:pic>
      <p:sp>
        <p:nvSpPr>
          <p:cNvPr id="437" name="CustomShape 3"/>
          <p:cNvSpPr/>
          <p:nvPr/>
        </p:nvSpPr>
        <p:spPr>
          <a:xfrm>
            <a:off x="227160" y="2246040"/>
            <a:ext cx="190476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Web Server</a:t>
            </a:r>
            <a:endParaRPr b="0" lang="en-US" sz="2800" spc="-1" strike="noStrike">
              <a:latin typeface="Arial"/>
            </a:endParaRPr>
          </a:p>
        </p:txBody>
      </p:sp>
      <p:sp>
        <p:nvSpPr>
          <p:cNvPr id="438" name="CustomShape 4"/>
          <p:cNvSpPr/>
          <p:nvPr/>
        </p:nvSpPr>
        <p:spPr>
          <a:xfrm>
            <a:off x="9118440" y="2761200"/>
            <a:ext cx="2600640" cy="6076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init()</a:t>
            </a:r>
            <a:endParaRPr b="0" lang="en-US" sz="2800" spc="-1" strike="noStrike">
              <a:latin typeface="Arial"/>
            </a:endParaRPr>
          </a:p>
        </p:txBody>
      </p:sp>
      <p:sp>
        <p:nvSpPr>
          <p:cNvPr id="439" name="CustomShape 5"/>
          <p:cNvSpPr/>
          <p:nvPr/>
        </p:nvSpPr>
        <p:spPr>
          <a:xfrm>
            <a:off x="9118440" y="3549960"/>
            <a:ext cx="2600640" cy="6076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service()</a:t>
            </a:r>
            <a:endParaRPr b="0" lang="en-US" sz="2800" spc="-1" strike="noStrike">
              <a:latin typeface="Arial"/>
            </a:endParaRPr>
          </a:p>
        </p:txBody>
      </p:sp>
      <p:sp>
        <p:nvSpPr>
          <p:cNvPr id="440" name="CustomShape 6"/>
          <p:cNvSpPr/>
          <p:nvPr/>
        </p:nvSpPr>
        <p:spPr>
          <a:xfrm>
            <a:off x="9118440" y="4343400"/>
            <a:ext cx="2600640" cy="6076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destroyed()</a:t>
            </a:r>
            <a:endParaRPr b="0" lang="en-US" sz="2800" spc="-1" strike="noStrike">
              <a:latin typeface="Arial"/>
            </a:endParaRPr>
          </a:p>
        </p:txBody>
      </p:sp>
      <p:sp>
        <p:nvSpPr>
          <p:cNvPr id="441" name="CustomShape 7"/>
          <p:cNvSpPr/>
          <p:nvPr/>
        </p:nvSpPr>
        <p:spPr>
          <a:xfrm>
            <a:off x="3251160" y="2774160"/>
            <a:ext cx="2133360" cy="217692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Servlet Container</a:t>
            </a:r>
            <a:endParaRPr b="0" lang="en-US" sz="2800" spc="-1" strike="noStrike">
              <a:latin typeface="Arial"/>
            </a:endParaRPr>
          </a:p>
        </p:txBody>
      </p:sp>
      <p:sp>
        <p:nvSpPr>
          <p:cNvPr id="442" name="CustomShape 8"/>
          <p:cNvSpPr/>
          <p:nvPr/>
        </p:nvSpPr>
        <p:spPr>
          <a:xfrm>
            <a:off x="6184800" y="2895480"/>
            <a:ext cx="2133360" cy="5918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Thread 1</a:t>
            </a:r>
            <a:endParaRPr b="0" lang="en-US" sz="2800" spc="-1" strike="noStrike">
              <a:latin typeface="Arial"/>
            </a:endParaRPr>
          </a:p>
        </p:txBody>
      </p:sp>
      <p:sp>
        <p:nvSpPr>
          <p:cNvPr id="443" name="CustomShape 9"/>
          <p:cNvSpPr/>
          <p:nvPr/>
        </p:nvSpPr>
        <p:spPr>
          <a:xfrm>
            <a:off x="6184800" y="3575520"/>
            <a:ext cx="2133360" cy="5918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Thread 2</a:t>
            </a:r>
            <a:endParaRPr b="0" lang="en-US" sz="2800" spc="-1" strike="noStrike">
              <a:latin typeface="Arial"/>
            </a:endParaRPr>
          </a:p>
        </p:txBody>
      </p:sp>
      <p:sp>
        <p:nvSpPr>
          <p:cNvPr id="444" name="CustomShape 10"/>
          <p:cNvSpPr/>
          <p:nvPr/>
        </p:nvSpPr>
        <p:spPr>
          <a:xfrm>
            <a:off x="6184800" y="4255200"/>
            <a:ext cx="2133360" cy="5918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a000"/>
                </a:solidFill>
                <a:latin typeface="Calibri"/>
              </a:rPr>
              <a:t>Thread 3</a:t>
            </a:r>
            <a:endParaRPr b="0" lang="en-US" sz="2800" spc="-1" strike="noStrike">
              <a:latin typeface="Arial"/>
            </a:endParaRPr>
          </a:p>
        </p:txBody>
      </p:sp>
      <p:sp>
        <p:nvSpPr>
          <p:cNvPr id="445" name="CustomShape 11"/>
          <p:cNvSpPr/>
          <p:nvPr/>
        </p:nvSpPr>
        <p:spPr>
          <a:xfrm>
            <a:off x="5384880" y="2819520"/>
            <a:ext cx="3733560" cy="36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46" name="CustomShape 12"/>
          <p:cNvSpPr/>
          <p:nvPr/>
        </p:nvSpPr>
        <p:spPr>
          <a:xfrm>
            <a:off x="5384880" y="4951440"/>
            <a:ext cx="3733560" cy="36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47" name="CustomShape 13"/>
          <p:cNvSpPr/>
          <p:nvPr/>
        </p:nvSpPr>
        <p:spPr>
          <a:xfrm flipV="1">
            <a:off x="5384880" y="3191760"/>
            <a:ext cx="799920" cy="69408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48" name="CustomShape 14"/>
          <p:cNvSpPr/>
          <p:nvPr/>
        </p:nvSpPr>
        <p:spPr>
          <a:xfrm>
            <a:off x="5384880" y="3862800"/>
            <a:ext cx="799920" cy="828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49" name="CustomShape 15"/>
          <p:cNvSpPr/>
          <p:nvPr/>
        </p:nvSpPr>
        <p:spPr>
          <a:xfrm>
            <a:off x="5384880" y="3862800"/>
            <a:ext cx="799920" cy="68832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0" name="CustomShape 16"/>
          <p:cNvSpPr/>
          <p:nvPr/>
        </p:nvSpPr>
        <p:spPr>
          <a:xfrm>
            <a:off x="8280720" y="3212640"/>
            <a:ext cx="837360" cy="64080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1" name="CustomShape 17"/>
          <p:cNvSpPr/>
          <p:nvPr/>
        </p:nvSpPr>
        <p:spPr>
          <a:xfrm flipV="1">
            <a:off x="8286480" y="3853080"/>
            <a:ext cx="831600" cy="4932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2" name="CustomShape 18"/>
          <p:cNvSpPr/>
          <p:nvPr/>
        </p:nvSpPr>
        <p:spPr>
          <a:xfrm flipV="1">
            <a:off x="8280720" y="3853800"/>
            <a:ext cx="837360" cy="71640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3" name="CustomShape 19"/>
          <p:cNvSpPr/>
          <p:nvPr/>
        </p:nvSpPr>
        <p:spPr>
          <a:xfrm>
            <a:off x="3046320" y="1828800"/>
            <a:ext cx="9000720" cy="36572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54" name="CustomShape 20"/>
          <p:cNvSpPr/>
          <p:nvPr/>
        </p:nvSpPr>
        <p:spPr>
          <a:xfrm>
            <a:off x="3251160" y="1868400"/>
            <a:ext cx="326592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234465"/>
                </a:solidFill>
                <a:latin typeface="Calibri"/>
              </a:rPr>
              <a:t>Java Virtual Machine</a:t>
            </a:r>
            <a:endParaRPr b="0" lang="en-US" sz="2800" spc="-1" strike="noStrike">
              <a:latin typeface="Arial"/>
            </a:endParaRPr>
          </a:p>
        </p:txBody>
      </p:sp>
      <p:sp>
        <p:nvSpPr>
          <p:cNvPr id="455" name="CustomShape 21"/>
          <p:cNvSpPr/>
          <p:nvPr/>
        </p:nvSpPr>
        <p:spPr>
          <a:xfrm>
            <a:off x="1827360" y="3369240"/>
            <a:ext cx="837720" cy="36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6" name="CustomShape 22"/>
          <p:cNvSpPr/>
          <p:nvPr/>
        </p:nvSpPr>
        <p:spPr>
          <a:xfrm>
            <a:off x="1827360" y="3918600"/>
            <a:ext cx="837720" cy="36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7" name="CustomShape 23"/>
          <p:cNvSpPr/>
          <p:nvPr/>
        </p:nvSpPr>
        <p:spPr>
          <a:xfrm>
            <a:off x="1827360" y="4425480"/>
            <a:ext cx="837720" cy="360"/>
          </a:xfrm>
          <a:custGeom>
            <a:avLst/>
            <a:gdLst/>
            <a:ahLst/>
            <a:rect l="l" t="t" r="r" b="b"/>
            <a:pathLst>
              <a:path w="21600" h="21600">
                <a:moveTo>
                  <a:pt x="0" y="0"/>
                </a:moveTo>
                <a:lnTo>
                  <a:pt x="21600" y="21600"/>
                </a:lnTo>
              </a:path>
            </a:pathLst>
          </a:custGeom>
          <a:noFill/>
          <a:ln w="63360">
            <a:solidFill>
              <a:srgbClr val="f4c467"/>
            </a:solidFill>
            <a:round/>
            <a:tailEnd len="med" type="triangle" w="med"/>
          </a:ln>
        </p:spPr>
        <p:style>
          <a:lnRef idx="1">
            <a:schemeClr val="accent1"/>
          </a:lnRef>
          <a:fillRef idx="0">
            <a:schemeClr val="accent1"/>
          </a:fillRef>
          <a:effectRef idx="0">
            <a:schemeClr val="accent1"/>
          </a:effectRef>
          <a:fontRef idx="minor"/>
        </p:style>
      </p:sp>
      <p:sp>
        <p:nvSpPr>
          <p:cNvPr id="458" name="CustomShape 24"/>
          <p:cNvSpPr/>
          <p:nvPr/>
        </p:nvSpPr>
        <p:spPr>
          <a:xfrm>
            <a:off x="1217520" y="5249160"/>
            <a:ext cx="1638000" cy="502560"/>
          </a:xfrm>
          <a:prstGeom prst="wedgeRoundRectCallout">
            <a:avLst>
              <a:gd name="adj1" fmla="val -1467"/>
              <a:gd name="adj2" fmla="val -163142"/>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Requests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436"/>
                                        </p:tgtEl>
                                        <p:attrNameLst>
                                          <p:attrName>style.visibility</p:attrName>
                                        </p:attrNameLst>
                                      </p:cBhvr>
                                      <p:to>
                                        <p:strVal val="visible"/>
                                      </p:to>
                                    </p:set>
                                  </p:childTnLst>
                                </p:cTn>
                              </p:par>
                              <p:par>
                                <p:cTn id="505" nodeType="withEffect" fill="hold" presetClass="entr" presetID="1">
                                  <p:stCondLst>
                                    <p:cond delay="0"/>
                                  </p:stCondLst>
                                  <p:childTnLst>
                                    <p:set>
                                      <p:cBhvr>
                                        <p:cTn id="506" dur="1" fill="hold">
                                          <p:stCondLst>
                                            <p:cond delay="0"/>
                                          </p:stCondLst>
                                        </p:cTn>
                                        <p:tgtEl>
                                          <p:spTgt spid="437"/>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441"/>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454"/>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453"/>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455"/>
                                        </p:tgtEl>
                                        <p:attrNameLst>
                                          <p:attrName>style.visibility</p:attrName>
                                        </p:attrNameLst>
                                      </p:cBhvr>
                                      <p:to>
                                        <p:strVal val="visible"/>
                                      </p:to>
                                    </p:set>
                                  </p:childTnLst>
                                </p:cTn>
                              </p:par>
                              <p:par>
                                <p:cTn id="519" nodeType="withEffect" fill="hold" presetClass="entr" presetID="1">
                                  <p:stCondLst>
                                    <p:cond delay="0"/>
                                  </p:stCondLst>
                                  <p:childTnLst>
                                    <p:set>
                                      <p:cBhvr>
                                        <p:cTn id="520" dur="1" fill="hold">
                                          <p:stCondLst>
                                            <p:cond delay="0"/>
                                          </p:stCondLst>
                                        </p:cTn>
                                        <p:tgtEl>
                                          <p:spTgt spid="456"/>
                                        </p:tgtEl>
                                        <p:attrNameLst>
                                          <p:attrName>style.visibility</p:attrName>
                                        </p:attrNameLst>
                                      </p:cBhvr>
                                      <p:to>
                                        <p:strVal val="visible"/>
                                      </p:to>
                                    </p:set>
                                  </p:childTnLst>
                                </p:cTn>
                              </p:par>
                              <p:par>
                                <p:cTn id="521" nodeType="withEffect" fill="hold" presetClass="entr" presetID="1">
                                  <p:stCondLst>
                                    <p:cond delay="0"/>
                                  </p:stCondLst>
                                  <p:childTnLst>
                                    <p:set>
                                      <p:cBhvr>
                                        <p:cTn id="522" dur="1" fill="hold">
                                          <p:stCondLst>
                                            <p:cond delay="0"/>
                                          </p:stCondLst>
                                        </p:cTn>
                                        <p:tgtEl>
                                          <p:spTgt spid="457"/>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458"/>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445"/>
                                        </p:tgtEl>
                                        <p:attrNameLst>
                                          <p:attrName>style.visibility</p:attrName>
                                        </p:attrNameLst>
                                      </p:cBhvr>
                                      <p:to>
                                        <p:strVal val="visible"/>
                                      </p:to>
                                    </p:set>
                                  </p:childTnLst>
                                </p:cTn>
                              </p:par>
                              <p:par>
                                <p:cTn id="529" nodeType="withEffect" fill="hold" presetClass="entr" presetID="1">
                                  <p:stCondLst>
                                    <p:cond delay="0"/>
                                  </p:stCondLst>
                                  <p:childTnLst>
                                    <p:set>
                                      <p:cBhvr>
                                        <p:cTn id="530" dur="1" fill="hold">
                                          <p:stCondLst>
                                            <p:cond delay="0"/>
                                          </p:stCondLst>
                                        </p:cTn>
                                        <p:tgtEl>
                                          <p:spTgt spid="438"/>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nodeType="clickEffect" fill="hold" presetClass="entr" presetID="1">
                                  <p:stCondLst>
                                    <p:cond delay="0"/>
                                  </p:stCondLst>
                                  <p:childTnLst>
                                    <p:set>
                                      <p:cBhvr>
                                        <p:cTn id="534" dur="1" fill="hold">
                                          <p:stCondLst>
                                            <p:cond delay="0"/>
                                          </p:stCondLst>
                                        </p:cTn>
                                        <p:tgtEl>
                                          <p:spTgt spid="447"/>
                                        </p:tgtEl>
                                        <p:attrNameLst>
                                          <p:attrName>style.visibility</p:attrName>
                                        </p:attrNameLst>
                                      </p:cBhvr>
                                      <p:to>
                                        <p:strVal val="visible"/>
                                      </p:to>
                                    </p:set>
                                  </p:childTnLst>
                                </p:cTn>
                              </p:par>
                              <p:par>
                                <p:cTn id="535" nodeType="withEffect" fill="hold" presetClass="entr" presetID="1">
                                  <p:stCondLst>
                                    <p:cond delay="0"/>
                                  </p:stCondLst>
                                  <p:childTnLst>
                                    <p:set>
                                      <p:cBhvr>
                                        <p:cTn id="536" dur="1" fill="hold">
                                          <p:stCondLst>
                                            <p:cond delay="0"/>
                                          </p:stCondLst>
                                        </p:cTn>
                                        <p:tgtEl>
                                          <p:spTgt spid="448"/>
                                        </p:tgtEl>
                                        <p:attrNameLst>
                                          <p:attrName>style.visibility</p:attrName>
                                        </p:attrNameLst>
                                      </p:cBhvr>
                                      <p:to>
                                        <p:strVal val="visible"/>
                                      </p:to>
                                    </p:set>
                                  </p:childTnLst>
                                </p:cTn>
                              </p:par>
                              <p:par>
                                <p:cTn id="537" nodeType="withEffect" fill="hold" presetClass="entr" presetID="1">
                                  <p:stCondLst>
                                    <p:cond delay="0"/>
                                  </p:stCondLst>
                                  <p:childTnLst>
                                    <p:set>
                                      <p:cBhvr>
                                        <p:cTn id="538" dur="1" fill="hold">
                                          <p:stCondLst>
                                            <p:cond delay="0"/>
                                          </p:stCondLst>
                                        </p:cTn>
                                        <p:tgtEl>
                                          <p:spTgt spid="449"/>
                                        </p:tgtEl>
                                        <p:attrNameLst>
                                          <p:attrName>style.visibility</p:attrName>
                                        </p:attrNameLst>
                                      </p:cBhvr>
                                      <p:to>
                                        <p:strVal val="visible"/>
                                      </p:to>
                                    </p:set>
                                  </p:childTnLst>
                                </p:cTn>
                              </p:par>
                              <p:par>
                                <p:cTn id="539" nodeType="withEffect" fill="hold" presetClass="entr" presetID="1">
                                  <p:stCondLst>
                                    <p:cond delay="0"/>
                                  </p:stCondLst>
                                  <p:childTnLst>
                                    <p:set>
                                      <p:cBhvr>
                                        <p:cTn id="540" dur="1" fill="hold">
                                          <p:stCondLst>
                                            <p:cond delay="0"/>
                                          </p:stCondLst>
                                        </p:cTn>
                                        <p:tgtEl>
                                          <p:spTgt spid="444"/>
                                        </p:tgtEl>
                                        <p:attrNameLst>
                                          <p:attrName>style.visibility</p:attrName>
                                        </p:attrNameLst>
                                      </p:cBhvr>
                                      <p:to>
                                        <p:strVal val="visible"/>
                                      </p:to>
                                    </p:set>
                                  </p:childTnLst>
                                </p:cTn>
                              </p:par>
                              <p:par>
                                <p:cTn id="541" nodeType="withEffect" fill="hold" presetClass="entr" presetID="1">
                                  <p:stCondLst>
                                    <p:cond delay="0"/>
                                  </p:stCondLst>
                                  <p:childTnLst>
                                    <p:set>
                                      <p:cBhvr>
                                        <p:cTn id="542" dur="1" fill="hold">
                                          <p:stCondLst>
                                            <p:cond delay="0"/>
                                          </p:stCondLst>
                                        </p:cTn>
                                        <p:tgtEl>
                                          <p:spTgt spid="442"/>
                                        </p:tgtEl>
                                        <p:attrNameLst>
                                          <p:attrName>style.visibility</p:attrName>
                                        </p:attrNameLst>
                                      </p:cBhvr>
                                      <p:to>
                                        <p:strVal val="visible"/>
                                      </p:to>
                                    </p:set>
                                  </p:childTnLst>
                                </p:cTn>
                              </p:par>
                              <p:par>
                                <p:cTn id="543" nodeType="withEffect" fill="hold" presetClass="entr" presetID="1">
                                  <p:stCondLst>
                                    <p:cond delay="0"/>
                                  </p:stCondLst>
                                  <p:childTnLst>
                                    <p:set>
                                      <p:cBhvr>
                                        <p:cTn id="544" dur="1" fill="hold">
                                          <p:stCondLst>
                                            <p:cond delay="0"/>
                                          </p:stCondLst>
                                        </p:cTn>
                                        <p:tgtEl>
                                          <p:spTgt spid="443"/>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450"/>
                                        </p:tgtEl>
                                        <p:attrNameLst>
                                          <p:attrName>style.visibility</p:attrName>
                                        </p:attrNameLst>
                                      </p:cBhvr>
                                      <p:to>
                                        <p:strVal val="visible"/>
                                      </p:to>
                                    </p:set>
                                  </p:childTnLst>
                                </p:cTn>
                              </p:par>
                              <p:par>
                                <p:cTn id="547" nodeType="withEffect" fill="hold" presetClass="entr" presetID="1">
                                  <p:stCondLst>
                                    <p:cond delay="0"/>
                                  </p:stCondLst>
                                  <p:childTnLst>
                                    <p:set>
                                      <p:cBhvr>
                                        <p:cTn id="548" dur="1" fill="hold">
                                          <p:stCondLst>
                                            <p:cond delay="0"/>
                                          </p:stCondLst>
                                        </p:cTn>
                                        <p:tgtEl>
                                          <p:spTgt spid="451"/>
                                        </p:tgtEl>
                                        <p:attrNameLst>
                                          <p:attrName>style.visibility</p:attrName>
                                        </p:attrNameLst>
                                      </p:cBhvr>
                                      <p:to>
                                        <p:strVal val="visible"/>
                                      </p:to>
                                    </p:set>
                                  </p:childTnLst>
                                </p:cTn>
                              </p:par>
                              <p:par>
                                <p:cTn id="549" nodeType="withEffect" fill="hold" presetClass="entr" presetID="1">
                                  <p:stCondLst>
                                    <p:cond delay="0"/>
                                  </p:stCondLst>
                                  <p:childTnLst>
                                    <p:set>
                                      <p:cBhvr>
                                        <p:cTn id="550" dur="1" fill="hold">
                                          <p:stCondLst>
                                            <p:cond delay="0"/>
                                          </p:stCondLst>
                                        </p:cTn>
                                        <p:tgtEl>
                                          <p:spTgt spid="452"/>
                                        </p:tgtEl>
                                        <p:attrNameLst>
                                          <p:attrName>style.visibility</p:attrName>
                                        </p:attrNameLst>
                                      </p:cBhvr>
                                      <p:to>
                                        <p:strVal val="visible"/>
                                      </p:to>
                                    </p:set>
                                  </p:childTnLst>
                                </p:cTn>
                              </p:par>
                              <p:par>
                                <p:cTn id="551" nodeType="withEffect" fill="hold" presetClass="entr" presetID="1">
                                  <p:stCondLst>
                                    <p:cond delay="0"/>
                                  </p:stCondLst>
                                  <p:childTnLst>
                                    <p:set>
                                      <p:cBhvr>
                                        <p:cTn id="552" dur="1" fill="hold">
                                          <p:stCondLst>
                                            <p:cond delay="0"/>
                                          </p:stCondLst>
                                        </p:cTn>
                                        <p:tgtEl>
                                          <p:spTgt spid="439"/>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446"/>
                                        </p:tgtEl>
                                        <p:attrNameLst>
                                          <p:attrName>style.visibility</p:attrName>
                                        </p:attrNameLst>
                                      </p:cBhvr>
                                      <p:to>
                                        <p:strVal val="visible"/>
                                      </p:to>
                                    </p:set>
                                  </p:childTnLst>
                                </p:cTn>
                              </p:par>
                              <p:par>
                                <p:cTn id="557" nodeType="withEffect" fill="hold" presetClass="entr" presetID="1">
                                  <p:stCondLst>
                                    <p:cond delay="0"/>
                                  </p:stCondLst>
                                  <p:childTnLst>
                                    <p:set>
                                      <p:cBhvr>
                                        <p:cTn id="558"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Hello World!</a:t>
            </a:r>
            <a:endParaRPr b="0" lang="en-US" sz="4000" spc="-1" strike="noStrike">
              <a:solidFill>
                <a:srgbClr val="234465"/>
              </a:solidFill>
              <a:latin typeface="Calibri"/>
            </a:endParaRPr>
          </a:p>
        </p:txBody>
      </p:sp>
      <p:sp>
        <p:nvSpPr>
          <p:cNvPr id="460"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3C7AA0C7-3FE7-47F6-99FC-1EB3D80A792B}" type="slidenum">
              <a:rPr b="0" lang="en-US" sz="1000" spc="-1" strike="noStrike">
                <a:solidFill>
                  <a:srgbClr val="234465"/>
                </a:solidFill>
                <a:latin typeface="Calibri"/>
              </a:rPr>
              <a:t>&lt;number&gt;</a:t>
            </a:fld>
            <a:endParaRPr b="0" lang="en-US" sz="1000" spc="-1" strike="noStrike">
              <a:latin typeface="Times New Roman"/>
            </a:endParaRPr>
          </a:p>
        </p:txBody>
      </p:sp>
      <p:sp>
        <p:nvSpPr>
          <p:cNvPr id="461" name="CustomShape 3"/>
          <p:cNvSpPr/>
          <p:nvPr/>
        </p:nvSpPr>
        <p:spPr>
          <a:xfrm>
            <a:off x="223560" y="1752480"/>
            <a:ext cx="11581920" cy="277668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fa000"/>
                </a:solidFill>
                <a:latin typeface="Consolas"/>
              </a:rPr>
              <a:t>@WebServlet("/")</a:t>
            </a:r>
            <a:endParaRPr b="0" lang="en-US" sz="2400" spc="-1" strike="noStrike">
              <a:latin typeface="Arial"/>
            </a:endParaRPr>
          </a:p>
          <a:p>
            <a:pPr>
              <a:lnSpc>
                <a:spcPct val="105000"/>
              </a:lnSpc>
            </a:pPr>
            <a:r>
              <a:rPr b="1" lang="en-US" sz="2400" spc="-1" strike="noStrike">
                <a:solidFill>
                  <a:srgbClr val="234465"/>
                </a:solidFill>
                <a:latin typeface="Consolas"/>
              </a:rPr>
              <a:t>public class</a:t>
            </a:r>
            <a:r>
              <a:rPr b="1" lang="en-US" sz="2400" spc="-1" strike="noStrike">
                <a:solidFill>
                  <a:srgbClr val="fbeec9"/>
                </a:solidFill>
                <a:latin typeface="Consolas"/>
              </a:rPr>
              <a:t> </a:t>
            </a:r>
            <a:r>
              <a:rPr b="1" lang="en-US" sz="2400" spc="-1" strike="noStrike">
                <a:solidFill>
                  <a:srgbClr val="ffa000"/>
                </a:solidFill>
                <a:latin typeface="Consolas"/>
              </a:rPr>
              <a:t>Servlet</a:t>
            </a:r>
            <a:r>
              <a:rPr b="1" lang="en-US" sz="2400" spc="-1" strike="noStrike">
                <a:solidFill>
                  <a:srgbClr val="fbeec9"/>
                </a:solidFill>
                <a:latin typeface="Consolas"/>
              </a:rPr>
              <a:t> </a:t>
            </a:r>
            <a:r>
              <a:rPr b="1" lang="en-US" sz="2400" spc="-1" strike="noStrike">
                <a:solidFill>
                  <a:srgbClr val="234465"/>
                </a:solidFill>
                <a:latin typeface="Consolas"/>
              </a:rPr>
              <a:t>extends</a:t>
            </a:r>
            <a:r>
              <a:rPr b="1" lang="en-US" sz="2400" spc="-1" strike="noStrike">
                <a:solidFill>
                  <a:srgbClr val="fbeec9"/>
                </a:solidFill>
                <a:latin typeface="Consolas"/>
              </a:rPr>
              <a:t> </a:t>
            </a:r>
            <a:r>
              <a:rPr b="1" lang="en-US" sz="2400" spc="-1" strike="noStrike">
                <a:solidFill>
                  <a:srgbClr val="ffa000"/>
                </a:solidFill>
                <a:latin typeface="Consolas"/>
              </a:rPr>
              <a:t>HttpServlet</a:t>
            </a: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protected void doGet(…) {</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PrintWriter out =</a:t>
            </a:r>
            <a:r>
              <a:rPr b="1" lang="en-US" sz="2400" spc="-1" strike="noStrike">
                <a:solidFill>
                  <a:srgbClr val="fbeec9"/>
                </a:solidFill>
                <a:latin typeface="Consolas"/>
              </a:rPr>
              <a:t> </a:t>
            </a:r>
            <a:r>
              <a:rPr b="1" lang="en-US" sz="2400" spc="-1" strike="noStrike">
                <a:solidFill>
                  <a:srgbClr val="ffa000"/>
                </a:solidFill>
                <a:latin typeface="Consolas"/>
              </a:rPr>
              <a:t>response.getWriter()</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fa000"/>
                </a:solidFill>
                <a:latin typeface="Consolas"/>
              </a:rPr>
              <a:t>out.println</a:t>
            </a:r>
            <a:r>
              <a:rPr b="1" lang="en-US" sz="2400" spc="-1" strike="noStrike">
                <a:solidFill>
                  <a:srgbClr val="234465"/>
                </a:solidFill>
                <a:latin typeface="Consolas"/>
              </a:rPr>
              <a:t>("Hello World!");</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234465"/>
                </a:solidFill>
                <a:latin typeface="Consolas"/>
              </a:rPr>
              <a:t>}</a:t>
            </a:r>
            <a:endParaRPr b="0" lang="en-US" sz="2400" spc="-1" strike="noStrike">
              <a:latin typeface="Arial"/>
            </a:endParaRPr>
          </a:p>
        </p:txBody>
      </p:sp>
      <p:sp>
        <p:nvSpPr>
          <p:cNvPr id="462" name="CustomShape 4"/>
          <p:cNvSpPr/>
          <p:nvPr/>
        </p:nvSpPr>
        <p:spPr>
          <a:xfrm>
            <a:off x="223560" y="1219320"/>
            <a:ext cx="1158192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fa000"/>
                </a:solidFill>
                <a:latin typeface="Consolas"/>
              </a:rPr>
              <a:t>Servlet.java</a:t>
            </a:r>
            <a:endParaRPr b="0" lang="en-US" sz="2400" spc="-1" strike="noStrike">
              <a:latin typeface="Arial"/>
            </a:endParaRPr>
          </a:p>
        </p:txBody>
      </p:sp>
      <p:pic>
        <p:nvPicPr>
          <p:cNvPr id="463" name="Picture 7" descr=""/>
          <p:cNvPicPr/>
          <p:nvPr/>
        </p:nvPicPr>
        <p:blipFill>
          <a:blip r:embed="rId1"/>
          <a:stretch/>
        </p:blipFill>
        <p:spPr>
          <a:xfrm>
            <a:off x="1598760" y="4529160"/>
            <a:ext cx="9084240" cy="2209320"/>
          </a:xfrm>
          <a:prstGeom prst="rect">
            <a:avLst/>
          </a:prstGeom>
          <a:ln>
            <a:noFill/>
          </a:ln>
        </p:spPr>
      </p:pic>
    </p:spTree>
  </p:cSld>
  <mc:AlternateContent>
    <mc:Choice Requires="p14">
      <p:transition spd="slow" p14:dur="2000"/>
    </mc:Choice>
    <mc:Fallback>
      <p:transition spd="slow"/>
    </mc:Fallback>
  </mc:AlternateContent>
  <p:timing>
    <p:tnLst>
      <p:par>
        <p:cTn id="559" dur="indefinite" restart="never" nodeType="tmRoot">
          <p:childTnLst>
            <p:seq>
              <p:cTn id="560" dur="indefinite" nodeType="mainSeq">
                <p:childTnLst>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461">
                                            <p:txEl>
                                              <p:pRg st="3" end="3"/>
                                            </p:txEl>
                                          </p:spTgt>
                                        </p:tgtEl>
                                        <p:attrNameLst>
                                          <p:attrName>style.visibility</p:attrName>
                                        </p:attrNameLst>
                                      </p:cBhvr>
                                      <p:to>
                                        <p:strVal val="visible"/>
                                      </p:to>
                                    </p:set>
                                  </p:childTnLst>
                                </p:cTn>
                              </p:par>
                              <p:par>
                                <p:cTn id="565" nodeType="withEffect" fill="hold" presetClass="entr" presetID="1">
                                  <p:stCondLst>
                                    <p:cond delay="0"/>
                                  </p:stCondLst>
                                  <p:childTnLst>
                                    <p:set>
                                      <p:cBhvr>
                                        <p:cTn id="566" dur="1" fill="hold">
                                          <p:stCondLst>
                                            <p:cond delay="0"/>
                                          </p:stCondLst>
                                        </p:cTn>
                                        <p:tgtEl>
                                          <p:spTgt spid="461">
                                            <p:txEl>
                                              <p:pRg st="4" end="4"/>
                                            </p:txEl>
                                          </p:spTgt>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nodeType="clickEffect" fill="hold" presetClass="entr" presetID="1">
                                  <p:stCondLst>
                                    <p:cond delay="0"/>
                                  </p:stCondLst>
                                  <p:childTnLst>
                                    <p:set>
                                      <p:cBhvr>
                                        <p:cTn id="570"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191880" y="1905120"/>
            <a:ext cx="11804400" cy="3268080"/>
          </a:xfrm>
          <a:prstGeom prst="rect">
            <a:avLst/>
          </a:prstGeom>
          <a:noFill/>
          <a:ln>
            <a:noFill/>
          </a:ln>
        </p:spPr>
        <p:txBody>
          <a:bodyPr lIns="108000" rIns="108000" tIns="36000" bIns="36000">
            <a:normAutofit/>
          </a:bodyPr>
          <a:p>
            <a:pPr algn="ctr">
              <a:lnSpc>
                <a:spcPct val="105000"/>
              </a:lnSpc>
              <a:spcBef>
                <a:spcPts val="601"/>
              </a:spcBef>
              <a:spcAft>
                <a:spcPts val="601"/>
              </a:spcAft>
            </a:pPr>
            <a:r>
              <a:rPr b="1" lang="en-US" sz="7200" spc="-1" strike="noStrike" u="sng">
                <a:solidFill>
                  <a:srgbClr val="ffa000"/>
                </a:solidFill>
                <a:uFillTx/>
                <a:latin typeface="Calibri"/>
              </a:rPr>
              <a:t>sli.do</a:t>
            </a:r>
            <a:br/>
            <a:r>
              <a:rPr b="1" lang="en-US" sz="11500" spc="-1" strike="noStrike">
                <a:solidFill>
                  <a:srgbClr val="234465"/>
                </a:solidFill>
                <a:latin typeface="Calibri"/>
              </a:rPr>
              <a:t>#java-web</a:t>
            </a:r>
            <a:endParaRPr b="0" lang="en-US" sz="11500" spc="-1" strike="noStrike">
              <a:solidFill>
                <a:srgbClr val="234465"/>
              </a:solidFill>
              <a:latin typeface="Calibri"/>
            </a:endParaRPr>
          </a:p>
          <a:p>
            <a:pPr>
              <a:lnSpc>
                <a:spcPct val="105000"/>
              </a:lnSpc>
              <a:spcBef>
                <a:spcPts val="601"/>
              </a:spcBef>
              <a:spcAft>
                <a:spcPts val="601"/>
              </a:spcAft>
            </a:pPr>
            <a:endParaRPr b="0" lang="en-US" sz="11500" spc="-1" strike="noStrike">
              <a:solidFill>
                <a:srgbClr val="234465"/>
              </a:solidFill>
              <a:latin typeface="Calibri"/>
            </a:endParaRPr>
          </a:p>
        </p:txBody>
      </p:sp>
      <p:sp>
        <p:nvSpPr>
          <p:cNvPr id="276"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Questions</a:t>
            </a:r>
            <a:endParaRPr b="0" lang="en-US" sz="4000" spc="-1" strike="noStrike">
              <a:solidFill>
                <a:srgbClr val="234465"/>
              </a:solidFill>
              <a:latin typeface="Calibri"/>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Read Parameter</a:t>
            </a:r>
            <a:endParaRPr b="0" lang="en-US" sz="4000" spc="-1" strike="noStrike">
              <a:solidFill>
                <a:srgbClr val="234465"/>
              </a:solidFill>
              <a:latin typeface="Calibri"/>
            </a:endParaRPr>
          </a:p>
        </p:txBody>
      </p:sp>
      <p:sp>
        <p:nvSpPr>
          <p:cNvPr id="465"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D3D304DE-56D0-4BCF-B080-03E847972132}" type="slidenum">
              <a:rPr b="0" lang="en-US" sz="1000" spc="-1" strike="noStrike">
                <a:solidFill>
                  <a:srgbClr val="234465"/>
                </a:solidFill>
                <a:latin typeface="Calibri"/>
              </a:rPr>
              <a:t>&lt;number&gt;</a:t>
            </a:fld>
            <a:endParaRPr b="0" lang="en-US" sz="1000" spc="-1" strike="noStrike">
              <a:latin typeface="Times New Roman"/>
            </a:endParaRPr>
          </a:p>
        </p:txBody>
      </p:sp>
      <p:sp>
        <p:nvSpPr>
          <p:cNvPr id="466" name="CustomShape 3"/>
          <p:cNvSpPr/>
          <p:nvPr/>
        </p:nvSpPr>
        <p:spPr>
          <a:xfrm>
            <a:off x="212040" y="1752480"/>
            <a:ext cx="11581920" cy="31604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fa000"/>
                </a:solidFill>
                <a:latin typeface="Consolas"/>
              </a:rPr>
              <a:t>@WebServlet("/param")</a:t>
            </a:r>
            <a:endParaRPr b="0" lang="en-US" sz="2400" spc="-1" strike="noStrike">
              <a:latin typeface="Arial"/>
            </a:endParaRPr>
          </a:p>
          <a:p>
            <a:pPr>
              <a:lnSpc>
                <a:spcPct val="105000"/>
              </a:lnSpc>
            </a:pPr>
            <a:r>
              <a:rPr b="1" lang="en-US" sz="2400" spc="-1" strike="noStrike">
                <a:solidFill>
                  <a:srgbClr val="234465"/>
                </a:solidFill>
                <a:latin typeface="Consolas"/>
              </a:rPr>
              <a:t>public class</a:t>
            </a:r>
            <a:r>
              <a:rPr b="1" lang="en-US" sz="2400" spc="-1" strike="noStrike">
                <a:solidFill>
                  <a:srgbClr val="fbeec9"/>
                </a:solidFill>
                <a:latin typeface="Consolas"/>
              </a:rPr>
              <a:t> </a:t>
            </a:r>
            <a:r>
              <a:rPr b="1" lang="en-US" sz="2400" spc="-1" strike="noStrike">
                <a:solidFill>
                  <a:srgbClr val="ffa000"/>
                </a:solidFill>
                <a:latin typeface="Consolas"/>
              </a:rPr>
              <a:t>Servlet</a:t>
            </a:r>
            <a:r>
              <a:rPr b="1" lang="en-US" sz="2400" spc="-1" strike="noStrike">
                <a:solidFill>
                  <a:srgbClr val="fbeec9"/>
                </a:solidFill>
                <a:latin typeface="Consolas"/>
              </a:rPr>
              <a:t> </a:t>
            </a:r>
            <a:r>
              <a:rPr b="1" lang="en-US" sz="2400" spc="-1" strike="noStrike">
                <a:solidFill>
                  <a:srgbClr val="234465"/>
                </a:solidFill>
                <a:latin typeface="Consolas"/>
              </a:rPr>
              <a:t>extends</a:t>
            </a:r>
            <a:r>
              <a:rPr b="1" lang="en-US" sz="2400" spc="-1" strike="noStrike">
                <a:solidFill>
                  <a:srgbClr val="fbeec9"/>
                </a:solidFill>
                <a:latin typeface="Consolas"/>
              </a:rPr>
              <a:t> </a:t>
            </a:r>
            <a:r>
              <a:rPr b="1" lang="en-US" sz="2400" spc="-1" strike="noStrike">
                <a:solidFill>
                  <a:srgbClr val="ffa000"/>
                </a:solidFill>
                <a:latin typeface="Consolas"/>
              </a:rPr>
              <a:t>HttpServlet</a:t>
            </a: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protected void doGet(…) {</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PrintWriter out = </a:t>
            </a:r>
            <a:r>
              <a:rPr b="1" lang="en-US" sz="2400" spc="-1" strike="noStrike">
                <a:solidFill>
                  <a:srgbClr val="ffa000"/>
                </a:solidFill>
                <a:latin typeface="Consolas"/>
              </a:rPr>
              <a:t>response.getWriter()</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String name = </a:t>
            </a:r>
            <a:r>
              <a:rPr b="1" lang="en-US" sz="2400" spc="-1" strike="noStrike">
                <a:solidFill>
                  <a:srgbClr val="ffa000"/>
                </a:solidFill>
                <a:latin typeface="Consolas"/>
              </a:rPr>
              <a:t>request.getParameter("name")</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out.println("Param:" + </a:t>
            </a:r>
            <a:r>
              <a:rPr b="1" lang="en-US" sz="2400" spc="-1" strike="noStrike">
                <a:solidFill>
                  <a:srgbClr val="ffa000"/>
                </a:solidFill>
                <a:latin typeface="Consolas"/>
              </a:rPr>
              <a:t>name</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234465"/>
                </a:solidFill>
                <a:latin typeface="Consolas"/>
              </a:rPr>
              <a:t>}</a:t>
            </a:r>
            <a:endParaRPr b="0" lang="en-US" sz="2400" spc="-1" strike="noStrike">
              <a:latin typeface="Arial"/>
            </a:endParaRPr>
          </a:p>
        </p:txBody>
      </p:sp>
      <p:sp>
        <p:nvSpPr>
          <p:cNvPr id="467" name="CustomShape 4"/>
          <p:cNvSpPr/>
          <p:nvPr/>
        </p:nvSpPr>
        <p:spPr>
          <a:xfrm>
            <a:off x="212040" y="1219320"/>
            <a:ext cx="1158192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fa000"/>
                </a:solidFill>
                <a:latin typeface="Consolas"/>
              </a:rPr>
              <a:t>Servlet.java</a:t>
            </a:r>
            <a:endParaRPr b="0" lang="en-US" sz="2400" spc="-1" strike="noStrike">
              <a:latin typeface="Arial"/>
            </a:endParaRPr>
          </a:p>
        </p:txBody>
      </p:sp>
      <p:sp>
        <p:nvSpPr>
          <p:cNvPr id="468" name="CustomShape 5"/>
          <p:cNvSpPr/>
          <p:nvPr/>
        </p:nvSpPr>
        <p:spPr>
          <a:xfrm>
            <a:off x="7770960" y="2165040"/>
            <a:ext cx="2133360" cy="502560"/>
          </a:xfrm>
          <a:prstGeom prst="wedgeRoundRectCallout">
            <a:avLst>
              <a:gd name="adj1" fmla="val -55148"/>
              <a:gd name="adj2" fmla="val 190298"/>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Param name</a:t>
            </a:r>
            <a:endParaRPr b="0" lang="en-US" sz="2800" spc="-1" strike="noStrike">
              <a:latin typeface="Arial"/>
            </a:endParaRPr>
          </a:p>
        </p:txBody>
      </p:sp>
      <p:pic>
        <p:nvPicPr>
          <p:cNvPr id="469" name="Picture 7" descr=""/>
          <p:cNvPicPr/>
          <p:nvPr/>
        </p:nvPicPr>
        <p:blipFill>
          <a:blip r:embed="rId1"/>
          <a:stretch/>
        </p:blipFill>
        <p:spPr>
          <a:xfrm>
            <a:off x="1527120" y="4522320"/>
            <a:ext cx="10005480" cy="2026800"/>
          </a:xfrm>
          <a:prstGeom prst="rect">
            <a:avLst/>
          </a:prstGeom>
          <a:ln>
            <a:noFill/>
          </a:ln>
        </p:spPr>
      </p:pic>
      <p:sp>
        <p:nvSpPr>
          <p:cNvPr id="470" name="CustomShape 6"/>
          <p:cNvSpPr/>
          <p:nvPr/>
        </p:nvSpPr>
        <p:spPr>
          <a:xfrm>
            <a:off x="5724720" y="4270320"/>
            <a:ext cx="2133360" cy="502560"/>
          </a:xfrm>
          <a:prstGeom prst="wedgeRoundRectCallout">
            <a:avLst>
              <a:gd name="adj1" fmla="val -52831"/>
              <a:gd name="adj2" fmla="val 165728"/>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Param name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71" dur="indefinite" restart="never" nodeType="tmRoot">
          <p:childTnLst>
            <p:seq>
              <p:cTn id="572" dur="indefinite" nodeType="mainSeq">
                <p:childTnLst>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466">
                                            <p:txEl>
                                              <p:pRg st="3" end="3"/>
                                            </p:txEl>
                                          </p:spTgt>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466">
                                            <p:txEl>
                                              <p:pRg st="4" end="4"/>
                                            </p:txEl>
                                          </p:spTgt>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1">
                                  <p:stCondLst>
                                    <p:cond delay="0"/>
                                  </p:stCondLst>
                                  <p:childTnLst>
                                    <p:set>
                                      <p:cBhvr>
                                        <p:cTn id="584" dur="1" fill="hold">
                                          <p:stCondLst>
                                            <p:cond delay="0"/>
                                          </p:stCondLst>
                                        </p:cTn>
                                        <p:tgtEl>
                                          <p:spTgt spid="466">
                                            <p:txEl>
                                              <p:pRg st="5" end="5"/>
                                            </p:txEl>
                                          </p:spTgt>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1">
                                  <p:stCondLst>
                                    <p:cond delay="0"/>
                                  </p:stCondLst>
                                  <p:childTnLst>
                                    <p:set>
                                      <p:cBhvr>
                                        <p:cTn id="588" dur="1" fill="hold">
                                          <p:stCondLst>
                                            <p:cond delay="0"/>
                                          </p:stCondLst>
                                        </p:cTn>
                                        <p:tgtEl>
                                          <p:spTgt spid="469"/>
                                        </p:tgtEl>
                                        <p:attrNameLst>
                                          <p:attrName>style.visibility</p:attrName>
                                        </p:attrNameLst>
                                      </p:cBhvr>
                                      <p:to>
                                        <p:strVal val="visible"/>
                                      </p:to>
                                    </p:set>
                                  </p:childTnLst>
                                </p:cTn>
                              </p:par>
                            </p:childTnLst>
                          </p:cTn>
                        </p:par>
                      </p:childTnLst>
                    </p:cTn>
                  </p:par>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468"/>
                                        </p:tgtEl>
                                        <p:attrNameLst>
                                          <p:attrName>style.visibility</p:attrName>
                                        </p:attrNameLst>
                                      </p:cBhvr>
                                      <p:to>
                                        <p:strVal val="visible"/>
                                      </p:to>
                                    </p:set>
                                  </p:childTnLst>
                                </p:cTn>
                              </p:par>
                              <p:par>
                                <p:cTn id="593" nodeType="withEffect" fill="hold" presetClass="entr" presetID="1">
                                  <p:stCondLst>
                                    <p:cond delay="0"/>
                                  </p:stCondLst>
                                  <p:childTnLst>
                                    <p:set>
                                      <p:cBhvr>
                                        <p:cTn id="594"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Redirect</a:t>
            </a:r>
            <a:endParaRPr b="0" lang="en-US" sz="4000" spc="-1" strike="noStrike">
              <a:solidFill>
                <a:srgbClr val="234465"/>
              </a:solidFill>
              <a:latin typeface="Calibri"/>
            </a:endParaRPr>
          </a:p>
        </p:txBody>
      </p:sp>
      <p:sp>
        <p:nvSpPr>
          <p:cNvPr id="472"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D9CA8BFD-CD00-4DD5-BE12-D6831BF959B5}" type="slidenum">
              <a:rPr b="0" lang="en-US" sz="1000" spc="-1" strike="noStrike">
                <a:solidFill>
                  <a:srgbClr val="234465"/>
                </a:solidFill>
                <a:latin typeface="Calibri"/>
              </a:rPr>
              <a:t>&lt;number&gt;</a:t>
            </a:fld>
            <a:endParaRPr b="0" lang="en-US" sz="1000" spc="-1" strike="noStrike">
              <a:latin typeface="Times New Roman"/>
            </a:endParaRPr>
          </a:p>
        </p:txBody>
      </p:sp>
      <p:sp>
        <p:nvSpPr>
          <p:cNvPr id="473" name="CustomShape 3"/>
          <p:cNvSpPr/>
          <p:nvPr/>
        </p:nvSpPr>
        <p:spPr>
          <a:xfrm>
            <a:off x="318240" y="1677960"/>
            <a:ext cx="11581920" cy="23929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fa000"/>
                </a:solidFill>
                <a:latin typeface="Consolas"/>
              </a:rPr>
              <a:t>@WebServlet("/form")</a:t>
            </a:r>
            <a:endParaRPr b="0" lang="en-US" sz="2400" spc="-1" strike="noStrike">
              <a:latin typeface="Arial"/>
            </a:endParaRPr>
          </a:p>
          <a:p>
            <a:pPr>
              <a:lnSpc>
                <a:spcPct val="105000"/>
              </a:lnSpc>
            </a:pPr>
            <a:r>
              <a:rPr b="1" lang="en-US" sz="2400" spc="-1" strike="noStrike">
                <a:solidFill>
                  <a:srgbClr val="234465"/>
                </a:solidFill>
                <a:latin typeface="Consolas"/>
              </a:rPr>
              <a:t>public class </a:t>
            </a:r>
            <a:r>
              <a:rPr b="1" lang="en-US" sz="2400" spc="-1" strike="noStrike">
                <a:solidFill>
                  <a:srgbClr val="ffa000"/>
                </a:solidFill>
                <a:latin typeface="Consolas"/>
              </a:rPr>
              <a:t>Servlet</a:t>
            </a:r>
            <a:r>
              <a:rPr b="1" lang="en-US" sz="2400" spc="-1" strike="noStrike">
                <a:solidFill>
                  <a:srgbClr val="fbeec9"/>
                </a:solidFill>
                <a:latin typeface="Consolas"/>
              </a:rPr>
              <a:t> </a:t>
            </a:r>
            <a:r>
              <a:rPr b="1" lang="en-US" sz="2400" spc="-1" strike="noStrike">
                <a:solidFill>
                  <a:srgbClr val="234465"/>
                </a:solidFill>
                <a:latin typeface="Consolas"/>
              </a:rPr>
              <a:t>extends</a:t>
            </a:r>
            <a:r>
              <a:rPr b="1" lang="en-US" sz="2400" spc="-1" strike="noStrike">
                <a:solidFill>
                  <a:srgbClr val="fbeec9"/>
                </a:solidFill>
                <a:latin typeface="Consolas"/>
              </a:rPr>
              <a:t> </a:t>
            </a:r>
            <a:r>
              <a:rPr b="1" lang="en-US" sz="2400" spc="-1" strike="noStrike">
                <a:solidFill>
                  <a:srgbClr val="ffa000"/>
                </a:solidFill>
                <a:latin typeface="Consolas"/>
              </a:rPr>
              <a:t>HttpServlet</a:t>
            </a:r>
            <a:r>
              <a:rPr b="1" lang="en-US" sz="2400" spc="-1" strike="noStrike">
                <a:solidFill>
                  <a:srgbClr val="fbeec9"/>
                </a:solidFill>
                <a:latin typeface="Consolas"/>
              </a:rPr>
              <a:t> {</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protected void doGet(…) {</a:t>
            </a:r>
            <a:endParaRPr b="0" lang="en-US" sz="2400" spc="-1" strike="noStrike">
              <a:latin typeface="Arial"/>
            </a:endParaRPr>
          </a:p>
          <a:p>
            <a:pPr>
              <a:lnSpc>
                <a:spcPct val="105000"/>
              </a:lnSpc>
            </a:pPr>
            <a:r>
              <a:rPr b="1" lang="en-US" sz="2400" spc="-1" strike="noStrike">
                <a:solidFill>
                  <a:srgbClr val="ffa000"/>
                </a:solidFill>
                <a:latin typeface="Consolas"/>
              </a:rPr>
              <a:t>   </a:t>
            </a:r>
            <a:r>
              <a:rPr b="1" lang="en-US" sz="2400" spc="-1" strike="noStrike">
                <a:solidFill>
                  <a:srgbClr val="ffa000"/>
                </a:solidFill>
                <a:latin typeface="Consolas"/>
              </a:rPr>
              <a:t>response.sendRedirect("/home")</a:t>
            </a:r>
            <a:r>
              <a:rPr b="1" lang="en-US" sz="2400" spc="-1" strike="noStrike">
                <a:solidFill>
                  <a:srgbClr val="1a334c"/>
                </a:solidFill>
                <a:latin typeface="Consolas"/>
              </a:rPr>
              <a:t>;  </a:t>
            </a:r>
            <a:b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234465"/>
                </a:solidFill>
                <a:latin typeface="Consolas"/>
              </a:rPr>
              <a:t>}</a:t>
            </a:r>
            <a:endParaRPr b="0" lang="en-US" sz="2400" spc="-1" strike="noStrike">
              <a:latin typeface="Arial"/>
            </a:endParaRPr>
          </a:p>
        </p:txBody>
      </p:sp>
      <p:sp>
        <p:nvSpPr>
          <p:cNvPr id="474" name="CustomShape 4"/>
          <p:cNvSpPr/>
          <p:nvPr/>
        </p:nvSpPr>
        <p:spPr>
          <a:xfrm>
            <a:off x="320400" y="1144800"/>
            <a:ext cx="1158192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fa000"/>
                </a:solidFill>
                <a:latin typeface="Consolas"/>
              </a:rPr>
              <a:t>Servlet.java</a:t>
            </a:r>
            <a:endParaRPr b="0" lang="en-US" sz="2400" spc="-1" strike="noStrike">
              <a:latin typeface="Arial"/>
            </a:endParaRPr>
          </a:p>
        </p:txBody>
      </p:sp>
      <p:sp>
        <p:nvSpPr>
          <p:cNvPr id="475" name="CustomShape 5"/>
          <p:cNvSpPr/>
          <p:nvPr/>
        </p:nvSpPr>
        <p:spPr>
          <a:xfrm>
            <a:off x="6399360" y="2535840"/>
            <a:ext cx="3120120" cy="453600"/>
          </a:xfrm>
          <a:prstGeom prst="wedgeRoundRectCallout">
            <a:avLst>
              <a:gd name="adj1" fmla="val -58269"/>
              <a:gd name="adj2" fmla="val -4393"/>
              <a:gd name="adj3" fmla="val 16667"/>
            </a:avLst>
          </a:prstGeom>
          <a:solidFill>
            <a:schemeClr val="tx1">
              <a:alpha val="94902"/>
            </a:schemeClr>
          </a:solidFill>
          <a:ln w="19080">
            <a:solidFill>
              <a:schemeClr val="tx1">
                <a:alpha val="80000"/>
              </a:schemeClr>
            </a:solidFill>
            <a:round/>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Redirect to /home</a:t>
            </a:r>
            <a:endParaRPr b="0" lang="en-US" sz="2800" spc="-1" strike="noStrike">
              <a:latin typeface="Arial"/>
            </a:endParaRPr>
          </a:p>
        </p:txBody>
      </p:sp>
      <p:pic>
        <p:nvPicPr>
          <p:cNvPr id="476" name="Picture 6" descr=""/>
          <p:cNvPicPr/>
          <p:nvPr/>
        </p:nvPicPr>
        <p:blipFill>
          <a:blip r:embed="rId1"/>
          <a:stretch/>
        </p:blipFill>
        <p:spPr>
          <a:xfrm>
            <a:off x="289080" y="4477320"/>
            <a:ext cx="11670120" cy="1491840"/>
          </a:xfrm>
          <a:prstGeom prst="rect">
            <a:avLst/>
          </a:prstGeom>
          <a:ln>
            <a:noFill/>
          </a:ln>
        </p:spPr>
      </p:pic>
    </p:spTree>
  </p:cSld>
  <mc:AlternateContent>
    <mc:Choice Requires="p14">
      <p:transition spd="slow" p14:dur="2000"/>
    </mc:Choice>
    <mc:Fallback>
      <p:transition spd="slow"/>
    </mc:Fallback>
  </mc:AlternateContent>
  <p:timing>
    <p:tnLst>
      <p:par>
        <p:cTn id="595" dur="indefinite" restart="never" nodeType="tmRoot">
          <p:childTnLst>
            <p:seq>
              <p:cTn id="596" dur="indefinite" nodeType="mainSeq">
                <p:childTnLst>
                  <p:par>
                    <p:cTn id="597" fill="hold">
                      <p:stCondLst>
                        <p:cond delay="indefinite"/>
                      </p:stCondLst>
                      <p:childTnLst>
                        <p:par>
                          <p:cTn id="598" fill="hold">
                            <p:stCondLst>
                              <p:cond delay="0"/>
                            </p:stCondLst>
                            <p:childTnLst>
                              <p:par>
                                <p:cTn id="599" nodeType="clickEffect" fill="hold" presetClass="entr" presetID="1">
                                  <p:stCondLst>
                                    <p:cond delay="0"/>
                                  </p:stCondLst>
                                  <p:childTnLst>
                                    <p:set>
                                      <p:cBhvr>
                                        <p:cTn id="600" dur="1" fill="hold">
                                          <p:stCondLst>
                                            <p:cond delay="0"/>
                                          </p:stCondLst>
                                        </p:cTn>
                                        <p:tgtEl>
                                          <p:spTgt spid="473">
                                            <p:txEl>
                                              <p:pRg st="3" end="3"/>
                                            </p:txEl>
                                          </p:spTgt>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475"/>
                                        </p:tgtEl>
                                        <p:attrNameLst>
                                          <p:attrName>style.visibility</p:attrName>
                                        </p:attrNameLst>
                                      </p:cBhvr>
                                      <p:to>
                                        <p:strVal val="visible"/>
                                      </p:to>
                                    </p:set>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Inject Beans(1)</a:t>
            </a:r>
            <a:endParaRPr b="0" lang="en-US" sz="4000" spc="-1" strike="noStrike">
              <a:solidFill>
                <a:srgbClr val="234465"/>
              </a:solidFill>
              <a:latin typeface="Calibri"/>
            </a:endParaRPr>
          </a:p>
        </p:txBody>
      </p:sp>
      <p:sp>
        <p:nvSpPr>
          <p:cNvPr id="478"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815A4064-D6DF-4418-A1C2-12A9192F23A2}" type="slidenum">
              <a:rPr b="0" lang="en-US" sz="1000" spc="-1" strike="noStrike">
                <a:solidFill>
                  <a:srgbClr val="234465"/>
                </a:solidFill>
                <a:latin typeface="Calibri"/>
              </a:rPr>
              <a:t>&lt;number&gt;</a:t>
            </a:fld>
            <a:endParaRPr b="0" lang="en-US" sz="1000" spc="-1" strike="noStrike">
              <a:latin typeface="Times New Roman"/>
            </a:endParaRPr>
          </a:p>
        </p:txBody>
      </p:sp>
      <p:sp>
        <p:nvSpPr>
          <p:cNvPr id="479" name="CustomShape 3"/>
          <p:cNvSpPr/>
          <p:nvPr/>
        </p:nvSpPr>
        <p:spPr>
          <a:xfrm>
            <a:off x="320400" y="1144800"/>
            <a:ext cx="1158192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fa000"/>
                </a:solidFill>
                <a:latin typeface="Consolas"/>
              </a:rPr>
              <a:t>beans.xml</a:t>
            </a:r>
            <a:endParaRPr b="0" lang="en-US" sz="2400" spc="-1" strike="noStrike">
              <a:latin typeface="Arial"/>
            </a:endParaRPr>
          </a:p>
        </p:txBody>
      </p:sp>
      <p:sp>
        <p:nvSpPr>
          <p:cNvPr id="480" name="CustomShape 4"/>
          <p:cNvSpPr/>
          <p:nvPr/>
        </p:nvSpPr>
        <p:spPr>
          <a:xfrm>
            <a:off x="318240" y="1677960"/>
            <a:ext cx="11581920" cy="35442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234465"/>
                </a:solidFill>
                <a:latin typeface="Consolas"/>
              </a:rPr>
              <a:t>&lt;?xml version="1.0" encoding="UTF-8"?&gt;</a:t>
            </a:r>
            <a:endParaRPr b="0" lang="en-US" sz="2400" spc="-1" strike="noStrike">
              <a:latin typeface="Arial"/>
            </a:endParaRPr>
          </a:p>
          <a:p>
            <a:pPr>
              <a:lnSpc>
                <a:spcPct val="105000"/>
              </a:lnSpc>
            </a:pPr>
            <a:r>
              <a:rPr b="1" lang="en-US" sz="2400" spc="-1" strike="noStrike">
                <a:solidFill>
                  <a:srgbClr val="ffa000"/>
                </a:solidFill>
                <a:latin typeface="Consolas"/>
              </a:rPr>
              <a:t>&lt;beans</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xmlns="http://xmlns.jcp.org/xml/ns/javaee"</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xmlns:xsi="http://www.w3.org/2001/XMLSchema-instance"</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xsi:schemaLocation="http://xmlns.jcp.org/xml/ns/javaee </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http://xmlns.jcp.org/xml/ns/javaee/beans_1_1.xsd"</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ffa000"/>
                </a:solidFill>
                <a:latin typeface="Consolas"/>
              </a:rPr>
              <a:t>bean-discovery-mode</a:t>
            </a:r>
            <a:r>
              <a:rPr b="1" lang="en-US" sz="2400" spc="-1" strike="noStrike">
                <a:solidFill>
                  <a:srgbClr val="234465"/>
                </a:solidFill>
                <a:latin typeface="Consolas"/>
              </a:rPr>
              <a:t>="</a:t>
            </a:r>
            <a:r>
              <a:rPr b="1" lang="en-US" sz="2400" spc="-1" strike="noStrike">
                <a:solidFill>
                  <a:srgbClr val="ffa000"/>
                </a:solidFill>
                <a:latin typeface="Consolas"/>
              </a:rPr>
              <a:t>all</a:t>
            </a:r>
            <a:r>
              <a:rPr b="1" lang="en-US" sz="2400" spc="-1" strike="noStrike">
                <a:solidFill>
                  <a:srgbClr val="234465"/>
                </a:solidFill>
                <a:latin typeface="Consolas"/>
              </a:rPr>
              <a:t>"</a:t>
            </a:r>
            <a:r>
              <a:rPr b="1" lang="en-US" sz="2400" spc="-1" strike="noStrike">
                <a:solidFill>
                  <a:srgbClr val="ffa000"/>
                </a:solidFill>
                <a:latin typeface="Consolas"/>
              </a:rPr>
              <a:t>&gt;</a:t>
            </a:r>
            <a:endParaRPr b="0" lang="en-US" sz="2400" spc="-1" strike="noStrike">
              <a:latin typeface="Arial"/>
            </a:endParaRPr>
          </a:p>
          <a:p>
            <a:pPr>
              <a:lnSpc>
                <a:spcPct val="105000"/>
              </a:lnSpc>
            </a:pPr>
            <a:r>
              <a:rPr b="1" lang="en-US" sz="2400" spc="-1" strike="noStrike">
                <a:solidFill>
                  <a:srgbClr val="ffa000"/>
                </a:solidFill>
                <a:latin typeface="Consolas"/>
              </a:rPr>
              <a:t>&lt;/beans&gt;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09" dur="indefinite" restart="never" nodeType="tmRoot">
          <p:childTnLst>
            <p:seq>
              <p:cTn id="610"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Inject Beans(2)</a:t>
            </a:r>
            <a:endParaRPr b="0" lang="en-US" sz="4000" spc="-1" strike="noStrike">
              <a:solidFill>
                <a:srgbClr val="234465"/>
              </a:solidFill>
              <a:latin typeface="Calibri"/>
            </a:endParaRPr>
          </a:p>
        </p:txBody>
      </p:sp>
      <p:sp>
        <p:nvSpPr>
          <p:cNvPr id="482" name="TextShape 2"/>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EF52B993-E22F-4D26-9A8B-FCDBC3108EFF}" type="slidenum">
              <a:rPr b="0" lang="en-US" sz="1000" spc="-1" strike="noStrike">
                <a:solidFill>
                  <a:srgbClr val="234465"/>
                </a:solidFill>
                <a:latin typeface="Calibri"/>
              </a:rPr>
              <a:t>&lt;number&gt;</a:t>
            </a:fld>
            <a:endParaRPr b="0" lang="en-US" sz="1000" spc="-1" strike="noStrike">
              <a:latin typeface="Times New Roman"/>
            </a:endParaRPr>
          </a:p>
        </p:txBody>
      </p:sp>
      <p:sp>
        <p:nvSpPr>
          <p:cNvPr id="483" name="CustomShape 3"/>
          <p:cNvSpPr/>
          <p:nvPr/>
        </p:nvSpPr>
        <p:spPr>
          <a:xfrm>
            <a:off x="212040" y="1752480"/>
            <a:ext cx="11581920" cy="50785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fa000"/>
                </a:solidFill>
                <a:latin typeface="Consolas"/>
              </a:rPr>
              <a:t>@WebServlet("/")</a:t>
            </a:r>
            <a:endParaRPr b="0" lang="en-US" sz="2400" spc="-1" strike="noStrike">
              <a:latin typeface="Arial"/>
            </a:endParaRPr>
          </a:p>
          <a:p>
            <a:pPr>
              <a:lnSpc>
                <a:spcPct val="105000"/>
              </a:lnSpc>
            </a:pPr>
            <a:r>
              <a:rPr b="1" lang="en-US" sz="2400" spc="-1" strike="noStrike">
                <a:solidFill>
                  <a:srgbClr val="234465"/>
                </a:solidFill>
                <a:latin typeface="Consolas"/>
              </a:rPr>
              <a:t>public class</a:t>
            </a:r>
            <a:r>
              <a:rPr b="1" lang="en-US" sz="2400" spc="-1" strike="noStrike">
                <a:solidFill>
                  <a:srgbClr val="fbeec9"/>
                </a:solidFill>
                <a:latin typeface="Consolas"/>
              </a:rPr>
              <a:t> </a:t>
            </a:r>
            <a:r>
              <a:rPr b="1" lang="en-US" sz="2400" spc="-1" strike="noStrike">
                <a:solidFill>
                  <a:srgbClr val="ffa000"/>
                </a:solidFill>
                <a:latin typeface="Consolas"/>
              </a:rPr>
              <a:t>Servlet</a:t>
            </a:r>
            <a:r>
              <a:rPr b="1" lang="en-US" sz="2400" spc="-1" strike="noStrike">
                <a:solidFill>
                  <a:srgbClr val="fbeec9"/>
                </a:solidFill>
                <a:latin typeface="Consolas"/>
              </a:rPr>
              <a:t> </a:t>
            </a:r>
            <a:r>
              <a:rPr b="1" lang="en-US" sz="2400" spc="-1" strike="noStrike">
                <a:solidFill>
                  <a:srgbClr val="234465"/>
                </a:solidFill>
                <a:latin typeface="Consolas"/>
              </a:rPr>
              <a:t>extends</a:t>
            </a:r>
            <a:r>
              <a:rPr b="1" lang="en-US" sz="2400" spc="-1" strike="noStrike">
                <a:solidFill>
                  <a:srgbClr val="fbeec9"/>
                </a:solidFill>
                <a:latin typeface="Consolas"/>
              </a:rPr>
              <a:t> </a:t>
            </a:r>
            <a:r>
              <a:rPr b="1" lang="en-US" sz="2400" spc="-1" strike="noStrike">
                <a:solidFill>
                  <a:srgbClr val="ffa000"/>
                </a:solidFill>
                <a:latin typeface="Consolas"/>
              </a:rPr>
              <a:t>HttpServlet</a:t>
            </a: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ffa000"/>
                </a:solidFill>
                <a:latin typeface="Consolas"/>
              </a:rPr>
              <a:t>  </a:t>
            </a:r>
            <a:r>
              <a:rPr b="1" lang="en-US" sz="2400" spc="-1" strike="noStrike">
                <a:solidFill>
                  <a:srgbClr val="ffa000"/>
                </a:solidFill>
                <a:latin typeface="Consolas"/>
              </a:rPr>
              <a:t>@Inject</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private </a:t>
            </a:r>
            <a:r>
              <a:rPr b="1" lang="en-US" sz="2400" spc="-1" strike="noStrike">
                <a:solidFill>
                  <a:srgbClr val="ffa000"/>
                </a:solidFill>
                <a:latin typeface="Consolas"/>
              </a:rPr>
              <a:t>UserService</a:t>
            </a:r>
            <a:r>
              <a:rPr b="1" lang="en-US" sz="2400" spc="-1" strike="noStrike">
                <a:solidFill>
                  <a:srgbClr val="234465"/>
                </a:solidFill>
                <a:latin typeface="Consolas"/>
              </a:rPr>
              <a:t> userService;</a:t>
            </a:r>
            <a:endParaRPr b="0" lang="en-US" sz="2400" spc="-1" strike="noStrike">
              <a:latin typeface="Arial"/>
            </a:endParaRPr>
          </a:p>
          <a:p>
            <a:pPr>
              <a:lnSpc>
                <a:spcPct val="105000"/>
              </a:lnSpc>
            </a:pPr>
            <a:r>
              <a:rPr b="1" lang="en-US" sz="2400" spc="-1" strike="noStrike">
                <a:solidFill>
                  <a:srgbClr val="fbeec9"/>
                </a:solidFill>
                <a:latin typeface="Consolas"/>
              </a:rPr>
              <a:t>  </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protected void doGet(…) {</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PrintWriter out = </a:t>
            </a:r>
            <a:r>
              <a:rPr b="1" lang="en-US" sz="2400" spc="-1" strike="noStrike">
                <a:solidFill>
                  <a:srgbClr val="ffa000"/>
                </a:solidFill>
                <a:latin typeface="Consolas"/>
              </a:rPr>
              <a:t>response.getWriter()</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User user = this.userService</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.getUserByUsername(</a:t>
            </a:r>
            <a:r>
              <a:rPr b="1" lang="en-US" sz="2400" spc="-1" strike="noStrike">
                <a:solidFill>
                  <a:srgbClr val="ffa000"/>
                </a:solidFill>
                <a:latin typeface="Consolas"/>
              </a:rPr>
              <a:t>request.</a:t>
            </a:r>
            <a:r>
              <a:rPr b="1" lang="en-US" sz="2400" spc="-1" strike="noStrike">
                <a:solidFill>
                  <a:srgbClr val="234465"/>
                </a:solidFill>
                <a:latin typeface="Consolas"/>
              </a:rPr>
              <a:t>getParameter("</a:t>
            </a:r>
            <a:r>
              <a:rPr b="1" lang="en-US" sz="2400" spc="-1" strike="noStrike">
                <a:solidFill>
                  <a:srgbClr val="ffa000"/>
                </a:solidFill>
                <a:latin typeface="Consolas"/>
              </a:rPr>
              <a:t>name</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234465"/>
                </a:solidFill>
                <a:latin typeface="Consolas"/>
              </a:rPr>
              <a:t>    </a:t>
            </a:r>
            <a:r>
              <a:rPr b="1" lang="en-US" sz="2400" spc="-1" strike="noStrike">
                <a:solidFill>
                  <a:srgbClr val="234465"/>
                </a:solidFill>
                <a:latin typeface="Consolas"/>
              </a:rPr>
              <a:t>out.println(“User:" + user.getName());</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234465"/>
                </a:solidFill>
                <a:latin typeface="Consolas"/>
              </a:rPr>
              <a:t>}</a:t>
            </a:r>
            <a:endParaRPr b="0" lang="en-US" sz="2400" spc="-1" strike="noStrike">
              <a:latin typeface="Arial"/>
            </a:endParaRPr>
          </a:p>
          <a:p>
            <a:pPr>
              <a:lnSpc>
                <a:spcPct val="105000"/>
              </a:lnSpc>
            </a:pPr>
            <a:r>
              <a:rPr b="1" lang="en-US" sz="2400" spc="-1" strike="noStrike">
                <a:solidFill>
                  <a:srgbClr val="234465"/>
                </a:solidFill>
                <a:latin typeface="Consolas"/>
              </a:rPr>
              <a:t>}</a:t>
            </a:r>
            <a:endParaRPr b="0" lang="en-US" sz="2400" spc="-1" strike="noStrike">
              <a:latin typeface="Arial"/>
            </a:endParaRPr>
          </a:p>
        </p:txBody>
      </p:sp>
      <p:sp>
        <p:nvSpPr>
          <p:cNvPr id="484" name="CustomShape 4"/>
          <p:cNvSpPr/>
          <p:nvPr/>
        </p:nvSpPr>
        <p:spPr>
          <a:xfrm>
            <a:off x="212040" y="1219320"/>
            <a:ext cx="1158192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fa000"/>
                </a:solidFill>
                <a:latin typeface="Consolas"/>
              </a:rPr>
              <a:t>Servlet.java</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11" dur="indefinite" restart="never" nodeType="tmRoot">
          <p:childTnLst>
            <p:seq>
              <p:cTn id="612" dur="indefinite" nodeType="mainSeq">
                <p:childTnLst>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483">
                                            <p:txEl>
                                              <p:pRg st="6" end="6"/>
                                            </p:txEl>
                                          </p:spTgt>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483">
                                            <p:txEl>
                                              <p:pRg st="7" end="7"/>
                                            </p:txEl>
                                          </p:spTgt>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483">
                                            <p:txEl>
                                              <p:pRg st="8" end="8"/>
                                            </p:txEl>
                                          </p:spTgt>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483">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190440" y="1151280"/>
            <a:ext cx="7732440" cy="5096880"/>
          </a:xfrm>
          <a:prstGeom prst="rect">
            <a:avLst/>
          </a:prstGeom>
          <a:noFill/>
          <a:ln>
            <a:noFill/>
          </a:ln>
        </p:spPr>
        <p:txBody>
          <a:bodyPr lIns="108000" rIns="108000" tIns="36000" bIns="36000">
            <a:normAutofit/>
          </a:bodyPr>
          <a:p>
            <a:pPr marL="456840" indent="-456480">
              <a:lnSpc>
                <a:spcPct val="100000"/>
              </a:lnSpc>
              <a:spcBef>
                <a:spcPts val="1800"/>
              </a:spcBef>
              <a:spcAft>
                <a:spcPts val="601"/>
              </a:spcAft>
              <a:buClr>
                <a:srgbClr val="234465"/>
              </a:buClr>
              <a:buFont typeface="Wingdings" charset="2"/>
              <a:buChar char=""/>
            </a:pPr>
            <a:r>
              <a:rPr b="0" lang="en-US" sz="3200" spc="-1" strike="noStrike">
                <a:solidFill>
                  <a:srgbClr val="234465"/>
                </a:solidFill>
                <a:latin typeface="Calibri"/>
              </a:rPr>
              <a:t>The </a:t>
            </a:r>
            <a:r>
              <a:rPr b="1" lang="en-US" sz="3200" spc="-1" strike="noStrike">
                <a:solidFill>
                  <a:srgbClr val="ffa000"/>
                </a:solidFill>
                <a:latin typeface="Calibri"/>
              </a:rPr>
              <a:t>Java Technology</a:t>
            </a:r>
            <a:r>
              <a:rPr b="0" lang="en-US" sz="3200" spc="-1" strike="noStrike">
                <a:solidFill>
                  <a:srgbClr val="234465"/>
                </a:solidFill>
                <a:latin typeface="Calibri"/>
              </a:rPr>
              <a:t>:</a:t>
            </a:r>
            <a:endParaRPr b="0" lang="en-US" sz="3200" spc="-1" strike="noStrike">
              <a:solidFill>
                <a:srgbClr val="234465"/>
              </a:solidFill>
              <a:latin typeface="Calibri"/>
            </a:endParaRPr>
          </a:p>
          <a:p>
            <a:pPr lvl="1" marL="989640" indent="-380160">
              <a:lnSpc>
                <a:spcPct val="100000"/>
              </a:lnSpc>
              <a:spcBef>
                <a:spcPts val="1800"/>
              </a:spcBef>
              <a:spcAft>
                <a:spcPts val="601"/>
              </a:spcAft>
              <a:buClr>
                <a:srgbClr val="234465"/>
              </a:buClr>
              <a:buFont typeface="Wingdings" charset="2"/>
              <a:buChar char=""/>
            </a:pPr>
            <a:r>
              <a:rPr b="0" lang="en-US" sz="3000" spc="-1" strike="noStrike">
                <a:solidFill>
                  <a:srgbClr val="234465"/>
                </a:solidFill>
                <a:latin typeface="Calibri"/>
              </a:rPr>
              <a:t>A </a:t>
            </a:r>
            <a:r>
              <a:rPr b="0" lang="en-US" sz="3000" spc="-1" strike="noStrike">
                <a:solidFill>
                  <a:srgbClr val="ffa000"/>
                </a:solidFill>
                <a:latin typeface="Calibri"/>
              </a:rPr>
              <a:t>platform</a:t>
            </a:r>
            <a:r>
              <a:rPr b="0" lang="en-US" sz="3000" spc="-1" strike="noStrike">
                <a:solidFill>
                  <a:srgbClr val="234465"/>
                </a:solidFill>
                <a:latin typeface="Calibri"/>
              </a:rPr>
              <a:t> and a </a:t>
            </a:r>
            <a:r>
              <a:rPr b="0" lang="en-US" sz="3000" spc="-1" strike="noStrike">
                <a:solidFill>
                  <a:srgbClr val="ffa000"/>
                </a:solidFill>
                <a:latin typeface="Calibri"/>
              </a:rPr>
              <a:t>programming language</a:t>
            </a:r>
            <a:endParaRPr b="0" lang="en-US" sz="3000" spc="-1" strike="noStrike">
              <a:solidFill>
                <a:srgbClr val="234465"/>
              </a:solidFill>
              <a:latin typeface="Calibri"/>
            </a:endParaRPr>
          </a:p>
          <a:p>
            <a:pPr marL="456840" indent="-456480">
              <a:lnSpc>
                <a:spcPct val="100000"/>
              </a:lnSpc>
              <a:spcBef>
                <a:spcPts val="601"/>
              </a:spcBef>
              <a:spcAft>
                <a:spcPts val="601"/>
              </a:spcAft>
              <a:buClr>
                <a:srgbClr val="234465"/>
              </a:buClr>
              <a:buFont typeface="Wingdings" charset="2"/>
              <a:buChar char=""/>
            </a:pPr>
            <a:r>
              <a:rPr b="0" lang="en-US" sz="3200" spc="-1" strike="noStrike">
                <a:solidFill>
                  <a:srgbClr val="ffa000"/>
                </a:solidFill>
                <a:latin typeface="Calibri"/>
              </a:rPr>
              <a:t>Java EE </a:t>
            </a:r>
            <a:r>
              <a:rPr b="0" lang="en-US" sz="3200" spc="-1" strike="noStrike">
                <a:solidFill>
                  <a:srgbClr val="234465"/>
                </a:solidFill>
                <a:latin typeface="Calibri"/>
              </a:rPr>
              <a:t>– The Big Picture:</a:t>
            </a:r>
            <a:endParaRPr b="0" lang="en-US" sz="3200" spc="-1" strike="noStrike">
              <a:solidFill>
                <a:srgbClr val="234465"/>
              </a:solidFill>
              <a:latin typeface="Calibri"/>
            </a:endParaRPr>
          </a:p>
          <a:p>
            <a:pPr lvl="1" marL="989640" indent="-38016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The Java EE Architecture</a:t>
            </a:r>
            <a:endParaRPr b="0" lang="en-US" sz="3000" spc="-1" strike="noStrike">
              <a:solidFill>
                <a:srgbClr val="234465"/>
              </a:solidFill>
              <a:latin typeface="Calibri"/>
            </a:endParaRPr>
          </a:p>
          <a:p>
            <a:pPr lvl="1" marL="989640" indent="-38016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What is Apache TomEE?</a:t>
            </a:r>
            <a:endParaRPr b="0" lang="en-US" sz="3000" spc="-1" strike="noStrike">
              <a:solidFill>
                <a:srgbClr val="234465"/>
              </a:solidFill>
              <a:latin typeface="Calibri"/>
            </a:endParaRPr>
          </a:p>
          <a:p>
            <a:pPr lvl="1" marL="989640" indent="-38016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What is CDI?</a:t>
            </a:r>
            <a:endParaRPr b="0" lang="en-US" sz="3000" spc="-1" strike="noStrike">
              <a:solidFill>
                <a:srgbClr val="234465"/>
              </a:solidFill>
              <a:latin typeface="Calibri"/>
            </a:endParaRPr>
          </a:p>
          <a:p>
            <a:pPr lvl="1" marL="989640" indent="-38016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What are Servlets?</a:t>
            </a:r>
            <a:endParaRPr b="0" lang="en-US" sz="3000" spc="-1" strike="noStrike">
              <a:solidFill>
                <a:srgbClr val="234465"/>
              </a:solidFill>
              <a:latin typeface="Calibri"/>
            </a:endParaRPr>
          </a:p>
        </p:txBody>
      </p:sp>
      <p:sp>
        <p:nvSpPr>
          <p:cNvPr id="486"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Summary</a:t>
            </a:r>
            <a:endParaRPr b="0" lang="en-US" sz="4000" spc="-1" strike="noStrike">
              <a:solidFill>
                <a:srgbClr val="234465"/>
              </a:solidFill>
              <a:latin typeface="Calibri"/>
            </a:endParaRPr>
          </a:p>
        </p:txBody>
      </p:sp>
      <p:sp>
        <p:nvSpPr>
          <p:cNvPr id="487"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AE31F198-1059-431A-8416-D6AF8B69D36F}" type="slidenum">
              <a:rPr b="0" lang="en-US" sz="1000" spc="-1" strike="noStrike">
                <a:solidFill>
                  <a:srgbClr val="234465"/>
                </a:solidFill>
                <a:latin typeface="Calibri"/>
              </a:rPr>
              <a:t>&lt;number&gt;</a:t>
            </a:fld>
            <a:endParaRPr b="0" lang="en-US" sz="1000" spc="-1" strike="noStrike">
              <a:latin typeface="Times New Roman"/>
            </a:endParaRPr>
          </a:p>
        </p:txBody>
      </p:sp>
      <p:pic>
        <p:nvPicPr>
          <p:cNvPr id="488" name="Picture 9" descr=""/>
          <p:cNvPicPr/>
          <p:nvPr/>
        </p:nvPicPr>
        <p:blipFill>
          <a:blip r:embed="rId1"/>
          <a:stretch/>
        </p:blipFill>
        <p:spPr>
          <a:xfrm>
            <a:off x="8456760" y="1477080"/>
            <a:ext cx="2209320" cy="1411560"/>
          </a:xfrm>
          <a:prstGeom prst="rect">
            <a:avLst/>
          </a:prstGeom>
          <a:ln>
            <a:noFill/>
          </a:ln>
        </p:spPr>
      </p:pic>
      <p:pic>
        <p:nvPicPr>
          <p:cNvPr id="489" name="Picture 10" descr=""/>
          <p:cNvPicPr/>
          <p:nvPr/>
        </p:nvPicPr>
        <p:blipFill>
          <a:blip r:embed="rId2"/>
          <a:stretch/>
        </p:blipFill>
        <p:spPr>
          <a:xfrm flipH="1">
            <a:off x="9676080" y="1981080"/>
            <a:ext cx="2108520" cy="2281680"/>
          </a:xfrm>
          <a:prstGeom prst="rect">
            <a:avLst/>
          </a:prstGeom>
          <a:ln>
            <a:noFill/>
          </a:ln>
        </p:spPr>
      </p:pic>
      <p:pic>
        <p:nvPicPr>
          <p:cNvPr id="490" name="Picture 6" descr=""/>
          <p:cNvPicPr/>
          <p:nvPr/>
        </p:nvPicPr>
        <p:blipFill>
          <a:blip r:embed="rId3"/>
          <a:stretch/>
        </p:blipFill>
        <p:spPr>
          <a:xfrm>
            <a:off x="5004720" y="3048120"/>
            <a:ext cx="1981800" cy="1981800"/>
          </a:xfrm>
          <a:prstGeom prst="rect">
            <a:avLst/>
          </a:prstGeom>
          <a:ln>
            <a:noFill/>
          </a:ln>
        </p:spPr>
      </p:pic>
      <p:pic>
        <p:nvPicPr>
          <p:cNvPr id="491" name="Picture 12" descr=""/>
          <p:cNvPicPr/>
          <p:nvPr/>
        </p:nvPicPr>
        <p:blipFill>
          <a:blip r:embed="rId4"/>
          <a:stretch/>
        </p:blipFill>
        <p:spPr>
          <a:xfrm>
            <a:off x="7416720" y="3276720"/>
            <a:ext cx="2092320" cy="2513160"/>
          </a:xfrm>
          <a:prstGeom prst="rect">
            <a:avLst/>
          </a:prstGeom>
          <a:ln>
            <a:noFill/>
          </a:ln>
        </p:spPr>
      </p:pic>
      <p:pic>
        <p:nvPicPr>
          <p:cNvPr id="492" name="Picture 14" descr=""/>
          <p:cNvPicPr/>
          <p:nvPr/>
        </p:nvPicPr>
        <p:blipFill>
          <a:blip r:embed="rId5"/>
          <a:stretch/>
        </p:blipFill>
        <p:spPr>
          <a:xfrm>
            <a:off x="9379440" y="4431600"/>
            <a:ext cx="2573640" cy="1956960"/>
          </a:xfrm>
          <a:prstGeom prst="rect">
            <a:avLst/>
          </a:prstGeom>
          <a:ln>
            <a:noFill/>
          </a:ln>
        </p:spPr>
      </p:pic>
      <p:pic>
        <p:nvPicPr>
          <p:cNvPr id="493" name="Picture 16" descr=""/>
          <p:cNvPicPr/>
          <p:nvPr/>
        </p:nvPicPr>
        <p:blipFill>
          <a:blip r:embed="rId6"/>
          <a:stretch/>
        </p:blipFill>
        <p:spPr>
          <a:xfrm>
            <a:off x="4297320" y="5138280"/>
            <a:ext cx="1698120" cy="1677240"/>
          </a:xfrm>
          <a:prstGeom prst="rect">
            <a:avLst/>
          </a:prstGeom>
          <a:ln>
            <a:noFill/>
          </a:ln>
        </p:spPr>
      </p:pic>
    </p:spTree>
  </p:cSld>
  <mc:AlternateContent>
    <mc:Choice Requires="p14">
      <p:transition spd="slow" p14:dur="2000"/>
    </mc:Choice>
    <mc:Fallback>
      <p:transition spd="slow"/>
    </mc:Fallback>
  </mc:AlternateContent>
  <p:timing>
    <p:tnLst>
      <p:par>
        <p:cTn id="629" dur="indefinite" restart="never" nodeType="tmRoot">
          <p:childTnLst>
            <p:seq>
              <p:cTn id="630" dur="indefinite" nodeType="mainSeq">
                <p:childTnLst>
                  <p:par>
                    <p:cTn id="631" fill="hold">
                      <p:stCondLst>
                        <p:cond delay="0"/>
                      </p:stCondLst>
                      <p:childTnLst>
                        <p:par>
                          <p:cTn id="632" fill="hold">
                            <p:stCondLst>
                              <p:cond delay="0"/>
                            </p:stCondLst>
                            <p:childTnLst>
                              <p:par>
                                <p:cTn id="633" nodeType="withEffect" fill="hold" presetClass="entr" presetID="1">
                                  <p:stCondLst>
                                    <p:cond delay="0"/>
                                  </p:stCondLst>
                                  <p:childTnLst>
                                    <p:set>
                                      <p:cBhvr>
                                        <p:cTn id="634" dur="1" fill="hold">
                                          <p:stCondLst>
                                            <p:cond delay="0"/>
                                          </p:stCondLst>
                                        </p:cTn>
                                        <p:tgtEl>
                                          <p:spTgt spid="490"/>
                                        </p:tgtEl>
                                        <p:attrNameLst>
                                          <p:attrName>style.visibility</p:attrName>
                                        </p:attrNameLst>
                                      </p:cBhvr>
                                      <p:to>
                                        <p:strVal val="visible"/>
                                      </p:to>
                                    </p:set>
                                  </p:childTnLst>
                                </p:cTn>
                              </p:par>
                              <p:par>
                                <p:cTn id="635" nodeType="withEffect" fill="hold" presetClass="entr" presetID="1">
                                  <p:stCondLst>
                                    <p:cond delay="0"/>
                                  </p:stCondLst>
                                  <p:childTnLst>
                                    <p:set>
                                      <p:cBhvr>
                                        <p:cTn id="636" dur="1" fill="hold">
                                          <p:stCondLst>
                                            <p:cond delay="0"/>
                                          </p:stCondLst>
                                        </p:cTn>
                                        <p:tgtEl>
                                          <p:spTgt spid="493"/>
                                        </p:tgtEl>
                                        <p:attrNameLst>
                                          <p:attrName>style.visibility</p:attrName>
                                        </p:attrNameLst>
                                      </p:cBhvr>
                                      <p:to>
                                        <p:strVal val="visible"/>
                                      </p:to>
                                    </p:set>
                                  </p:childTnLst>
                                </p:cTn>
                              </p:par>
                              <p:par>
                                <p:cTn id="637" nodeType="withEffect" fill="hold" presetClass="entr" presetID="1">
                                  <p:stCondLst>
                                    <p:cond delay="0"/>
                                  </p:stCondLst>
                                  <p:childTnLst>
                                    <p:set>
                                      <p:cBhvr>
                                        <p:cTn id="638" dur="1" fill="hold">
                                          <p:stCondLst>
                                            <p:cond delay="0"/>
                                          </p:stCondLst>
                                        </p:cTn>
                                        <p:tgtEl>
                                          <p:spTgt spid="491"/>
                                        </p:tgtEl>
                                        <p:attrNameLst>
                                          <p:attrName>style.visibility</p:attrName>
                                        </p:attrNameLst>
                                      </p:cBhvr>
                                      <p:to>
                                        <p:strVal val="visible"/>
                                      </p:to>
                                    </p:set>
                                  </p:childTnLst>
                                </p:cTn>
                              </p:par>
                              <p:par>
                                <p:cTn id="639" nodeType="withEffect" fill="hold" presetClass="entr" presetID="1">
                                  <p:stCondLst>
                                    <p:cond delay="0"/>
                                  </p:stCondLst>
                                  <p:childTnLst>
                                    <p:set>
                                      <p:cBhvr>
                                        <p:cTn id="640" dur="1" fill="hold">
                                          <p:stCondLst>
                                            <p:cond delay="0"/>
                                          </p:stCondLst>
                                        </p:cTn>
                                        <p:tgtEl>
                                          <p:spTgt spid="492"/>
                                        </p:tgtEl>
                                        <p:attrNameLst>
                                          <p:attrName>style.visibility</p:attrName>
                                        </p:attrNameLst>
                                      </p:cBhvr>
                                      <p:to>
                                        <p:strVal val="visible"/>
                                      </p:to>
                                    </p:set>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1">
                                  <p:stCondLst>
                                    <p:cond delay="0"/>
                                  </p:stCondLst>
                                  <p:childTnLst>
                                    <p:set>
                                      <p:cBhvr>
                                        <p:cTn id="644" dur="1" fill="hold">
                                          <p:stCondLst>
                                            <p:cond delay="0"/>
                                          </p:stCondLst>
                                        </p:cTn>
                                        <p:tgtEl>
                                          <p:spTgt spid="485">
                                            <p:txEl>
                                              <p:pRg st="1" end="1"/>
                                            </p:txEl>
                                          </p:spTgt>
                                        </p:tgtEl>
                                        <p:attrNameLst>
                                          <p:attrName>style.visibility</p:attrName>
                                        </p:attrNameLst>
                                      </p:cBhvr>
                                      <p:to>
                                        <p:strVal val="visible"/>
                                      </p:to>
                                    </p:set>
                                  </p:childTnLst>
                                </p:cTn>
                              </p:par>
                            </p:childTnLst>
                          </p:cTn>
                        </p:par>
                      </p:childTnLst>
                    </p:cTn>
                  </p:par>
                  <p:par>
                    <p:cTn id="645" fill="hold">
                      <p:stCondLst>
                        <p:cond delay="indefinite"/>
                      </p:stCondLst>
                      <p:childTnLst>
                        <p:par>
                          <p:cTn id="646" fill="hold">
                            <p:stCondLst>
                              <p:cond delay="0"/>
                            </p:stCondLst>
                            <p:childTnLst>
                              <p:par>
                                <p:cTn id="647" nodeType="clickEffect" fill="hold" presetClass="entr" presetID="1">
                                  <p:stCondLst>
                                    <p:cond delay="0"/>
                                  </p:stCondLst>
                                  <p:childTnLst>
                                    <p:set>
                                      <p:cBhvr>
                                        <p:cTn id="648" dur="1" fill="hold">
                                          <p:stCondLst>
                                            <p:cond delay="0"/>
                                          </p:stCondLst>
                                        </p:cTn>
                                        <p:tgtEl>
                                          <p:spTgt spid="485">
                                            <p:txEl>
                                              <p:pRg st="2" end="2"/>
                                            </p:txEl>
                                          </p:spTgt>
                                        </p:tgtEl>
                                        <p:attrNameLst>
                                          <p:attrName>style.visibility</p:attrName>
                                        </p:attrNameLst>
                                      </p:cBhvr>
                                      <p:to>
                                        <p:strVal val="visible"/>
                                      </p:to>
                                    </p:set>
                                  </p:childTnLst>
                                </p:cTn>
                              </p:par>
                            </p:childTnLst>
                          </p:cTn>
                        </p:par>
                      </p:childTnLst>
                    </p:cTn>
                  </p:par>
                  <p:par>
                    <p:cTn id="649" fill="hold">
                      <p:stCondLst>
                        <p:cond delay="indefinite"/>
                      </p:stCondLst>
                      <p:childTnLst>
                        <p:par>
                          <p:cTn id="650" fill="hold">
                            <p:stCondLst>
                              <p:cond delay="0"/>
                            </p:stCondLst>
                            <p:childTnLst>
                              <p:par>
                                <p:cTn id="651" nodeType="clickEffect" fill="hold" presetClass="entr" presetID="1">
                                  <p:stCondLst>
                                    <p:cond delay="0"/>
                                  </p:stCondLst>
                                  <p:childTnLst>
                                    <p:set>
                                      <p:cBhvr>
                                        <p:cTn id="652" dur="1" fill="hold">
                                          <p:stCondLst>
                                            <p:cond delay="0"/>
                                          </p:stCondLst>
                                        </p:cTn>
                                        <p:tgtEl>
                                          <p:spTgt spid="485">
                                            <p:txEl>
                                              <p:pRg st="3" end="3"/>
                                            </p:txEl>
                                          </p:spTgt>
                                        </p:tgtEl>
                                        <p:attrNameLst>
                                          <p:attrName>style.visibility</p:attrName>
                                        </p:attrNameLst>
                                      </p:cBhvr>
                                      <p:to>
                                        <p:strVal val="visible"/>
                                      </p:to>
                                    </p:set>
                                  </p:childTnLst>
                                </p:cTn>
                              </p:par>
                            </p:childTnLst>
                          </p:cTn>
                        </p:par>
                      </p:childTnLst>
                    </p:cTn>
                  </p:par>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485">
                                            <p:txEl>
                                              <p:pRg st="4" end="4"/>
                                            </p:txEl>
                                          </p:spTgt>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485">
                                            <p:txEl>
                                              <p:pRg st="5" end="5"/>
                                            </p:txEl>
                                          </p:spTgt>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48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1440" y="6400080"/>
            <a:ext cx="12110760" cy="363240"/>
          </a:xfrm>
          <a:prstGeom prst="rect">
            <a:avLst/>
          </a:prstGeom>
          <a:noFill/>
          <a:ln>
            <a:noFill/>
          </a:ln>
        </p:spPr>
        <p:txBody>
          <a:bodyPr lIns="108000" rIns="108000" tIns="36000" bIns="36000">
            <a:normAutofit fontScale="40000"/>
          </a:bodyPr>
          <a:p>
            <a:pPr marL="456840" indent="-456480" algn="ctr">
              <a:lnSpc>
                <a:spcPct val="105000"/>
              </a:lnSpc>
              <a:spcBef>
                <a:spcPts val="601"/>
              </a:spcBef>
              <a:spcAft>
                <a:spcPts val="601"/>
              </a:spcAft>
              <a:buClr>
                <a:srgbClr val="234465"/>
              </a:buClr>
              <a:buFont typeface="Wingdings" charset="2"/>
              <a:buChar char=""/>
            </a:pPr>
            <a:r>
              <a:rPr b="0" lang="en-US" sz="3400" spc="-1" strike="noStrike" u="sng">
                <a:solidFill>
                  <a:srgbClr val="f2ac44"/>
                </a:solidFill>
                <a:uFillTx/>
                <a:latin typeface="Calibri"/>
                <a:hlinkClick r:id="rId1"/>
              </a:rPr>
              <a:t>https://softuni.bg/trainings/courses</a:t>
            </a:r>
            <a:endParaRPr b="0" lang="en-US" sz="3400" spc="-1" strike="noStrike">
              <a:solidFill>
                <a:srgbClr val="234465"/>
              </a:solidFill>
              <a:latin typeface="Calibri"/>
            </a:endParaRPr>
          </a:p>
        </p:txBody>
      </p:sp>
    </p:spTree>
  </p:cSld>
  <mc:AlternateContent>
    <mc:Choice Requires="p14">
      <p:transition spd="slow" p14:dur="2000"/>
    </mc:Choice>
    <mc:Fallback>
      <p:transition spd="slow"/>
    </mc:Fallback>
  </mc:AlternateContent>
  <p:timing>
    <p:tnLst>
      <p:par>
        <p:cTn id="665" dur="indefinite" restart="never" nodeType="tmRoot">
          <p:childTnLst>
            <p:seq>
              <p:cTn id="666"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190440" y="100800"/>
            <a:ext cx="9503280" cy="882360"/>
          </a:xfrm>
          <a:prstGeom prst="rect">
            <a:avLst/>
          </a:prstGeom>
          <a:noFill/>
          <a:ln>
            <a:noFill/>
          </a:ln>
        </p:spPr>
        <p:txBody>
          <a:bodyPr lIns="108000" rIns="108000" tIns="36000" bIns="36000" anchor="ctr">
            <a:normAutofit/>
          </a:bodyPr>
          <a:p>
            <a:pPr>
              <a:lnSpc>
                <a:spcPct val="100000"/>
              </a:lnSpc>
            </a:pPr>
            <a:r>
              <a:rPr b="1" lang="en-US" sz="4000" spc="-1" strike="noStrike">
                <a:solidFill>
                  <a:srgbClr val="ffffff"/>
                </a:solidFill>
                <a:latin typeface="Calibri"/>
              </a:rPr>
              <a:t>SoftUni Diamond Partners</a:t>
            </a:r>
            <a:endParaRPr b="0" lang="en-US" sz="4000" spc="-1" strike="noStrike">
              <a:solidFill>
                <a:srgbClr val="234465"/>
              </a:solidFill>
              <a:latin typeface="Calibri"/>
            </a:endParaRPr>
          </a:p>
        </p:txBody>
      </p:sp>
      <p:pic>
        <p:nvPicPr>
          <p:cNvPr id="496" name="Infragistics" descr=""/>
          <p:cNvPicPr/>
          <p:nvPr/>
        </p:nvPicPr>
        <p:blipFill>
          <a:blip r:embed="rId1"/>
          <a:srcRect l="-4204" t="0" r="-4204" b="0"/>
          <a:stretch/>
        </p:blipFill>
        <p:spPr>
          <a:xfrm>
            <a:off x="5454360" y="4535640"/>
            <a:ext cx="5667120" cy="862920"/>
          </a:xfrm>
          <a:prstGeom prst="rect">
            <a:avLst/>
          </a:prstGeom>
          <a:ln>
            <a:solidFill>
              <a:schemeClr val="tx1"/>
            </a:solidFill>
          </a:ln>
          <a:effectLst>
            <a:softEdge rad="0"/>
          </a:effectLst>
        </p:spPr>
      </p:pic>
      <p:pic>
        <p:nvPicPr>
          <p:cNvPr id="497" name="Indeavr" descr=""/>
          <p:cNvPicPr/>
          <p:nvPr/>
        </p:nvPicPr>
        <p:blipFill>
          <a:blip r:embed="rId2"/>
          <a:srcRect l="-14632" t="-16131" r="-14632" b="-8662"/>
          <a:stretch/>
        </p:blipFill>
        <p:spPr>
          <a:xfrm>
            <a:off x="1067040" y="4535640"/>
            <a:ext cx="3960720" cy="862920"/>
          </a:xfrm>
          <a:prstGeom prst="rect">
            <a:avLst/>
          </a:prstGeom>
          <a:ln>
            <a:solidFill>
              <a:schemeClr val="tx1"/>
            </a:solidFill>
          </a:ln>
        </p:spPr>
      </p:pic>
      <p:pic>
        <p:nvPicPr>
          <p:cNvPr id="498" name="Liebherr" descr=""/>
          <p:cNvPicPr/>
          <p:nvPr/>
        </p:nvPicPr>
        <p:blipFill>
          <a:blip r:embed="rId3"/>
          <a:srcRect l="-10164" t="0" r="-10164" b="0"/>
          <a:stretch/>
        </p:blipFill>
        <p:spPr>
          <a:xfrm>
            <a:off x="1067040" y="5565960"/>
            <a:ext cx="6175080" cy="862920"/>
          </a:xfrm>
          <a:prstGeom prst="rect">
            <a:avLst/>
          </a:prstGeom>
          <a:ln>
            <a:solidFill>
              <a:schemeClr val="tx1"/>
            </a:solidFill>
          </a:ln>
        </p:spPr>
      </p:pic>
      <p:pic>
        <p:nvPicPr>
          <p:cNvPr id="499" name="Aeternity" descr=""/>
          <p:cNvPicPr/>
          <p:nvPr/>
        </p:nvPicPr>
        <p:blipFill>
          <a:blip r:embed="rId4"/>
          <a:srcRect l="-45635" t="0" r="-45635" b="-5206"/>
          <a:stretch/>
        </p:blipFill>
        <p:spPr>
          <a:xfrm>
            <a:off x="6028920" y="3505320"/>
            <a:ext cx="2045880" cy="862920"/>
          </a:xfrm>
          <a:prstGeom prst="rect">
            <a:avLst/>
          </a:prstGeom>
          <a:ln>
            <a:solidFill>
              <a:schemeClr val="tx1"/>
            </a:solidFill>
          </a:ln>
        </p:spPr>
      </p:pic>
      <p:pic>
        <p:nvPicPr>
          <p:cNvPr id="500" name="Netpeak" descr=""/>
          <p:cNvPicPr/>
          <p:nvPr/>
        </p:nvPicPr>
        <p:blipFill>
          <a:blip r:embed="rId5"/>
          <a:srcRect l="-7291" t="-11446" r="-7291" b="-11446"/>
          <a:stretch/>
        </p:blipFill>
        <p:spPr>
          <a:xfrm>
            <a:off x="5329440" y="2475000"/>
            <a:ext cx="5792040" cy="862920"/>
          </a:xfrm>
          <a:prstGeom prst="rect">
            <a:avLst/>
          </a:prstGeom>
          <a:ln>
            <a:solidFill>
              <a:schemeClr val="tx1"/>
            </a:solidFill>
          </a:ln>
        </p:spPr>
      </p:pic>
      <p:pic>
        <p:nvPicPr>
          <p:cNvPr id="501" name="Sotware Group" descr=""/>
          <p:cNvPicPr/>
          <p:nvPr/>
        </p:nvPicPr>
        <p:blipFill>
          <a:blip r:embed="rId6"/>
          <a:srcRect l="-12287" t="0" r="-9243" b="0"/>
          <a:stretch/>
        </p:blipFill>
        <p:spPr>
          <a:xfrm>
            <a:off x="1067040" y="2475000"/>
            <a:ext cx="3857040" cy="862920"/>
          </a:xfrm>
          <a:prstGeom prst="rect">
            <a:avLst/>
          </a:prstGeom>
          <a:ln>
            <a:solidFill>
              <a:schemeClr val="tx1"/>
            </a:solidFill>
          </a:ln>
        </p:spPr>
      </p:pic>
      <p:pic>
        <p:nvPicPr>
          <p:cNvPr id="502" name="Telenor" descr=""/>
          <p:cNvPicPr/>
          <p:nvPr/>
        </p:nvPicPr>
        <p:blipFill>
          <a:blip r:embed="rId7"/>
          <a:srcRect l="-11999" t="0" r="-11999" b="-2305"/>
          <a:stretch/>
        </p:blipFill>
        <p:spPr>
          <a:xfrm>
            <a:off x="8674200" y="1444680"/>
            <a:ext cx="2447280" cy="862920"/>
          </a:xfrm>
          <a:prstGeom prst="rect">
            <a:avLst/>
          </a:prstGeom>
          <a:ln>
            <a:solidFill>
              <a:schemeClr val="tx1"/>
            </a:solidFill>
          </a:ln>
        </p:spPr>
      </p:pic>
      <p:pic>
        <p:nvPicPr>
          <p:cNvPr id="503" name="XS" descr=""/>
          <p:cNvPicPr/>
          <p:nvPr/>
        </p:nvPicPr>
        <p:blipFill>
          <a:blip r:embed="rId8"/>
          <a:srcRect l="-8793" t="-9455" r="-8793" b="-9455"/>
          <a:stretch/>
        </p:blipFill>
        <p:spPr>
          <a:xfrm>
            <a:off x="1067040" y="1444680"/>
            <a:ext cx="4184280" cy="862920"/>
          </a:xfrm>
          <a:prstGeom prst="rect">
            <a:avLst/>
          </a:prstGeom>
          <a:ln>
            <a:solidFill>
              <a:schemeClr val="tx1"/>
            </a:solidFill>
          </a:ln>
        </p:spPr>
      </p:pic>
      <p:pic>
        <p:nvPicPr>
          <p:cNvPr id="504" name="SB Tech" descr=""/>
          <p:cNvPicPr/>
          <p:nvPr/>
        </p:nvPicPr>
        <p:blipFill>
          <a:blip r:embed="rId9"/>
          <a:srcRect l="-3827" t="0" r="-691" b="0"/>
          <a:stretch/>
        </p:blipFill>
        <p:spPr>
          <a:xfrm>
            <a:off x="5606640" y="1444680"/>
            <a:ext cx="2712600" cy="862920"/>
          </a:xfrm>
          <a:prstGeom prst="rect">
            <a:avLst/>
          </a:prstGeom>
          <a:ln>
            <a:solidFill>
              <a:schemeClr val="tx1"/>
            </a:solidFill>
          </a:ln>
        </p:spPr>
      </p:pic>
      <p:pic>
        <p:nvPicPr>
          <p:cNvPr id="505" name="Postbank" descr=""/>
          <p:cNvPicPr/>
          <p:nvPr/>
        </p:nvPicPr>
        <p:blipFill>
          <a:blip r:embed="rId10"/>
          <a:srcRect l="-47599" t="-8957" r="-47599" b="-8957"/>
          <a:stretch/>
        </p:blipFill>
        <p:spPr>
          <a:xfrm>
            <a:off x="7698600" y="5565960"/>
            <a:ext cx="3422520" cy="862920"/>
          </a:xfrm>
          <a:prstGeom prst="rect">
            <a:avLst/>
          </a:prstGeom>
          <a:ln>
            <a:solidFill>
              <a:schemeClr val="tx1"/>
            </a:solidFill>
          </a:ln>
        </p:spPr>
      </p:pic>
      <p:pic>
        <p:nvPicPr>
          <p:cNvPr id="506" name="SuperHosting" descr=""/>
          <p:cNvPicPr/>
          <p:nvPr/>
        </p:nvPicPr>
        <p:blipFill>
          <a:blip r:embed="rId11"/>
          <a:srcRect l="-47927" t="-10755" r="-47927" b="-10755"/>
          <a:stretch/>
        </p:blipFill>
        <p:spPr>
          <a:xfrm>
            <a:off x="8496360" y="3505320"/>
            <a:ext cx="2625120" cy="862920"/>
          </a:xfrm>
          <a:prstGeom prst="rect">
            <a:avLst/>
          </a:prstGeom>
          <a:ln>
            <a:solidFill>
              <a:schemeClr val="tx1"/>
            </a:solidFill>
          </a:ln>
        </p:spPr>
      </p:pic>
      <p:pic>
        <p:nvPicPr>
          <p:cNvPr id="507" name="SmartIT" descr=""/>
          <p:cNvPicPr/>
          <p:nvPr/>
        </p:nvPicPr>
        <p:blipFill>
          <a:blip r:embed="rId12"/>
          <a:srcRect l="-14502" t="-16479" r="-14502" b="-16479"/>
          <a:stretch/>
        </p:blipFill>
        <p:spPr>
          <a:xfrm>
            <a:off x="1067040" y="3505320"/>
            <a:ext cx="4539960" cy="862920"/>
          </a:xfrm>
          <a:prstGeom prst="rect">
            <a:avLst/>
          </a:prstGeom>
          <a:ln>
            <a:solidFill>
              <a:schemeClr val="tx1"/>
            </a:solidFill>
          </a:ln>
        </p:spPr>
      </p:pic>
    </p:spTree>
  </p:cSld>
  <mc:AlternateContent>
    <mc:Choice Requires="p14">
      <p:transition spd="slow" p14:dur="2000"/>
    </mc:Choice>
    <mc:Fallback>
      <p:transition spd="slow"/>
    </mc:Fallback>
  </mc:AlternateContent>
  <p:timing>
    <p:tnLst>
      <p:par>
        <p:cTn id="667" dur="indefinite" restart="never" nodeType="tmRoot">
          <p:childTnLst>
            <p:seq>
              <p:cTn id="668"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190440" y="100800"/>
            <a:ext cx="9503280" cy="882360"/>
          </a:xfrm>
          <a:prstGeom prst="rect">
            <a:avLst/>
          </a:prstGeom>
          <a:noFill/>
          <a:ln>
            <a:noFill/>
          </a:ln>
        </p:spPr>
        <p:txBody>
          <a:bodyPr lIns="108000" rIns="108000" tIns="36000" bIns="36000" anchor="ctr">
            <a:normAutofit/>
          </a:bodyPr>
          <a:p>
            <a:pPr>
              <a:lnSpc>
                <a:spcPct val="100000"/>
              </a:lnSpc>
            </a:pPr>
            <a:r>
              <a:rPr b="1" lang="en-US" sz="4000" spc="-1" strike="noStrike">
                <a:solidFill>
                  <a:srgbClr val="ffffff"/>
                </a:solidFill>
                <a:latin typeface="Calibri"/>
              </a:rPr>
              <a:t>SoftUni Organizational Partners</a:t>
            </a:r>
            <a:endParaRPr b="0" lang="en-US" sz="4000" spc="-1" strike="noStrike">
              <a:solidFill>
                <a:srgbClr val="234465"/>
              </a:solidFill>
              <a:latin typeface="Calibri"/>
            </a:endParaRPr>
          </a:p>
        </p:txBody>
      </p:sp>
      <p:grpSp>
        <p:nvGrpSpPr>
          <p:cNvPr id="509" name="Group 2"/>
          <p:cNvGrpSpPr/>
          <p:nvPr/>
        </p:nvGrpSpPr>
        <p:grpSpPr>
          <a:xfrm>
            <a:off x="1980720" y="1710720"/>
            <a:ext cx="8227080" cy="4149720"/>
            <a:chOff x="1980720" y="1710720"/>
            <a:chExt cx="8227080" cy="4149720"/>
          </a:xfrm>
        </p:grpSpPr>
        <p:pic>
          <p:nvPicPr>
            <p:cNvPr id="510" name="Picture 1" descr=""/>
            <p:cNvPicPr/>
            <p:nvPr/>
          </p:nvPicPr>
          <p:blipFill>
            <a:blip r:embed="rId1"/>
            <a:srcRect l="-5948" t="-24498" r="-5948" b="-24498"/>
            <a:stretch/>
          </p:blipFill>
          <p:spPr>
            <a:xfrm>
              <a:off x="1980720" y="1710720"/>
              <a:ext cx="5189760" cy="1738440"/>
            </a:xfrm>
            <a:prstGeom prst="rect">
              <a:avLst/>
            </a:prstGeom>
            <a:ln>
              <a:solidFill>
                <a:schemeClr val="tx1"/>
              </a:solidFill>
            </a:ln>
          </p:spPr>
        </p:pic>
        <p:pic>
          <p:nvPicPr>
            <p:cNvPr id="511" name="Picture 3" descr=""/>
            <p:cNvPicPr/>
            <p:nvPr/>
          </p:nvPicPr>
          <p:blipFill>
            <a:blip r:embed="rId2"/>
            <a:srcRect l="-6654" t="0" r="6654" b="0"/>
            <a:stretch/>
          </p:blipFill>
          <p:spPr>
            <a:xfrm>
              <a:off x="7837560" y="1710720"/>
              <a:ext cx="2370240" cy="1738440"/>
            </a:xfrm>
            <a:prstGeom prst="rect">
              <a:avLst/>
            </a:prstGeom>
            <a:ln>
              <a:solidFill>
                <a:schemeClr val="tx1"/>
              </a:solidFill>
            </a:ln>
          </p:spPr>
        </p:pic>
        <p:pic>
          <p:nvPicPr>
            <p:cNvPr id="512" name="Picture 4" descr=""/>
            <p:cNvPicPr/>
            <p:nvPr/>
          </p:nvPicPr>
          <p:blipFill>
            <a:blip r:embed="rId3"/>
            <a:srcRect l="-3206" t="-3198" r="-3206" b="-3198"/>
            <a:stretch/>
          </p:blipFill>
          <p:spPr>
            <a:xfrm>
              <a:off x="7309080" y="4122000"/>
              <a:ext cx="2898720" cy="1738440"/>
            </a:xfrm>
            <a:prstGeom prst="rect">
              <a:avLst/>
            </a:prstGeom>
            <a:ln>
              <a:solidFill>
                <a:schemeClr val="tx1"/>
              </a:solidFill>
            </a:ln>
          </p:spPr>
        </p:pic>
        <p:pic>
          <p:nvPicPr>
            <p:cNvPr id="513" name="Picture 5" descr=""/>
            <p:cNvPicPr/>
            <p:nvPr/>
          </p:nvPicPr>
          <p:blipFill>
            <a:blip r:embed="rId4"/>
            <a:srcRect l="-9301" t="-5874" r="-9301" b="-12740"/>
            <a:stretch/>
          </p:blipFill>
          <p:spPr>
            <a:xfrm>
              <a:off x="1980720" y="4122000"/>
              <a:ext cx="4086000" cy="1738440"/>
            </a:xfrm>
            <a:prstGeom prst="rect">
              <a:avLst/>
            </a:prstGeom>
            <a:ln>
              <a:solidFill>
                <a:schemeClr val="tx1"/>
              </a:solidFill>
            </a:ln>
          </p:spPr>
        </p:pic>
      </p:grpSp>
    </p:spTree>
  </p:cSld>
  <mc:AlternateContent>
    <mc:Choice Requires="p14">
      <p:transition spd="slow" p14:dur="2000"/>
    </mc:Choice>
    <mc:Fallback>
      <p:transition spd="slow"/>
    </mc:Fallback>
  </mc:AlternateContent>
  <p:timing>
    <p:tnLst>
      <p:par>
        <p:cTn id="669" dur="indefinite" restart="never" nodeType="tmRoot">
          <p:childTnLst>
            <p:seq>
              <p:cTn id="670"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0000"/>
              </a:lnSpc>
              <a:spcBef>
                <a:spcPts val="601"/>
              </a:spcBef>
              <a:spcAft>
                <a:spcPts val="601"/>
              </a:spcAft>
              <a:buClr>
                <a:srgbClr val="234465"/>
              </a:buClr>
              <a:buFont typeface="Wingdings" charset="2"/>
              <a:buChar char=""/>
            </a:pPr>
            <a:r>
              <a:rPr b="0" lang="en-US" sz="3200" spc="-1" strike="noStrike">
                <a:solidFill>
                  <a:srgbClr val="234465"/>
                </a:solidFill>
                <a:latin typeface="Calibri"/>
              </a:rPr>
              <a:t>Software University – High-Quality Education and </a:t>
            </a:r>
            <a:br/>
            <a:r>
              <a:rPr b="0" lang="en-US" sz="3200" spc="-1" strike="noStrike">
                <a:solidFill>
                  <a:srgbClr val="234465"/>
                </a:solidFill>
                <a:latin typeface="Calibri"/>
              </a:rPr>
              <a:t>Employment Opportunities </a:t>
            </a:r>
            <a:endParaRPr b="0" lang="en-US" sz="3200" spc="-1" strike="noStrike">
              <a:solidFill>
                <a:srgbClr val="234465"/>
              </a:solidFill>
              <a:latin typeface="Calibri"/>
            </a:endParaRPr>
          </a:p>
          <a:p>
            <a:pPr lvl="1" marL="989640" indent="-380160">
              <a:lnSpc>
                <a:spcPct val="100000"/>
              </a:lnSpc>
              <a:spcBef>
                <a:spcPts val="601"/>
              </a:spcBef>
              <a:spcAft>
                <a:spcPts val="601"/>
              </a:spcAft>
              <a:buClr>
                <a:srgbClr val="234465"/>
              </a:buClr>
              <a:buFont typeface="Wingdings" charset="2"/>
              <a:buChar char=""/>
            </a:pPr>
            <a:r>
              <a:rPr b="0" lang="en-US" sz="2900" spc="-1" strike="noStrike" u="sng">
                <a:solidFill>
                  <a:srgbClr val="f2ac44"/>
                </a:solidFill>
                <a:uFillTx/>
                <a:latin typeface="Calibri"/>
                <a:hlinkClick r:id="rId1"/>
              </a:rPr>
              <a:t>softuni.bg</a:t>
            </a:r>
            <a:r>
              <a:rPr b="0" lang="en-US" sz="2900" spc="-1" strike="noStrike">
                <a:solidFill>
                  <a:srgbClr val="234465"/>
                </a:solidFill>
                <a:latin typeface="Calibri"/>
              </a:rPr>
              <a:t> </a:t>
            </a:r>
            <a:endParaRPr b="0" lang="en-US" sz="2900" spc="-1" strike="noStrike">
              <a:solidFill>
                <a:srgbClr val="234465"/>
              </a:solidFill>
              <a:latin typeface="Calibri"/>
            </a:endParaRPr>
          </a:p>
          <a:p>
            <a:pPr marL="456840" indent="-456480">
              <a:lnSpc>
                <a:spcPct val="100000"/>
              </a:lnSpc>
              <a:spcBef>
                <a:spcPts val="601"/>
              </a:spcBef>
              <a:spcAft>
                <a:spcPts val="601"/>
              </a:spcAft>
              <a:buClr>
                <a:srgbClr val="234465"/>
              </a:buClr>
              <a:buFont typeface="Wingdings" charset="2"/>
              <a:buChar char=""/>
            </a:pPr>
            <a:r>
              <a:rPr b="0" lang="en-US" sz="3200" spc="-1" strike="noStrike">
                <a:solidFill>
                  <a:srgbClr val="234465"/>
                </a:solidFill>
                <a:latin typeface="Calibri"/>
              </a:rPr>
              <a:t>Software University Foundation</a:t>
            </a:r>
            <a:endParaRPr b="0" lang="en-US" sz="3200" spc="-1" strike="noStrike">
              <a:solidFill>
                <a:srgbClr val="234465"/>
              </a:solidFill>
              <a:latin typeface="Calibri"/>
            </a:endParaRPr>
          </a:p>
          <a:p>
            <a:pPr lvl="1" marL="989640" indent="-380160">
              <a:lnSpc>
                <a:spcPct val="100000"/>
              </a:lnSpc>
              <a:spcBef>
                <a:spcPts val="601"/>
              </a:spcBef>
              <a:spcAft>
                <a:spcPts val="601"/>
              </a:spcAft>
              <a:buClr>
                <a:srgbClr val="234465"/>
              </a:buClr>
              <a:buFont typeface="Wingdings" charset="2"/>
              <a:buChar char=""/>
            </a:pPr>
            <a:r>
              <a:rPr b="0" lang="en-US" sz="3000" spc="-1" strike="noStrike" u="sng">
                <a:solidFill>
                  <a:srgbClr val="f2ac44"/>
                </a:solidFill>
                <a:uFillTx/>
                <a:latin typeface="Calibri"/>
                <a:hlinkClick r:id="rId2"/>
              </a:rPr>
              <a:t>http://softuni.foundation/</a:t>
            </a:r>
            <a:endParaRPr b="0" lang="en-US" sz="3000" spc="-1" strike="noStrike">
              <a:solidFill>
                <a:srgbClr val="234465"/>
              </a:solidFill>
              <a:latin typeface="Calibri"/>
            </a:endParaRPr>
          </a:p>
          <a:p>
            <a:pPr marL="456840" indent="-456480">
              <a:lnSpc>
                <a:spcPct val="100000"/>
              </a:lnSpc>
              <a:spcBef>
                <a:spcPts val="601"/>
              </a:spcBef>
              <a:spcAft>
                <a:spcPts val="601"/>
              </a:spcAft>
              <a:buClr>
                <a:srgbClr val="234465"/>
              </a:buClr>
              <a:buFont typeface="Wingdings" charset="2"/>
              <a:buChar char=""/>
            </a:pPr>
            <a:r>
              <a:rPr b="0" lang="en-US" sz="3200" spc="-1" strike="noStrike">
                <a:solidFill>
                  <a:srgbClr val="234465"/>
                </a:solidFill>
                <a:latin typeface="Calibri"/>
              </a:rPr>
              <a:t>Software University @ Facebook</a:t>
            </a:r>
            <a:endParaRPr b="0" lang="en-US" sz="3200" spc="-1" strike="noStrike">
              <a:solidFill>
                <a:srgbClr val="234465"/>
              </a:solidFill>
              <a:latin typeface="Calibri"/>
            </a:endParaRPr>
          </a:p>
          <a:p>
            <a:pPr lvl="1" marL="990000" indent="-380520">
              <a:lnSpc>
                <a:spcPct val="100000"/>
              </a:lnSpc>
              <a:spcBef>
                <a:spcPts val="601"/>
              </a:spcBef>
              <a:spcAft>
                <a:spcPts val="601"/>
              </a:spcAft>
              <a:buClr>
                <a:srgbClr val="234465"/>
              </a:buClr>
              <a:buFont typeface="Wingdings" charset="2"/>
              <a:buChar char=""/>
            </a:pPr>
            <a:r>
              <a:rPr b="0" lang="en-US" sz="2900" spc="-1" strike="noStrike" u="sng">
                <a:solidFill>
                  <a:srgbClr val="f2ac44"/>
                </a:solidFill>
                <a:uFillTx/>
                <a:latin typeface="Calibri"/>
                <a:hlinkClick r:id="rId3"/>
              </a:rPr>
              <a:t>facebook.com/SoftwareUniversity</a:t>
            </a:r>
            <a:endParaRPr b="0" lang="en-US" sz="2900" spc="-1" strike="noStrike">
              <a:solidFill>
                <a:srgbClr val="234465"/>
              </a:solidFill>
              <a:latin typeface="Calibri"/>
            </a:endParaRPr>
          </a:p>
          <a:p>
            <a:pPr marL="456840" indent="-456480">
              <a:lnSpc>
                <a:spcPct val="100000"/>
              </a:lnSpc>
              <a:spcBef>
                <a:spcPts val="601"/>
              </a:spcBef>
              <a:spcAft>
                <a:spcPts val="601"/>
              </a:spcAft>
              <a:buClr>
                <a:srgbClr val="234465"/>
              </a:buClr>
              <a:buFont typeface="Wingdings" charset="2"/>
              <a:buChar char=""/>
            </a:pPr>
            <a:r>
              <a:rPr b="0" lang="en-US" sz="3200" spc="-1" strike="noStrike">
                <a:solidFill>
                  <a:srgbClr val="234465"/>
                </a:solidFill>
                <a:latin typeface="Calibri"/>
              </a:rPr>
              <a:t>Software University Forums</a:t>
            </a:r>
            <a:endParaRPr b="0" lang="en-US" sz="3200" spc="-1" strike="noStrike">
              <a:solidFill>
                <a:srgbClr val="234465"/>
              </a:solidFill>
              <a:latin typeface="Calibri"/>
            </a:endParaRPr>
          </a:p>
          <a:p>
            <a:pPr lvl="1" marL="990000" indent="-380520">
              <a:lnSpc>
                <a:spcPct val="100000"/>
              </a:lnSpc>
              <a:spcBef>
                <a:spcPts val="601"/>
              </a:spcBef>
              <a:spcAft>
                <a:spcPts val="601"/>
              </a:spcAft>
              <a:buClr>
                <a:srgbClr val="234465"/>
              </a:buClr>
              <a:buFont typeface="Wingdings" charset="2"/>
              <a:buChar char=""/>
            </a:pPr>
            <a:r>
              <a:rPr b="0" lang="en-US" sz="2800" spc="-1" strike="noStrike" u="sng">
                <a:solidFill>
                  <a:srgbClr val="f2ac44"/>
                </a:solidFill>
                <a:uFillTx/>
                <a:latin typeface="Calibri"/>
                <a:hlinkClick r:id="rId4"/>
              </a:rPr>
              <a:t>forum.softuni.bg</a:t>
            </a:r>
            <a:endParaRPr b="0" lang="en-US" sz="2800" spc="-1" strike="noStrike">
              <a:solidFill>
                <a:srgbClr val="234465"/>
              </a:solidFill>
              <a:latin typeface="Calibri"/>
            </a:endParaRPr>
          </a:p>
          <a:p>
            <a:pPr>
              <a:lnSpc>
                <a:spcPct val="100000"/>
              </a:lnSpc>
              <a:spcBef>
                <a:spcPts val="601"/>
              </a:spcBef>
              <a:spcAft>
                <a:spcPts val="601"/>
              </a:spcAft>
            </a:pPr>
            <a:endParaRPr b="0" lang="en-US" sz="2800" spc="-1" strike="noStrike">
              <a:solidFill>
                <a:srgbClr val="234465"/>
              </a:solidFill>
              <a:latin typeface="Calibri"/>
            </a:endParaRPr>
          </a:p>
        </p:txBody>
      </p:sp>
      <p:sp>
        <p:nvSpPr>
          <p:cNvPr id="515" name="TextShape 2"/>
          <p:cNvSpPr txBox="1"/>
          <p:nvPr/>
        </p:nvSpPr>
        <p:spPr>
          <a:xfrm>
            <a:off x="190440" y="100800"/>
            <a:ext cx="9503280" cy="882360"/>
          </a:xfrm>
          <a:prstGeom prst="rect">
            <a:avLst/>
          </a:prstGeom>
          <a:noFill/>
          <a:ln>
            <a:noFill/>
          </a:ln>
        </p:spPr>
        <p:txBody>
          <a:bodyPr lIns="108000" rIns="108000" tIns="36000" bIns="36000" anchor="ctr">
            <a:normAutofit fontScale="55000"/>
          </a:bodyPr>
          <a:p>
            <a:pPr>
              <a:lnSpc>
                <a:spcPct val="100000"/>
              </a:lnSpc>
            </a:pPr>
            <a:r>
              <a:rPr b="1" lang="en-US" sz="4000" spc="-1" strike="noStrike">
                <a:solidFill>
                  <a:srgbClr val="ffffff"/>
                </a:solidFill>
                <a:latin typeface="Calibri"/>
              </a:rPr>
              <a:t>Trainings @ Software University (SoftUni)</a:t>
            </a:r>
            <a:endParaRPr b="0" lang="en-US" sz="4000" spc="-1" strike="noStrike">
              <a:solidFill>
                <a:srgbClr val="234465"/>
              </a:solidFill>
              <a:latin typeface="Calibri"/>
            </a:endParaRPr>
          </a:p>
        </p:txBody>
      </p:sp>
      <p:pic>
        <p:nvPicPr>
          <p:cNvPr id="516" name="Picture 14" descr=""/>
          <p:cNvPicPr/>
          <p:nvPr/>
        </p:nvPicPr>
        <p:blipFill>
          <a:blip r:embed="rId5"/>
          <a:stretch/>
        </p:blipFill>
        <p:spPr>
          <a:xfrm>
            <a:off x="6932520" y="2538360"/>
            <a:ext cx="2121840" cy="528840"/>
          </a:xfrm>
          <a:prstGeom prst="rect">
            <a:avLst/>
          </a:prstGeom>
          <a:ln>
            <a:noFill/>
          </a:ln>
        </p:spPr>
      </p:pic>
      <p:pic>
        <p:nvPicPr>
          <p:cNvPr id="517" name="Picture 17" descr=""/>
          <p:cNvPicPr/>
          <p:nvPr/>
        </p:nvPicPr>
        <p:blipFill>
          <a:blip r:embed="rId6"/>
          <a:stretch/>
        </p:blipFill>
        <p:spPr>
          <a:xfrm>
            <a:off x="8620560" y="2057760"/>
            <a:ext cx="3365640" cy="4481280"/>
          </a:xfrm>
          <a:prstGeom prst="rect">
            <a:avLst/>
          </a:prstGeom>
          <a:ln>
            <a:noFill/>
          </a:ln>
        </p:spPr>
      </p:pic>
      <p:pic>
        <p:nvPicPr>
          <p:cNvPr id="518" name="Picture 4" descr=""/>
          <p:cNvPicPr/>
          <p:nvPr/>
        </p:nvPicPr>
        <p:blipFill>
          <a:blip r:embed="rId7"/>
          <a:stretch/>
        </p:blipFill>
        <p:spPr>
          <a:xfrm>
            <a:off x="6932520" y="3654360"/>
            <a:ext cx="1117800" cy="1117800"/>
          </a:xfrm>
          <a:prstGeom prst="rect">
            <a:avLst/>
          </a:prstGeom>
          <a:ln>
            <a:noFill/>
          </a:ln>
        </p:spPr>
      </p:pic>
      <p:pic>
        <p:nvPicPr>
          <p:cNvPr id="519" name="Picture 12" descr=""/>
          <p:cNvPicPr/>
          <p:nvPr/>
        </p:nvPicPr>
        <p:blipFill>
          <a:blip r:embed="rId8"/>
          <a:stretch/>
        </p:blipFill>
        <p:spPr>
          <a:xfrm>
            <a:off x="6932520" y="5359320"/>
            <a:ext cx="1041480" cy="1041480"/>
          </a:xfrm>
          <a:prstGeom prst="rect">
            <a:avLst/>
          </a:prstGeom>
          <a:ln>
            <a:noFill/>
          </a:ln>
        </p:spPr>
      </p:pic>
    </p:spTree>
  </p:cSld>
  <mc:AlternateContent>
    <mc:Choice Requires="p14">
      <p:transition spd="slow" p14:dur="2000"/>
    </mc:Choice>
    <mc:Fallback>
      <p:transition spd="slow"/>
    </mc:Fallback>
  </mc:AlternateContent>
  <p:timing>
    <p:tnLst>
      <p:par>
        <p:cTn id="671" dur="indefinite" restart="never" nodeType="tmRoot">
          <p:childTnLst>
            <p:seq>
              <p:cTn id="672"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190440" y="1196280"/>
            <a:ext cx="11814480" cy="5200560"/>
          </a:xfrm>
          <a:prstGeom prst="rect">
            <a:avLst/>
          </a:prstGeom>
          <a:noFill/>
          <a:ln>
            <a:noFill/>
          </a:ln>
        </p:spPr>
        <p:txBody>
          <a:bodyPr lIns="108000" rIns="108000" tIns="36000" bIns="36000">
            <a:norm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This course (slides, examples, demos, videos, homework, etc.)</a:t>
            </a:r>
            <a:br/>
            <a:r>
              <a:rPr b="0" lang="en-US" sz="3400" spc="-1" strike="noStrike">
                <a:solidFill>
                  <a:srgbClr val="234465"/>
                </a:solidFill>
                <a:latin typeface="Calibri"/>
              </a:rPr>
              <a:t>is licensed under the "</a:t>
            </a:r>
            <a:r>
              <a:rPr b="0" lang="en-US" sz="3400" spc="-1" strike="noStrike" u="sng">
                <a:solidFill>
                  <a:srgbClr val="f2ac44"/>
                </a:solidFill>
                <a:uFillTx/>
                <a:latin typeface="Calibri"/>
                <a:hlinkClick r:id="rId1"/>
              </a:rPr>
              <a:t>Creative Commons </a:t>
            </a:r>
            <a:r>
              <a:rPr b="0" lang="en-US" sz="3400" spc="-1" strike="noStrike" u="sng">
                <a:solidFill>
                  <a:srgbClr val="f2ac44"/>
                </a:solidFill>
                <a:uFillTx/>
                <a:latin typeface="Calibri"/>
                <a:hlinkClick r:id="rId2"/>
              </a:rPr>
              <a:t>Attribution-NonCommercial-ShareAlike</a:t>
            </a:r>
            <a:r>
              <a:rPr b="0" lang="en-US" sz="3400" spc="-1" strike="noStrike" u="sng">
                <a:solidFill>
                  <a:srgbClr val="f2ac44"/>
                </a:solidFill>
                <a:uFillTx/>
                <a:latin typeface="Calibri"/>
                <a:hlinkClick r:id="rId3"/>
              </a:rPr>
              <a:t> 4.0 International</a:t>
            </a:r>
            <a:r>
              <a:rPr b="0" lang="en-US" sz="3400" spc="-1" strike="noStrike">
                <a:solidFill>
                  <a:srgbClr val="234465"/>
                </a:solidFill>
                <a:latin typeface="Calibri"/>
              </a:rPr>
              <a:t>" license</a:t>
            </a:r>
            <a:endParaRPr b="0" lang="en-US" sz="3400" spc="-1" strike="noStrike">
              <a:solidFill>
                <a:srgbClr val="234465"/>
              </a:solidFill>
              <a:latin typeface="Calibri"/>
            </a:endParaRPr>
          </a:p>
        </p:txBody>
      </p:sp>
      <p:sp>
        <p:nvSpPr>
          <p:cNvPr id="521" name="TextShape 2"/>
          <p:cNvSpPr txBox="1"/>
          <p:nvPr/>
        </p:nvSpPr>
        <p:spPr>
          <a:xfrm>
            <a:off x="190440" y="100800"/>
            <a:ext cx="9503280" cy="882360"/>
          </a:xfrm>
          <a:prstGeom prst="rect">
            <a:avLst/>
          </a:prstGeom>
          <a:noFill/>
          <a:ln>
            <a:noFill/>
          </a:ln>
        </p:spPr>
        <p:txBody>
          <a:bodyPr lIns="108000" rIns="108000" tIns="36000" bIns="36000" anchor="ctr">
            <a:normAutofit/>
          </a:bodyPr>
          <a:p>
            <a:pPr>
              <a:lnSpc>
                <a:spcPct val="100000"/>
              </a:lnSpc>
            </a:pPr>
            <a:r>
              <a:rPr b="1" lang="en-US" sz="4000" spc="-1" strike="noStrike">
                <a:solidFill>
                  <a:srgbClr val="ffffff"/>
                </a:solidFill>
                <a:latin typeface="Calibri"/>
              </a:rPr>
              <a:t>License</a:t>
            </a:r>
            <a:endParaRPr b="0" lang="en-US" sz="4000" spc="-1" strike="noStrike">
              <a:solidFill>
                <a:srgbClr val="234465"/>
              </a:solidFill>
              <a:latin typeface="Calibri"/>
            </a:endParaRPr>
          </a:p>
        </p:txBody>
      </p:sp>
      <p:sp>
        <p:nvSpPr>
          <p:cNvPr id="522"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BC2A420E-A6DA-4C0B-A989-38C5A2239689}" type="slidenum">
              <a:rPr b="0" lang="en-US" sz="1000" spc="-1" strike="noStrike">
                <a:solidFill>
                  <a:srgbClr val="234465"/>
                </a:solidFill>
                <a:latin typeface="Calibri"/>
              </a:rPr>
              <a:t>&lt;number&gt;</a:t>
            </a:fld>
            <a:endParaRPr b="0" lang="en-US" sz="1000" spc="-1" strike="noStrike">
              <a:latin typeface="Times New Roman"/>
            </a:endParaRPr>
          </a:p>
        </p:txBody>
      </p:sp>
      <p:pic>
        <p:nvPicPr>
          <p:cNvPr id="523" name="Picture 4" descr=""/>
          <p:cNvPicPr/>
          <p:nvPr/>
        </p:nvPicPr>
        <p:blipFill>
          <a:blip r:embed="rId4"/>
          <a:stretch/>
        </p:blipFill>
        <p:spPr>
          <a:xfrm>
            <a:off x="3772440" y="3809880"/>
            <a:ext cx="4640760" cy="1623600"/>
          </a:xfrm>
          <a:prstGeom prst="rect">
            <a:avLst/>
          </a:prstGeom>
          <a:ln>
            <a:solidFill>
              <a:schemeClr val="accent2">
                <a:lumMod val="75000"/>
              </a:schemeClr>
            </a:solidFill>
          </a:ln>
        </p:spPr>
      </p:pic>
    </p:spTree>
  </p:cSld>
  <mc:AlternateContent>
    <mc:Choice Requires="p14">
      <p:transition spd="slow" p14:dur="2000"/>
    </mc:Choice>
    <mc:Fallback>
      <p:transition spd="slow"/>
    </mc:Fallback>
  </mc:AlternateContent>
  <p:timing>
    <p:tnLst>
      <p:par>
        <p:cTn id="673" dur="indefinite" restart="never" nodeType="tmRoot">
          <p:childTnLst>
            <p:seq>
              <p:cTn id="67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14880" y="4704840"/>
            <a:ext cx="10958400" cy="76788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5400" spc="-1" strike="noStrike">
                <a:solidFill>
                  <a:srgbClr val="234465"/>
                </a:solidFill>
                <a:latin typeface="Calibri"/>
              </a:rPr>
              <a:t>Java Platform</a:t>
            </a:r>
            <a:endParaRPr b="0" lang="en-US" sz="5400" spc="-1" strike="noStrike">
              <a:solidFill>
                <a:srgbClr val="234465"/>
              </a:solidFill>
              <a:latin typeface="Calibri"/>
            </a:endParaRPr>
          </a:p>
        </p:txBody>
      </p:sp>
      <p:sp>
        <p:nvSpPr>
          <p:cNvPr id="278" name="TextShape 2"/>
          <p:cNvSpPr txBox="1"/>
          <p:nvPr/>
        </p:nvSpPr>
        <p:spPr>
          <a:xfrm>
            <a:off x="614880" y="5490360"/>
            <a:ext cx="10958400" cy="49932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4000" spc="-1" strike="noStrike">
                <a:solidFill>
                  <a:srgbClr val="234465"/>
                </a:solidFill>
                <a:latin typeface="Calibri"/>
              </a:rPr>
              <a:t>The Big Picture</a:t>
            </a:r>
            <a:endParaRPr b="0" lang="en-US" sz="4000" spc="-1" strike="noStrike">
              <a:solidFill>
                <a:srgbClr val="234465"/>
              </a:solidFill>
              <a:latin typeface="Calibri"/>
            </a:endParaRPr>
          </a:p>
        </p:txBody>
      </p:sp>
      <p:pic>
        <p:nvPicPr>
          <p:cNvPr id="279" name="Picture 3" descr=""/>
          <p:cNvPicPr/>
          <p:nvPr/>
        </p:nvPicPr>
        <p:blipFill>
          <a:blip r:embed="rId1"/>
          <a:stretch/>
        </p:blipFill>
        <p:spPr>
          <a:xfrm>
            <a:off x="4570560" y="1066680"/>
            <a:ext cx="2971440" cy="297144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190440" y="1196280"/>
            <a:ext cx="11814480" cy="5200560"/>
          </a:xfrm>
          <a:prstGeom prst="rect">
            <a:avLst/>
          </a:prstGeom>
          <a:noFill/>
          <a:ln>
            <a:noFill/>
          </a:ln>
        </p:spPr>
        <p:txBody>
          <a:bodyPr lIns="108000" rIns="108000" tIns="36000" bIns="36000">
            <a:normAutofit/>
          </a:bodyPr>
          <a:p>
            <a:pPr marL="456840" indent="-45648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The </a:t>
            </a:r>
            <a:r>
              <a:rPr b="0" lang="en-US" sz="2800" spc="-1" strike="noStrike">
                <a:solidFill>
                  <a:srgbClr val="ffa000"/>
                </a:solidFill>
                <a:latin typeface="Calibri"/>
              </a:rPr>
              <a:t>Java Technology</a:t>
            </a:r>
            <a:r>
              <a:rPr b="0" lang="en-US" sz="2800" spc="-1" strike="noStrike">
                <a:solidFill>
                  <a:srgbClr val="234465"/>
                </a:solidFill>
                <a:latin typeface="Calibri"/>
              </a:rPr>
              <a:t> is both a </a:t>
            </a:r>
            <a:r>
              <a:rPr b="0" lang="en-US" sz="2800" spc="-1" strike="noStrike">
                <a:solidFill>
                  <a:srgbClr val="ffa000"/>
                </a:solidFill>
                <a:latin typeface="Calibri"/>
              </a:rPr>
              <a:t>programming language</a:t>
            </a:r>
            <a:r>
              <a:rPr b="0" lang="en-US" sz="2800" spc="-1" strike="noStrike">
                <a:solidFill>
                  <a:srgbClr val="234465"/>
                </a:solidFill>
                <a:latin typeface="Calibri"/>
              </a:rPr>
              <a:t> and a </a:t>
            </a:r>
            <a:endParaRPr b="0" lang="en-US" sz="2800" spc="-1" strike="noStrike">
              <a:solidFill>
                <a:srgbClr val="234465"/>
              </a:solidFill>
              <a:latin typeface="Calibri"/>
            </a:endParaRPr>
          </a:p>
          <a:p>
            <a:pPr marL="532800">
              <a:lnSpc>
                <a:spcPct val="105000"/>
              </a:lnSpc>
              <a:spcBef>
                <a:spcPts val="601"/>
              </a:spcBef>
              <a:spcAft>
                <a:spcPts val="601"/>
              </a:spcAft>
            </a:pPr>
            <a:r>
              <a:rPr b="0" lang="en-US" sz="2600" spc="-1" strike="noStrike">
                <a:solidFill>
                  <a:srgbClr val="ffa000"/>
                </a:solidFill>
                <a:latin typeface="Calibri"/>
              </a:rPr>
              <a:t>platform</a:t>
            </a:r>
            <a:endParaRPr b="0" lang="en-US" sz="26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The </a:t>
            </a:r>
            <a:r>
              <a:rPr b="0" lang="en-US" sz="2800" spc="-1" strike="noStrike">
                <a:solidFill>
                  <a:srgbClr val="ffa000"/>
                </a:solidFill>
                <a:latin typeface="Calibri"/>
              </a:rPr>
              <a:t>Java programming language</a:t>
            </a:r>
            <a:r>
              <a:rPr b="0" lang="en-US" sz="2800" spc="-1" strike="noStrike">
                <a:solidFill>
                  <a:srgbClr val="234465"/>
                </a:solidFill>
                <a:latin typeface="Calibri"/>
              </a:rPr>
              <a:t>:</a:t>
            </a:r>
            <a:endParaRPr b="0" lang="en-US" sz="28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600" spc="-1" strike="noStrike">
                <a:solidFill>
                  <a:srgbClr val="234465"/>
                </a:solidFill>
                <a:latin typeface="Calibri"/>
              </a:rPr>
              <a:t>Object-oriented</a:t>
            </a:r>
            <a:endParaRPr b="0" lang="en-US" sz="26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600" spc="-1" strike="noStrike">
                <a:solidFill>
                  <a:srgbClr val="234465"/>
                </a:solidFill>
                <a:latin typeface="Calibri"/>
              </a:rPr>
              <a:t>C-like syntax</a:t>
            </a:r>
            <a:endParaRPr b="0" lang="en-US" sz="26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2800" spc="-1" strike="noStrike">
                <a:solidFill>
                  <a:srgbClr val="234465"/>
                </a:solidFill>
                <a:latin typeface="Calibri"/>
              </a:rPr>
              <a:t>The </a:t>
            </a:r>
            <a:r>
              <a:rPr b="0" lang="en-US" sz="2800" spc="-1" strike="noStrike">
                <a:solidFill>
                  <a:srgbClr val="ffa000"/>
                </a:solidFill>
                <a:latin typeface="Calibri"/>
              </a:rPr>
              <a:t>Java platform</a:t>
            </a:r>
            <a:r>
              <a:rPr b="0" lang="en-US" sz="2800" spc="-1" strike="noStrike">
                <a:solidFill>
                  <a:srgbClr val="234465"/>
                </a:solidFill>
                <a:latin typeface="Calibri"/>
              </a:rPr>
              <a:t>:</a:t>
            </a:r>
            <a:endParaRPr b="0" lang="en-US" sz="28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600" spc="-1" strike="noStrike">
                <a:solidFill>
                  <a:srgbClr val="234465"/>
                </a:solidFill>
                <a:latin typeface="Calibri"/>
              </a:rPr>
              <a:t>Environment</a:t>
            </a:r>
            <a:endParaRPr b="0" lang="en-US" sz="26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600" spc="-1" strike="noStrike">
                <a:solidFill>
                  <a:srgbClr val="234465"/>
                </a:solidFill>
                <a:latin typeface="Calibri"/>
              </a:rPr>
              <a:t>Where Java applications run</a:t>
            </a:r>
            <a:endParaRPr b="0" lang="en-US" sz="2600" spc="-1" strike="noStrike">
              <a:solidFill>
                <a:srgbClr val="234465"/>
              </a:solidFill>
              <a:latin typeface="Calibri"/>
            </a:endParaRPr>
          </a:p>
          <a:p>
            <a:endParaRPr b="0" lang="en-US" sz="2600" spc="-1" strike="noStrike">
              <a:solidFill>
                <a:srgbClr val="234465"/>
              </a:solidFill>
              <a:latin typeface="Calibri"/>
            </a:endParaRPr>
          </a:p>
        </p:txBody>
      </p:sp>
      <p:sp>
        <p:nvSpPr>
          <p:cNvPr id="281"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3200" spc="-1" strike="noStrike">
                <a:solidFill>
                  <a:srgbClr val="ffffff"/>
                </a:solidFill>
                <a:latin typeface="Calibri"/>
              </a:rPr>
              <a:t>Java - The Big Picture</a:t>
            </a:r>
            <a:endParaRPr b="0" lang="en-US" sz="3200" spc="-1" strike="noStrike">
              <a:solidFill>
                <a:srgbClr val="234465"/>
              </a:solidFill>
              <a:latin typeface="Calibri"/>
            </a:endParaRPr>
          </a:p>
        </p:txBody>
      </p:sp>
      <p:sp>
        <p:nvSpPr>
          <p:cNvPr id="282"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649DE829-2B5E-4F2C-8A77-9BCD344824C3}" type="slidenum">
              <a:rPr b="0" lang="en-US" sz="800" spc="-1" strike="noStrike">
                <a:solidFill>
                  <a:srgbClr val="234465"/>
                </a:solidFill>
                <a:latin typeface="Calibri"/>
              </a:rPr>
              <a:t>&lt;number&gt;</a:t>
            </a:fld>
            <a:endParaRPr b="0" lang="en-US" sz="800" spc="-1" strike="noStrike">
              <a:latin typeface="Times New Roman"/>
            </a:endParaRPr>
          </a:p>
        </p:txBody>
      </p:sp>
      <p:pic>
        <p:nvPicPr>
          <p:cNvPr id="283" name="Picture 5" descr=""/>
          <p:cNvPicPr/>
          <p:nvPr/>
        </p:nvPicPr>
        <p:blipFill>
          <a:blip r:embed="rId1"/>
          <a:stretch/>
        </p:blipFill>
        <p:spPr>
          <a:xfrm>
            <a:off x="9271080" y="5191920"/>
            <a:ext cx="1938960" cy="992160"/>
          </a:xfrm>
          <a:prstGeom prst="rect">
            <a:avLst/>
          </a:prstGeom>
          <a:ln>
            <a:noFill/>
          </a:ln>
        </p:spPr>
      </p:pic>
      <p:pic>
        <p:nvPicPr>
          <p:cNvPr id="284" name="Picture 7" descr=""/>
          <p:cNvPicPr/>
          <p:nvPr/>
        </p:nvPicPr>
        <p:blipFill>
          <a:blip r:embed="rId2"/>
          <a:stretch/>
        </p:blipFill>
        <p:spPr>
          <a:xfrm>
            <a:off x="6093000" y="2590920"/>
            <a:ext cx="2907720" cy="2907720"/>
          </a:xfrm>
          <a:prstGeom prst="rect">
            <a:avLst/>
          </a:prstGeom>
          <a:ln>
            <a:noFill/>
          </a:ln>
        </p:spPr>
      </p:pic>
      <p:pic>
        <p:nvPicPr>
          <p:cNvPr id="285" name="Picture 11" descr=""/>
          <p:cNvPicPr/>
          <p:nvPr/>
        </p:nvPicPr>
        <p:blipFill>
          <a:blip r:embed="rId3"/>
          <a:stretch/>
        </p:blipFill>
        <p:spPr>
          <a:xfrm>
            <a:off x="9282960" y="2438280"/>
            <a:ext cx="1914840" cy="19148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0"/>
                      </p:stCondLst>
                      <p:childTnLst>
                        <p:par>
                          <p:cTn id="12" fill="hold">
                            <p:stCondLst>
                              <p:cond delay="0"/>
                            </p:stCondLst>
                            <p:childTnLst>
                              <p:par>
                                <p:cTn id="13" nodeType="withEffect" fill="hold" presetClass="entr" presetID="1">
                                  <p:stCondLst>
                                    <p:cond delay="0"/>
                                  </p:stCondLst>
                                  <p:childTnLst>
                                    <p:set>
                                      <p:cBhvr>
                                        <p:cTn id="14" dur="1" fill="hold">
                                          <p:stCondLst>
                                            <p:cond delay="0"/>
                                          </p:stCondLst>
                                        </p:cTn>
                                        <p:tgtEl>
                                          <p:spTgt spid="280">
                                            <p:txEl>
                                              <p:pRg st="0" end="0"/>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80">
                                            <p:txEl>
                                              <p:pRg st="1" end="1"/>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80">
                                            <p:txEl>
                                              <p:pRg st="3" end="3"/>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280">
                                            <p:txEl>
                                              <p:pRg st="4" end="4"/>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80">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80">
                                            <p:txEl>
                                              <p:pRg st="6" end="6"/>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80">
                                            <p:txEl>
                                              <p:pRg st="7" end="7"/>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There are </a:t>
            </a:r>
            <a:r>
              <a:rPr b="0" lang="en-US" sz="3400" spc="-1" strike="noStrike">
                <a:solidFill>
                  <a:srgbClr val="ffa000"/>
                </a:solidFill>
                <a:latin typeface="Calibri"/>
              </a:rPr>
              <a:t>4 Java platforms</a:t>
            </a:r>
            <a:r>
              <a:rPr b="0" lang="en-US" sz="3400" spc="-1" strike="noStrike">
                <a:solidFill>
                  <a:srgbClr val="234465"/>
                </a:solidFill>
                <a:latin typeface="Calibri"/>
              </a:rPr>
              <a:t>:</a:t>
            </a:r>
            <a:endParaRPr b="0" lang="en-US" sz="3400" spc="-1" strike="noStrike">
              <a:solidFill>
                <a:srgbClr val="234465"/>
              </a:solidFill>
              <a:latin typeface="Calibri"/>
            </a:endParaRPr>
          </a:p>
          <a:p>
            <a:pPr>
              <a:lnSpc>
                <a:spcPct val="105000"/>
              </a:lnSpc>
              <a:spcBef>
                <a:spcPts val="601"/>
              </a:spcBef>
              <a:spcAft>
                <a:spcPts val="601"/>
              </a:spcAft>
            </a:pPr>
            <a:endParaRPr b="0" lang="en-US" sz="3400" spc="-1" strike="noStrike">
              <a:solidFill>
                <a:srgbClr val="234465"/>
              </a:solidFill>
              <a:latin typeface="Calibri"/>
            </a:endParaRPr>
          </a:p>
        </p:txBody>
      </p:sp>
      <p:sp>
        <p:nvSpPr>
          <p:cNvPr id="287"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Java - The Big Picture (2)</a:t>
            </a:r>
            <a:endParaRPr b="0" lang="en-US" sz="4000" spc="-1" strike="noStrike">
              <a:solidFill>
                <a:srgbClr val="234465"/>
              </a:solidFill>
              <a:latin typeface="Calibri"/>
            </a:endParaRPr>
          </a:p>
        </p:txBody>
      </p:sp>
      <p:sp>
        <p:nvSpPr>
          <p:cNvPr id="288"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57676F79-A37B-4E72-B444-43B279FB3FD0}" type="slidenum">
              <a:rPr b="0" lang="en-US" sz="1000" spc="-1" strike="noStrike">
                <a:solidFill>
                  <a:srgbClr val="234465"/>
                </a:solidFill>
                <a:latin typeface="Calibri"/>
              </a:rPr>
              <a:t>&lt;number&gt;</a:t>
            </a:fld>
            <a:endParaRPr b="0" lang="en-US" sz="1000" spc="-1" strike="noStrike">
              <a:latin typeface="Times New Roman"/>
            </a:endParaRPr>
          </a:p>
        </p:txBody>
      </p:sp>
      <p:sp>
        <p:nvSpPr>
          <p:cNvPr id="289" name="CustomShape 4"/>
          <p:cNvSpPr/>
          <p:nvPr/>
        </p:nvSpPr>
        <p:spPr>
          <a:xfrm>
            <a:off x="1604880" y="2063520"/>
            <a:ext cx="3809520" cy="1828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500" spc="-1" strike="noStrike">
                <a:solidFill>
                  <a:srgbClr val="ffa000"/>
                </a:solidFill>
                <a:latin typeface="Calibri"/>
              </a:rPr>
              <a:t>Java SE</a:t>
            </a:r>
            <a:br/>
            <a:r>
              <a:rPr b="0" lang="en-US" sz="3500" spc="-1" strike="noStrike">
                <a:solidFill>
                  <a:srgbClr val="ffa000"/>
                </a:solidFill>
                <a:latin typeface="Calibri"/>
              </a:rPr>
              <a:t>(Standard Edition)</a:t>
            </a:r>
            <a:endParaRPr b="0" lang="en-US" sz="3500" spc="-1" strike="noStrike">
              <a:latin typeface="Arial"/>
            </a:endParaRPr>
          </a:p>
        </p:txBody>
      </p:sp>
      <p:sp>
        <p:nvSpPr>
          <p:cNvPr id="290" name="CustomShape 5"/>
          <p:cNvSpPr/>
          <p:nvPr/>
        </p:nvSpPr>
        <p:spPr>
          <a:xfrm>
            <a:off x="6557760" y="2057400"/>
            <a:ext cx="3809520" cy="1828440"/>
          </a:xfrm>
          <a:prstGeom prst="rect">
            <a:avLst/>
          </a:prstGeom>
          <a:solidFill>
            <a:schemeClr val="accent5">
              <a:lumMod val="75000"/>
            </a:schemeClr>
          </a:solidFill>
          <a:ln>
            <a:solidFill>
              <a:srgbClr val="63718b"/>
            </a:solidFill>
            <a:round/>
          </a:ln>
          <a:effectLst>
            <a:outerShdw blurRad="4000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pPr>
            <a:r>
              <a:rPr b="0" lang="en-US" sz="3500" spc="-1" strike="noStrike">
                <a:solidFill>
                  <a:srgbClr val="ffa000"/>
                </a:solidFill>
                <a:latin typeface="Calibri"/>
              </a:rPr>
              <a:t>Java ME</a:t>
            </a:r>
            <a:br/>
            <a:r>
              <a:rPr b="0" lang="en-US" sz="3500" spc="-1" strike="noStrike">
                <a:solidFill>
                  <a:srgbClr val="ffa000"/>
                </a:solidFill>
                <a:latin typeface="Calibri"/>
              </a:rPr>
              <a:t>(Micro Edition)</a:t>
            </a:r>
            <a:endParaRPr b="0" lang="en-US" sz="3500" spc="-1" strike="noStrike">
              <a:latin typeface="Arial"/>
            </a:endParaRPr>
          </a:p>
        </p:txBody>
      </p:sp>
      <p:sp>
        <p:nvSpPr>
          <p:cNvPr id="291" name="CustomShape 6"/>
          <p:cNvSpPr/>
          <p:nvPr/>
        </p:nvSpPr>
        <p:spPr>
          <a:xfrm>
            <a:off x="1604880" y="4367520"/>
            <a:ext cx="3809520" cy="1828440"/>
          </a:xfrm>
          <a:prstGeom prst="rect">
            <a:avLst/>
          </a:prstGeom>
          <a:solidFill>
            <a:srgbClr val="ff0000"/>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3500" spc="-1" strike="noStrike">
                <a:solidFill>
                  <a:srgbClr val="ffa000"/>
                </a:solidFill>
                <a:latin typeface="Calibri"/>
              </a:rPr>
              <a:t>Java FX</a:t>
            </a:r>
            <a:br/>
            <a:r>
              <a:rPr b="0" lang="en-US" sz="3500" spc="-1" strike="noStrike">
                <a:solidFill>
                  <a:srgbClr val="ffa000"/>
                </a:solidFill>
                <a:latin typeface="Calibri"/>
              </a:rPr>
              <a:t>(Effects)</a:t>
            </a:r>
            <a:endParaRPr b="0" lang="en-US" sz="3500" spc="-1" strike="noStrike">
              <a:latin typeface="Arial"/>
            </a:endParaRPr>
          </a:p>
        </p:txBody>
      </p:sp>
      <p:sp>
        <p:nvSpPr>
          <p:cNvPr id="292" name="CustomShape 7"/>
          <p:cNvSpPr/>
          <p:nvPr/>
        </p:nvSpPr>
        <p:spPr>
          <a:xfrm>
            <a:off x="6557760" y="4364280"/>
            <a:ext cx="3809520" cy="1828440"/>
          </a:xfrm>
          <a:prstGeom prst="rect">
            <a:avLst/>
          </a:prstGeom>
          <a:solidFill>
            <a:srgbClr val="00b0f0"/>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3500" spc="-1" strike="noStrike">
                <a:solidFill>
                  <a:srgbClr val="ffa000"/>
                </a:solidFill>
                <a:latin typeface="Calibri"/>
              </a:rPr>
              <a:t>Java EE</a:t>
            </a:r>
            <a:br/>
            <a:r>
              <a:rPr b="0" lang="en-US" sz="3500" spc="-1" strike="noStrike">
                <a:solidFill>
                  <a:srgbClr val="ffa000"/>
                </a:solidFill>
                <a:latin typeface="Calibri"/>
              </a:rPr>
              <a:t>(Enterprise Edition)</a:t>
            </a:r>
            <a:endParaRPr b="0" lang="en-US" sz="35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0"/>
                      </p:stCondLst>
                      <p:childTnLst>
                        <p:par>
                          <p:cTn id="46" fill="hold">
                            <p:stCondLst>
                              <p:cond delay="0"/>
                            </p:stCondLst>
                            <p:childTnLst>
                              <p:par>
                                <p:cTn id="47" nodeType="withEffect" fill="hold" presetClass="entr" presetID="1">
                                  <p:stCondLst>
                                    <p:cond delay="0"/>
                                  </p:stCondLst>
                                  <p:childTnLst>
                                    <p:set>
                                      <p:cBhvr>
                                        <p:cTn id="48"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8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9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2600" spc="-1" strike="noStrike">
                <a:solidFill>
                  <a:srgbClr val="234465"/>
                </a:solidFill>
                <a:latin typeface="Calibri"/>
              </a:rPr>
              <a:t>Each </a:t>
            </a:r>
            <a:r>
              <a:rPr b="0" lang="en-US" sz="2600" spc="-1" strike="noStrike">
                <a:solidFill>
                  <a:srgbClr val="ffa000"/>
                </a:solidFill>
                <a:latin typeface="Calibri"/>
              </a:rPr>
              <a:t>Java platform</a:t>
            </a:r>
            <a:r>
              <a:rPr b="0" lang="en-US" sz="2600" spc="-1" strike="noStrike">
                <a:solidFill>
                  <a:srgbClr val="234465"/>
                </a:solidFill>
                <a:latin typeface="Calibri"/>
              </a:rPr>
              <a:t>:</a:t>
            </a:r>
            <a:endParaRPr b="0" lang="en-US" sz="26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400" spc="-1" strike="noStrike">
                <a:solidFill>
                  <a:srgbClr val="234465"/>
                </a:solidFill>
                <a:latin typeface="Calibri"/>
              </a:rPr>
              <a:t>Provides a </a:t>
            </a:r>
            <a:r>
              <a:rPr b="0" lang="en-US" sz="2400" spc="-1" strike="noStrike">
                <a:solidFill>
                  <a:srgbClr val="ffa000"/>
                </a:solidFill>
                <a:latin typeface="Calibri"/>
              </a:rPr>
              <a:t>JVM</a:t>
            </a:r>
            <a:r>
              <a:rPr b="0" lang="en-US" sz="2400" spc="-1" strike="noStrike">
                <a:solidFill>
                  <a:srgbClr val="234465"/>
                </a:solidFill>
                <a:latin typeface="Calibri"/>
              </a:rPr>
              <a:t> &amp; an </a:t>
            </a:r>
            <a:r>
              <a:rPr b="0" lang="en-US" sz="2400" spc="-1" strike="noStrike">
                <a:solidFill>
                  <a:srgbClr val="ffa000"/>
                </a:solidFill>
                <a:latin typeface="Calibri"/>
              </a:rPr>
              <a:t>API</a:t>
            </a:r>
            <a:endParaRPr b="0" lang="en-US" sz="2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400" spc="-1" strike="noStrike">
                <a:solidFill>
                  <a:srgbClr val="ffa000"/>
                </a:solidFill>
                <a:latin typeface="Calibri"/>
              </a:rPr>
              <a:t>Runs</a:t>
            </a:r>
            <a:r>
              <a:rPr b="0" lang="en-US" sz="2400" spc="-1" strike="noStrike">
                <a:solidFill>
                  <a:srgbClr val="234465"/>
                </a:solidFill>
                <a:latin typeface="Calibri"/>
              </a:rPr>
              <a:t> applications on </a:t>
            </a:r>
            <a:r>
              <a:rPr b="0" lang="en-US" sz="2400" spc="-1" strike="noStrike">
                <a:solidFill>
                  <a:srgbClr val="ffa000"/>
                </a:solidFill>
                <a:latin typeface="Calibri"/>
              </a:rPr>
              <a:t>any</a:t>
            </a:r>
            <a:r>
              <a:rPr b="0" lang="en-US" sz="2400" spc="-1" strike="noStrike">
                <a:solidFill>
                  <a:srgbClr val="234465"/>
                </a:solidFill>
                <a:latin typeface="Calibri"/>
              </a:rPr>
              <a:t> compatible system</a:t>
            </a:r>
            <a:endParaRPr b="0" lang="en-US" sz="2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400" spc="-1" strike="noStrike">
                <a:solidFill>
                  <a:srgbClr val="234465"/>
                </a:solidFill>
                <a:latin typeface="Calibri"/>
              </a:rPr>
              <a:t>Is completely </a:t>
            </a:r>
            <a:r>
              <a:rPr b="0" lang="en-US" sz="2400" spc="-1" strike="noStrike">
                <a:solidFill>
                  <a:srgbClr val="ffa000"/>
                </a:solidFill>
                <a:latin typeface="Calibri"/>
              </a:rPr>
              <a:t>independent</a:t>
            </a:r>
            <a:endParaRPr b="0" lang="en-US" sz="2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2400" spc="-1" strike="noStrike">
                <a:solidFill>
                  <a:srgbClr val="ffa000"/>
                </a:solidFill>
                <a:latin typeface="Calibri"/>
              </a:rPr>
              <a:t>Provides</a:t>
            </a:r>
            <a:r>
              <a:rPr b="0" lang="en-US" sz="2400" spc="-1" strike="noStrike">
                <a:solidFill>
                  <a:srgbClr val="234465"/>
                </a:solidFill>
                <a:latin typeface="Calibri"/>
              </a:rPr>
              <a:t> all of the advantages of the </a:t>
            </a:r>
            <a:endParaRPr b="0" lang="en-US" sz="2400" spc="-1" strike="noStrike">
              <a:solidFill>
                <a:srgbClr val="234465"/>
              </a:solidFill>
              <a:latin typeface="Calibri"/>
            </a:endParaRPr>
          </a:p>
          <a:p>
            <a:pPr marL="609120">
              <a:lnSpc>
                <a:spcPct val="105000"/>
              </a:lnSpc>
              <a:spcBef>
                <a:spcPts val="601"/>
              </a:spcBef>
              <a:spcAft>
                <a:spcPts val="601"/>
              </a:spcAft>
            </a:pPr>
            <a:r>
              <a:rPr b="0" lang="en-US" sz="2400" spc="-1" strike="noStrike">
                <a:solidFill>
                  <a:srgbClr val="234465"/>
                </a:solidFill>
                <a:latin typeface="Calibri"/>
              </a:rPr>
              <a:t>    </a:t>
            </a:r>
            <a:r>
              <a:rPr b="0" lang="en-US" sz="2400" spc="-1" strike="noStrike">
                <a:solidFill>
                  <a:srgbClr val="234465"/>
                </a:solidFill>
                <a:latin typeface="Calibri"/>
              </a:rPr>
              <a:t>Java programming language</a:t>
            </a:r>
            <a:endParaRPr b="0" lang="en-US" sz="2400" spc="-1" strike="noStrike">
              <a:solidFill>
                <a:srgbClr val="234465"/>
              </a:solidFill>
              <a:latin typeface="Calibri"/>
            </a:endParaRPr>
          </a:p>
          <a:p>
            <a:endParaRPr b="0" lang="en-US" sz="2400" spc="-1" strike="noStrike">
              <a:solidFill>
                <a:srgbClr val="234465"/>
              </a:solidFill>
              <a:latin typeface="Calibri"/>
            </a:endParaRPr>
          </a:p>
          <a:p>
            <a:endParaRPr b="0" lang="en-US" sz="2400" spc="-1" strike="noStrike">
              <a:solidFill>
                <a:srgbClr val="234465"/>
              </a:solidFill>
              <a:latin typeface="Calibri"/>
            </a:endParaRPr>
          </a:p>
        </p:txBody>
      </p:sp>
      <p:sp>
        <p:nvSpPr>
          <p:cNvPr id="294"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2800" spc="-1" strike="noStrike">
                <a:solidFill>
                  <a:srgbClr val="ffffff"/>
                </a:solidFill>
                <a:latin typeface="Calibri"/>
              </a:rPr>
              <a:t>Java - The Big Picture (3)</a:t>
            </a:r>
            <a:endParaRPr b="0" lang="en-US" sz="2800" spc="-1" strike="noStrike">
              <a:solidFill>
                <a:srgbClr val="234465"/>
              </a:solidFill>
              <a:latin typeface="Calibri"/>
            </a:endParaRPr>
          </a:p>
        </p:txBody>
      </p:sp>
      <p:sp>
        <p:nvSpPr>
          <p:cNvPr id="295" name="TextShape 3"/>
          <p:cNvSpPr txBox="1"/>
          <p:nvPr/>
        </p:nvSpPr>
        <p:spPr>
          <a:xfrm>
            <a:off x="11563560" y="6397200"/>
            <a:ext cx="428400" cy="308520"/>
          </a:xfrm>
          <a:prstGeom prst="rect">
            <a:avLst/>
          </a:prstGeom>
          <a:noFill/>
          <a:ln>
            <a:noFill/>
          </a:ln>
        </p:spPr>
        <p:txBody>
          <a:bodyPr lIns="36000" rIns="36000" tIns="36000" bIns="36000" anchor="ctr">
            <a:noAutofit/>
          </a:bodyPr>
          <a:p>
            <a:pPr algn="r">
              <a:lnSpc>
                <a:spcPct val="100000"/>
              </a:lnSpc>
            </a:pPr>
            <a:fld id="{ED6C1DA2-E6DA-47D9-8A2B-95F41D1E3625}" type="slidenum">
              <a:rPr b="0" lang="en-US" sz="700" spc="-1" strike="noStrike">
                <a:solidFill>
                  <a:srgbClr val="234465"/>
                </a:solidFill>
                <a:latin typeface="Calibri"/>
              </a:rPr>
              <a:t>&lt;number&gt;</a:t>
            </a:fld>
            <a:endParaRPr b="0" lang="en-US" sz="700" spc="-1" strike="noStrike">
              <a:latin typeface="Times New Roman"/>
            </a:endParaRPr>
          </a:p>
        </p:txBody>
      </p:sp>
      <p:sp>
        <p:nvSpPr>
          <p:cNvPr id="296" name="CustomShape 4"/>
          <p:cNvSpPr/>
          <p:nvPr/>
        </p:nvSpPr>
        <p:spPr>
          <a:xfrm>
            <a:off x="8609040" y="1447920"/>
            <a:ext cx="2847600" cy="9903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600" spc="-1" strike="noStrike">
                <a:solidFill>
                  <a:srgbClr val="ffa000"/>
                </a:solidFill>
                <a:latin typeface="Calibri"/>
              </a:rPr>
              <a:t>Java SE</a:t>
            </a:r>
            <a:endParaRPr b="0" lang="en-US" sz="2600" spc="-1" strike="noStrike">
              <a:latin typeface="Arial"/>
            </a:endParaRPr>
          </a:p>
        </p:txBody>
      </p:sp>
      <p:sp>
        <p:nvSpPr>
          <p:cNvPr id="297" name="CustomShape 5"/>
          <p:cNvSpPr/>
          <p:nvPr/>
        </p:nvSpPr>
        <p:spPr>
          <a:xfrm>
            <a:off x="8609040" y="2673000"/>
            <a:ext cx="2847600" cy="990360"/>
          </a:xfrm>
          <a:prstGeom prst="rect">
            <a:avLst/>
          </a:prstGeom>
          <a:solidFill>
            <a:schemeClr val="accent5">
              <a:lumMod val="75000"/>
            </a:schemeClr>
          </a:solidFill>
          <a:ln>
            <a:solidFill>
              <a:srgbClr val="63718b"/>
            </a:solidFill>
            <a:round/>
          </a:ln>
          <a:effectLst>
            <a:outerShdw blurRad="4000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pPr>
            <a:r>
              <a:rPr b="0" lang="en-US" sz="2600" spc="-1" strike="noStrike">
                <a:solidFill>
                  <a:srgbClr val="ffa000"/>
                </a:solidFill>
                <a:latin typeface="Calibri"/>
              </a:rPr>
              <a:t>Java ME</a:t>
            </a:r>
            <a:endParaRPr b="0" lang="en-US" sz="2600" spc="-1" strike="noStrike">
              <a:latin typeface="Arial"/>
            </a:endParaRPr>
          </a:p>
        </p:txBody>
      </p:sp>
      <p:sp>
        <p:nvSpPr>
          <p:cNvPr id="298" name="CustomShape 6"/>
          <p:cNvSpPr/>
          <p:nvPr/>
        </p:nvSpPr>
        <p:spPr>
          <a:xfrm>
            <a:off x="8609040" y="3898440"/>
            <a:ext cx="2847600" cy="990360"/>
          </a:xfrm>
          <a:prstGeom prst="rect">
            <a:avLst/>
          </a:prstGeom>
          <a:solidFill>
            <a:srgbClr val="ff0000"/>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2600" spc="-1" strike="noStrike">
                <a:solidFill>
                  <a:srgbClr val="ffa000"/>
                </a:solidFill>
                <a:latin typeface="Calibri"/>
              </a:rPr>
              <a:t>Java FX</a:t>
            </a:r>
            <a:endParaRPr b="0" lang="en-US" sz="2600" spc="-1" strike="noStrike">
              <a:latin typeface="Arial"/>
            </a:endParaRPr>
          </a:p>
        </p:txBody>
      </p:sp>
      <p:sp>
        <p:nvSpPr>
          <p:cNvPr id="299" name="CustomShape 7"/>
          <p:cNvSpPr/>
          <p:nvPr/>
        </p:nvSpPr>
        <p:spPr>
          <a:xfrm>
            <a:off x="8609040" y="5117760"/>
            <a:ext cx="2847600" cy="990360"/>
          </a:xfrm>
          <a:prstGeom prst="rect">
            <a:avLst/>
          </a:prstGeom>
          <a:solidFill>
            <a:srgbClr val="00b0f0"/>
          </a:solidFill>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2600" spc="-1" strike="noStrike">
                <a:solidFill>
                  <a:srgbClr val="ffa000"/>
                </a:solidFill>
                <a:latin typeface="Calibri"/>
              </a:rPr>
              <a:t>Java EE</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0"/>
                      </p:stCondLst>
                      <p:childTnLst>
                        <p:par>
                          <p:cTn id="68" fill="hold">
                            <p:stCondLst>
                              <p:cond delay="0"/>
                            </p:stCondLst>
                            <p:childTnLst>
                              <p:par>
                                <p:cTn id="69" nodeType="withEffect" fill="hold" presetClass="entr" presetID="1">
                                  <p:stCondLst>
                                    <p:cond delay="0"/>
                                  </p:stCondLst>
                                  <p:childTnLst>
                                    <p:set>
                                      <p:cBhvr>
                                        <p:cTn id="70" dur="1" fill="hold">
                                          <p:stCondLst>
                                            <p:cond delay="0"/>
                                          </p:stCondLst>
                                        </p:cTn>
                                        <p:tgtEl>
                                          <p:spTgt spid="293">
                                            <p:txEl>
                                              <p:pRg st="0" end="0"/>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96"/>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97"/>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99"/>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9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614880" y="4704840"/>
            <a:ext cx="10958400" cy="76788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5400" spc="-1" strike="noStrike">
                <a:solidFill>
                  <a:srgbClr val="234465"/>
                </a:solidFill>
                <a:latin typeface="Calibri"/>
              </a:rPr>
              <a:t>Java Enterprise Edition</a:t>
            </a:r>
            <a:endParaRPr b="0" lang="en-US" sz="5400" spc="-1" strike="noStrike">
              <a:solidFill>
                <a:srgbClr val="234465"/>
              </a:solidFill>
              <a:latin typeface="Calibri"/>
            </a:endParaRPr>
          </a:p>
        </p:txBody>
      </p:sp>
      <p:sp>
        <p:nvSpPr>
          <p:cNvPr id="301" name="TextShape 2"/>
          <p:cNvSpPr txBox="1"/>
          <p:nvPr/>
        </p:nvSpPr>
        <p:spPr>
          <a:xfrm>
            <a:off x="614880" y="5490360"/>
            <a:ext cx="10958400" cy="499320"/>
          </a:xfrm>
          <a:prstGeom prst="rect">
            <a:avLst/>
          </a:prstGeom>
          <a:noFill/>
          <a:ln>
            <a:noFill/>
          </a:ln>
        </p:spPr>
        <p:txBody>
          <a:bodyPr lIns="108000" rIns="108000" tIns="36000" bIns="36000" anchor="ctr">
            <a:noAutofit/>
          </a:bodyPr>
          <a:p>
            <a:pPr algn="ctr">
              <a:lnSpc>
                <a:spcPct val="105000"/>
              </a:lnSpc>
              <a:spcBef>
                <a:spcPts val="601"/>
              </a:spcBef>
              <a:spcAft>
                <a:spcPts val="601"/>
              </a:spcAft>
            </a:pPr>
            <a:r>
              <a:rPr b="1" lang="en-US" sz="4000" spc="-1" strike="noStrike">
                <a:solidFill>
                  <a:srgbClr val="234465"/>
                </a:solidFill>
                <a:latin typeface="Calibri"/>
              </a:rPr>
              <a:t>Diving into the depths of Java EE</a:t>
            </a:r>
            <a:endParaRPr b="0" lang="en-US" sz="4000" spc="-1" strike="noStrike">
              <a:solidFill>
                <a:srgbClr val="234465"/>
              </a:solidFill>
              <a:latin typeface="Calibri"/>
            </a:endParaRPr>
          </a:p>
        </p:txBody>
      </p:sp>
      <p:pic>
        <p:nvPicPr>
          <p:cNvPr id="302" name="Picture 3" descr=""/>
          <p:cNvPicPr/>
          <p:nvPr/>
        </p:nvPicPr>
        <p:blipFill>
          <a:blip r:embed="rId1"/>
          <a:stretch/>
        </p:blipFill>
        <p:spPr>
          <a:xfrm>
            <a:off x="4799160" y="1295280"/>
            <a:ext cx="2638080" cy="2638080"/>
          </a:xfrm>
          <a:prstGeom prst="rect">
            <a:avLst/>
          </a:prstGeom>
          <a:ln>
            <a:noFill/>
          </a:ln>
        </p:spPr>
      </p:pic>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190440" y="1196280"/>
            <a:ext cx="11814480" cy="5200560"/>
          </a:xfrm>
          <a:prstGeom prst="rect">
            <a:avLst/>
          </a:prstGeom>
          <a:noFill/>
          <a:ln>
            <a:noFill/>
          </a:ln>
        </p:spPr>
        <p:txBody>
          <a:bodyPr lIns="108000" rIns="108000" tIns="36000" bIns="36000">
            <a:noAutofit/>
          </a:bodyPr>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ffa000"/>
                </a:solidFill>
                <a:latin typeface="Calibri"/>
              </a:rPr>
              <a:t>Java EE</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Formerly (J2EE), Currently </a:t>
            </a:r>
            <a:r>
              <a:rPr b="0" lang="en-US" sz="3200" spc="-1" strike="noStrike">
                <a:solidFill>
                  <a:srgbClr val="ffa000"/>
                </a:solidFill>
                <a:latin typeface="Calibri"/>
              </a:rPr>
              <a:t>Jakarta EE</a:t>
            </a:r>
            <a:endParaRPr b="0" lang="en-US" sz="32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A </a:t>
            </a:r>
            <a:r>
              <a:rPr b="0" lang="en-US" sz="3200" spc="-1" strike="noStrike">
                <a:solidFill>
                  <a:srgbClr val="ffa000"/>
                </a:solidFill>
                <a:latin typeface="Calibri"/>
              </a:rPr>
              <a:t>set of specifications</a:t>
            </a:r>
            <a:r>
              <a:rPr b="0" lang="en-US" sz="3200" spc="-1" strike="noStrike">
                <a:solidFill>
                  <a:srgbClr val="234465"/>
                </a:solidFill>
                <a:latin typeface="Calibri"/>
              </a:rPr>
              <a:t> extending Java SE</a:t>
            </a:r>
            <a:endParaRPr b="0" lang="en-US" sz="32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Defined by its specification</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Defines </a:t>
            </a:r>
            <a:r>
              <a:rPr b="0" lang="en-US" sz="3200" spc="-1" strike="noStrike">
                <a:solidFill>
                  <a:srgbClr val="ffa000"/>
                </a:solidFill>
                <a:latin typeface="Calibri"/>
              </a:rPr>
              <a:t>APIs</a:t>
            </a:r>
            <a:r>
              <a:rPr b="0" lang="en-US" sz="3200" spc="-1" strike="noStrike">
                <a:solidFill>
                  <a:srgbClr val="234465"/>
                </a:solidFill>
                <a:latin typeface="Calibri"/>
              </a:rPr>
              <a:t> and their </a:t>
            </a:r>
            <a:r>
              <a:rPr b="0" lang="en-US" sz="3200" spc="-1" strike="noStrike">
                <a:solidFill>
                  <a:srgbClr val="ffa000"/>
                </a:solidFill>
                <a:latin typeface="Calibri"/>
              </a:rPr>
              <a:t>interactions</a:t>
            </a:r>
            <a:endParaRPr b="0" lang="en-US" sz="3200" spc="-1" strike="noStrike">
              <a:solidFill>
                <a:srgbClr val="234465"/>
              </a:solidFill>
              <a:latin typeface="Calibri"/>
            </a:endParaRPr>
          </a:p>
          <a:p>
            <a:pPr marL="456840" indent="-45648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Used in </a:t>
            </a:r>
            <a:r>
              <a:rPr b="0" lang="en-US" sz="3400" spc="-1" strike="noStrike">
                <a:solidFill>
                  <a:srgbClr val="ffa000"/>
                </a:solidFill>
                <a:latin typeface="Calibri"/>
              </a:rPr>
              <a:t>various contexts</a:t>
            </a:r>
            <a:r>
              <a:rPr b="0" lang="en-US" sz="3400" spc="-1" strike="noStrike">
                <a:solidFill>
                  <a:srgbClr val="234465"/>
                </a:solidFill>
                <a:latin typeface="Calibri"/>
              </a:rPr>
              <a:t>, including:</a:t>
            </a:r>
            <a:endParaRPr b="0" lang="en-US" sz="3400" spc="-1" strike="noStrike">
              <a:solidFill>
                <a:srgbClr val="234465"/>
              </a:solidFill>
              <a:latin typeface="Calibri"/>
            </a:endParaRPr>
          </a:p>
          <a:p>
            <a:pPr lvl="1" marL="989640" indent="-38016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E-commerce, Accounting, Banking Systems, etc.</a:t>
            </a:r>
            <a:endParaRPr b="0" lang="en-US" sz="3200" spc="-1" strike="noStrike">
              <a:solidFill>
                <a:srgbClr val="234465"/>
              </a:solidFill>
              <a:latin typeface="Calibri"/>
            </a:endParaRPr>
          </a:p>
        </p:txBody>
      </p:sp>
      <p:sp>
        <p:nvSpPr>
          <p:cNvPr id="304" name="TextShape 2"/>
          <p:cNvSpPr txBox="1"/>
          <p:nvPr/>
        </p:nvSpPr>
        <p:spPr>
          <a:xfrm>
            <a:off x="190440" y="100800"/>
            <a:ext cx="9503280" cy="882360"/>
          </a:xfrm>
          <a:prstGeom prst="rect">
            <a:avLst/>
          </a:prstGeom>
          <a:noFill/>
          <a:ln>
            <a:noFill/>
          </a:ln>
        </p:spPr>
        <p:txBody>
          <a:bodyPr lIns="108000" rIns="108000" tIns="36000" bIns="36000" anchor="ctr">
            <a:noAutofit/>
          </a:bodyPr>
          <a:p>
            <a:pPr>
              <a:lnSpc>
                <a:spcPct val="100000"/>
              </a:lnSpc>
            </a:pPr>
            <a:r>
              <a:rPr b="1" lang="en-US" sz="4000" spc="-1" strike="noStrike">
                <a:solidFill>
                  <a:srgbClr val="ffffff"/>
                </a:solidFill>
                <a:latin typeface="Calibri"/>
              </a:rPr>
              <a:t>Java Platform, Enterprise Edition</a:t>
            </a:r>
            <a:endParaRPr b="0" lang="en-US" sz="4000" spc="-1" strike="noStrike">
              <a:solidFill>
                <a:srgbClr val="234465"/>
              </a:solidFill>
              <a:latin typeface="Calibri"/>
            </a:endParaRPr>
          </a:p>
        </p:txBody>
      </p:sp>
      <p:pic>
        <p:nvPicPr>
          <p:cNvPr id="305" name="Picture 8" descr=""/>
          <p:cNvPicPr/>
          <p:nvPr/>
        </p:nvPicPr>
        <p:blipFill>
          <a:blip r:embed="rId1"/>
          <a:stretch/>
        </p:blipFill>
        <p:spPr>
          <a:xfrm>
            <a:off x="8151840" y="1145160"/>
            <a:ext cx="3333600" cy="2590560"/>
          </a:xfrm>
          <a:prstGeom prst="rect">
            <a:avLst/>
          </a:prstGeom>
          <a:ln>
            <a:noFill/>
          </a:ln>
        </p:spPr>
      </p:pic>
      <p:pic>
        <p:nvPicPr>
          <p:cNvPr id="306" name="Picture 10" descr=""/>
          <p:cNvPicPr/>
          <p:nvPr/>
        </p:nvPicPr>
        <p:blipFill>
          <a:blip r:embed="rId2"/>
          <a:stretch/>
        </p:blipFill>
        <p:spPr>
          <a:xfrm>
            <a:off x="9675720" y="4038480"/>
            <a:ext cx="1480320" cy="1999800"/>
          </a:xfrm>
          <a:prstGeom prst="rect">
            <a:avLst/>
          </a:prstGeom>
          <a:ln>
            <a:noFill/>
          </a:ln>
        </p:spPr>
      </p:pic>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0"/>
                      </p:stCondLst>
                      <p:childTnLst>
                        <p:par>
                          <p:cTn id="104" fill="hold">
                            <p:stCondLst>
                              <p:cond delay="0"/>
                            </p:stCondLst>
                            <p:childTnLst>
                              <p:par>
                                <p:cTn id="105" nodeType="withEffect" fill="hold" presetClass="entr" presetID="1">
                                  <p:stCondLst>
                                    <p:cond delay="0"/>
                                  </p:stCondLst>
                                  <p:childTnLst>
                                    <p:set>
                                      <p:cBhvr>
                                        <p:cTn id="10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303">
                                            <p:txEl>
                                              <p:pRg st="1" end="1"/>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306"/>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303">
                                            <p:txEl>
                                              <p:pRg st="3" end="3"/>
                                            </p:txEl>
                                          </p:spTgt>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303">
                                            <p:txEl>
                                              <p:pRg st="5" end="5"/>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303">
                                            <p:txEl>
                                              <p:pRg st="6" end="6"/>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1251</TotalTime>
  <Application>LibreOffice/6.1.4.2$Linux_X86_64 LibreOffice_project/10$Build-2</Application>
  <Words>1100</Words>
  <Paragraphs>319</Paragraphs>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2019-01-25T17:38:19Z</dcterms:modified>
  <cp:revision>376</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15</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39</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