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23.xml.rels" ContentType="application/vnd.openxmlformats-package.relationships+xml"/>
  <Override PartName="/ppt/notesSlides/_rels/notesSlide25.xml.rels" ContentType="application/vnd.openxmlformats-package.relationships+xml"/>
  <Override PartName="/ppt/notesSlides/_rels/notesSlide6.xml.rels" ContentType="application/vnd.openxmlformats-package.relationships+xml"/>
  <Override PartName="/ppt/notesSlides/_rels/notesSlide1.xml.rels" ContentType="application/vnd.openxmlformats-package.relationships+xml"/>
  <Override PartName="/ppt/notesSlides/_rels/notesSlide24.xml.rels" ContentType="application/vnd.openxmlformats-package.relationships+xml"/>
  <Override PartName="/ppt/notesSlides/_rels/notesSlide5.xml.rels" ContentType="application/vnd.openxmlformats-package.relationships+xml"/>
  <Override PartName="/ppt/notesSlides/notesSlide1.xml" ContentType="application/vnd.openxmlformats-officedocument.presentationml.notesSlide+xml"/>
  <Override PartName="/ppt/notesSlides/notesSlide23.xml" ContentType="application/vnd.openxmlformats-officedocument.presentationml.notesSlide+xml"/>
  <Override PartName="/ppt/notesSlides/notesSlide5.xml" ContentType="application/vnd.openxmlformats-officedocument.presentationml.notesSlide+xml"/>
  <Override PartName="/ppt/notesSlides/notesSlide24.xml" ContentType="application/vnd.openxmlformats-officedocument.presentationml.notesSlide+xml"/>
  <Override PartName="/ppt/notesSlides/notesSlide6.xml" ContentType="application/vnd.openxmlformats-officedocument.presentationml.notesSlide+xml"/>
  <Override PartName="/ppt/notesSlides/notesSlide25.xml" ContentType="application/vnd.openxmlformats-officedocument.presentationml.notesSlide+xml"/>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15.png" ContentType="image/png"/>
  <Override PartName="/ppt/media/image38.png" ContentType="image/png"/>
  <Override PartName="/ppt/media/image13.png" ContentType="image/png"/>
  <Override PartName="/ppt/media/image37.png" ContentType="image/png"/>
  <Override PartName="/ppt/media/image12.png" ContentType="image/png"/>
  <Override PartName="/ppt/media/image2.jpeg" ContentType="image/jpeg"/>
  <Override PartName="/ppt/media/image1.jpeg" ContentType="image/jpeg"/>
  <Override PartName="/ppt/media/image39.png" ContentType="image/png"/>
  <Override PartName="/ppt/media/image14.png" ContentType="image/png"/>
  <Override PartName="/ppt/media/image4.jpeg" ContentType="image/jpeg"/>
  <Override PartName="/ppt/media/image16.png" ContentType="image/png"/>
  <Override PartName="/ppt/media/image6.jpeg" ContentType="image/jpe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9.jpeg" ContentType="image/jpeg"/>
  <Override PartName="/ppt/media/image21.png" ContentType="image/png"/>
  <Override PartName="/ppt/media/image47.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7.png" ContentType="image/png"/>
  <Override PartName="/ppt/media/image8.png" ContentType="image/png"/>
  <Override PartName="/ppt/media/image3.png" ContentType="image/png"/>
  <Override PartName="/ppt/media/image5.png" ContentType="image/png"/>
  <Override PartName="/ppt/media/image31.jpeg" ContentType="image/jpe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2400" spc="-1" strike="noStrike">
                <a:solidFill>
                  <a:srgbClr val="ffffff"/>
                </a:solidFill>
                <a:latin typeface="Calibri"/>
              </a:rPr>
              <a:t>Click to move the slide</a:t>
            </a:r>
            <a:endParaRPr b="0" lang="en-US" sz="2400" spc="-1" strike="noStrike">
              <a:solidFill>
                <a:srgbClr val="ffffff"/>
              </a:solidFill>
              <a:latin typeface="Calibri"/>
            </a:endParaRPr>
          </a:p>
        </p:txBody>
      </p:sp>
      <p:sp>
        <p:nvSpPr>
          <p:cNvPr id="21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1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1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1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1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4D594D9-2551-468C-A279-0B65AD574B8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xml"/><Relationship Id="rId4"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3.xml"/><Relationship Id="rId4"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4.xml"/><Relationship Id="rId4"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5.xml"/><Relationship Id="rId4"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5.xml"/><Relationship Id="rId4"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6.xml"/><Relationship Id="rId4"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380880" y="685800"/>
            <a:ext cx="6095520" cy="3428640"/>
          </a:xfrm>
          <a:prstGeom prst="rect">
            <a:avLst/>
          </a:prstGeom>
        </p:spPr>
      </p:sp>
      <p:sp>
        <p:nvSpPr>
          <p:cNvPr id="343"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344"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45" name="TextShape 4"/>
          <p:cNvSpPr txBox="1"/>
          <p:nvPr/>
        </p:nvSpPr>
        <p:spPr>
          <a:xfrm>
            <a:off x="6309000" y="8748000"/>
            <a:ext cx="547200" cy="394200"/>
          </a:xfrm>
          <a:prstGeom prst="rect">
            <a:avLst/>
          </a:prstGeom>
          <a:noFill/>
          <a:ln>
            <a:noFill/>
          </a:ln>
        </p:spPr>
        <p:txBody>
          <a:bodyPr anchor="b">
            <a:noAutofit/>
          </a:bodyPr>
          <a:p>
            <a:pPr algn="r">
              <a:lnSpc>
                <a:spcPct val="100000"/>
              </a:lnSpc>
            </a:pPr>
            <a:fld id="{B80D8E86-A7E7-45DA-904A-0833DC008C3B}"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380880" y="685800"/>
            <a:ext cx="6095520" cy="3428640"/>
          </a:xfrm>
          <a:prstGeom prst="rect">
            <a:avLst/>
          </a:prstGeom>
        </p:spPr>
      </p:sp>
      <p:sp>
        <p:nvSpPr>
          <p:cNvPr id="355"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356"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57" name="TextShape 4"/>
          <p:cNvSpPr txBox="1"/>
          <p:nvPr/>
        </p:nvSpPr>
        <p:spPr>
          <a:xfrm>
            <a:off x="6309000" y="8748000"/>
            <a:ext cx="547200" cy="394200"/>
          </a:xfrm>
          <a:prstGeom prst="rect">
            <a:avLst/>
          </a:prstGeom>
          <a:noFill/>
          <a:ln>
            <a:noFill/>
          </a:ln>
        </p:spPr>
        <p:txBody>
          <a:bodyPr anchor="b">
            <a:noAutofit/>
          </a:bodyPr>
          <a:p>
            <a:pPr algn="r">
              <a:lnSpc>
                <a:spcPct val="100000"/>
              </a:lnSpc>
            </a:pPr>
            <a:fld id="{5317A12C-4BD7-448E-946D-4B6A0861D1A2}"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380880" y="685800"/>
            <a:ext cx="6095520" cy="3428640"/>
          </a:xfrm>
          <a:prstGeom prst="rect">
            <a:avLst/>
          </a:prstGeom>
        </p:spPr>
      </p:sp>
      <p:sp>
        <p:nvSpPr>
          <p:cNvPr id="359"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360"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61" name="TextShape 4"/>
          <p:cNvSpPr txBox="1"/>
          <p:nvPr/>
        </p:nvSpPr>
        <p:spPr>
          <a:xfrm>
            <a:off x="6309000" y="8748000"/>
            <a:ext cx="547200" cy="394200"/>
          </a:xfrm>
          <a:prstGeom prst="rect">
            <a:avLst/>
          </a:prstGeom>
          <a:noFill/>
          <a:ln>
            <a:noFill/>
          </a:ln>
        </p:spPr>
        <p:txBody>
          <a:bodyPr anchor="b">
            <a:noAutofit/>
          </a:bodyPr>
          <a:p>
            <a:pPr algn="r">
              <a:lnSpc>
                <a:spcPct val="100000"/>
              </a:lnSpc>
            </a:pPr>
            <a:fld id="{73F12BBE-9080-41B5-9A5A-F0D3FC018F07}"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Img"/>
          </p:nvPr>
        </p:nvSpPr>
        <p:spPr>
          <a:xfrm>
            <a:off x="380880" y="685800"/>
            <a:ext cx="6095520" cy="3428640"/>
          </a:xfrm>
          <a:prstGeom prst="rect">
            <a:avLst/>
          </a:prstGeom>
        </p:spPr>
      </p:sp>
      <p:sp>
        <p:nvSpPr>
          <p:cNvPr id="363"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364"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65" name="TextShape 4"/>
          <p:cNvSpPr txBox="1"/>
          <p:nvPr/>
        </p:nvSpPr>
        <p:spPr>
          <a:xfrm>
            <a:off x="6309000" y="8748000"/>
            <a:ext cx="547200" cy="394200"/>
          </a:xfrm>
          <a:prstGeom prst="rect">
            <a:avLst/>
          </a:prstGeom>
          <a:noFill/>
          <a:ln>
            <a:noFill/>
          </a:ln>
        </p:spPr>
        <p:txBody>
          <a:bodyPr anchor="b">
            <a:noAutofit/>
          </a:bodyPr>
          <a:p>
            <a:pPr algn="r">
              <a:lnSpc>
                <a:spcPct val="100000"/>
              </a:lnSpc>
            </a:pPr>
            <a:fld id="{9466A8C6-E95E-4231-A62D-D432A3B5FD84}"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380880" y="685800"/>
            <a:ext cx="6095520" cy="3428640"/>
          </a:xfrm>
          <a:prstGeom prst="rect">
            <a:avLst/>
          </a:prstGeom>
        </p:spPr>
      </p:sp>
      <p:sp>
        <p:nvSpPr>
          <p:cNvPr id="347" name="PlaceHolder 2"/>
          <p:cNvSpPr>
            <a:spLocks noGrp="1"/>
          </p:cNvSpPr>
          <p:nvPr>
            <p:ph type="body"/>
          </p:nvPr>
        </p:nvSpPr>
        <p:spPr>
          <a:xfrm>
            <a:off x="380880" y="4343400"/>
            <a:ext cx="6095520" cy="4114440"/>
          </a:xfrm>
          <a:prstGeom prst="rect">
            <a:avLst/>
          </a:prstGeom>
        </p:spPr>
        <p:txBody>
          <a:bodyPr>
            <a:noAutofit/>
          </a:bodyPr>
          <a:p>
            <a:pPr marL="216000" indent="-216000">
              <a:lnSpc>
                <a:spcPct val="100000"/>
              </a:lnSpc>
            </a:pPr>
            <a:r>
              <a:rPr b="0" lang="en-US" sz="2000" spc="-1" strike="noStrike">
                <a:latin typeface="Arial"/>
              </a:rPr>
              <a:t>http://www.thymeleaf.org/doc/tutorials/3.0/usingthymeleaf.html</a:t>
            </a:r>
            <a:endParaRPr b="0" lang="en-US" sz="2000" spc="-1" strike="noStrike">
              <a:latin typeface="Arial"/>
            </a:endParaRPr>
          </a:p>
        </p:txBody>
      </p:sp>
      <p:sp>
        <p:nvSpPr>
          <p:cNvPr id="348"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49" name="TextShape 4"/>
          <p:cNvSpPr txBox="1"/>
          <p:nvPr/>
        </p:nvSpPr>
        <p:spPr>
          <a:xfrm>
            <a:off x="6309000" y="8748000"/>
            <a:ext cx="547200" cy="394200"/>
          </a:xfrm>
          <a:prstGeom prst="rect">
            <a:avLst/>
          </a:prstGeom>
          <a:noFill/>
          <a:ln>
            <a:noFill/>
          </a:ln>
        </p:spPr>
        <p:txBody>
          <a:bodyPr anchor="b">
            <a:noAutofit/>
          </a:bodyPr>
          <a:p>
            <a:pPr algn="r">
              <a:lnSpc>
                <a:spcPct val="100000"/>
              </a:lnSpc>
            </a:pPr>
            <a:fld id="{46ACDD2F-D264-41C5-AF9C-A416B1E6158F}"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380880" y="685800"/>
            <a:ext cx="6095520" cy="3428640"/>
          </a:xfrm>
          <a:prstGeom prst="rect">
            <a:avLst/>
          </a:prstGeom>
        </p:spPr>
      </p:sp>
      <p:sp>
        <p:nvSpPr>
          <p:cNvPr id="351" name="PlaceHolder 2"/>
          <p:cNvSpPr>
            <a:spLocks noGrp="1"/>
          </p:cNvSpPr>
          <p:nvPr>
            <p:ph type="body"/>
          </p:nvPr>
        </p:nvSpPr>
        <p:spPr>
          <a:xfrm>
            <a:off x="380880" y="4343400"/>
            <a:ext cx="6095520" cy="4114440"/>
          </a:xfrm>
          <a:prstGeom prst="rect">
            <a:avLst/>
          </a:prstGeom>
        </p:spPr>
        <p:txBody>
          <a:bodyPr>
            <a:noAutofit/>
          </a:bodyPr>
          <a:p>
            <a:pPr marL="216000" indent="-216000">
              <a:lnSpc>
                <a:spcPct val="100000"/>
              </a:lnSpc>
            </a:pPr>
            <a:r>
              <a:rPr b="0" lang="en-US" sz="2000" spc="-1" strike="noStrike">
                <a:latin typeface="Arial"/>
              </a:rPr>
              <a:t>http://www.thymeleaf.org/doc/tutorials/3.0/usingthymeleaf.html</a:t>
            </a:r>
            <a:endParaRPr b="0" lang="en-US" sz="2000" spc="-1" strike="noStrike">
              <a:latin typeface="Arial"/>
            </a:endParaRPr>
          </a:p>
        </p:txBody>
      </p:sp>
      <p:sp>
        <p:nvSpPr>
          <p:cNvPr id="352"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53" name="TextShape 4"/>
          <p:cNvSpPr txBox="1"/>
          <p:nvPr/>
        </p:nvSpPr>
        <p:spPr>
          <a:xfrm>
            <a:off x="6309000" y="8748000"/>
            <a:ext cx="547200" cy="394200"/>
          </a:xfrm>
          <a:prstGeom prst="rect">
            <a:avLst/>
          </a:prstGeom>
          <a:noFill/>
          <a:ln>
            <a:noFill/>
          </a:ln>
        </p:spPr>
        <p:txBody>
          <a:bodyPr anchor="b">
            <a:noAutofit/>
          </a:bodyPr>
          <a:p>
            <a:pPr algn="r">
              <a:lnSpc>
                <a:spcPct val="100000"/>
              </a:lnSpc>
            </a:pPr>
            <a:fld id="{473524C4-C033-4B0E-9986-C67B36563D96}"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29"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0"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3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4"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5"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37"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8"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9"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0"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1"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2"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50"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52"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5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5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6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8"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6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6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5"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6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9"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71"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2"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7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7"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79"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0"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1"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2"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3"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4"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89"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91"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9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9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0"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9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9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0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0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0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4"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0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8"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10"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1"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1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6"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18"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9"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0"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1"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2"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3"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39"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41"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4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4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4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4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5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5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5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4"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5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8"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60"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1"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6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6"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68"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9"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0"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1"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2"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3"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77"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79"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81"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82"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8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87"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88"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90"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9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2"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9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6"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98"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9"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201"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3"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4"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206"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7"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8"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9"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10"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11"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8"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9"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21"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2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3"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2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6"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7"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366440" y="314280"/>
            <a:ext cx="7382160" cy="1999800"/>
          </a:xfrm>
          <a:prstGeom prst="rect">
            <a:avLst/>
          </a:prstGeom>
        </p:spPr>
        <p:txBody>
          <a:bodyPr lIns="0" rIns="0" tIns="0" bIns="0" anchor="ctr">
            <a:normAutofit/>
          </a:bodyPr>
          <a:p>
            <a:pPr algn="r">
              <a:lnSpc>
                <a:spcPct val="90000"/>
              </a:lnSpc>
            </a:pPr>
            <a:r>
              <a:rPr b="1" lang="en-US" sz="5400" spc="-1" strike="noStrike">
                <a:solidFill>
                  <a:srgbClr val="f6d18e"/>
                </a:solidFill>
                <a:latin typeface="Calibri"/>
              </a:rPr>
              <a:t>Presentation Title</a:t>
            </a:r>
            <a:endParaRPr b="0" lang="en-US" sz="5400" spc="-1" strike="noStrike">
              <a:solidFill>
                <a:srgbClr val="ffffff"/>
              </a:solidFill>
              <a:latin typeface="Calibri"/>
            </a:endParaRPr>
          </a:p>
        </p:txBody>
      </p:sp>
      <p:sp>
        <p:nvSpPr>
          <p:cNvPr id="1" name="PlaceHolder 2"/>
          <p:cNvSpPr>
            <a:spLocks noGrp="1"/>
          </p:cNvSpPr>
          <p:nvPr>
            <p:ph type="body"/>
          </p:nvPr>
        </p:nvSpPr>
        <p:spPr>
          <a:xfrm>
            <a:off x="760320" y="639360"/>
            <a:ext cx="3187080" cy="4049640"/>
          </a:xfrm>
          <a:prstGeom prst="rect">
            <a:avLst/>
          </a:prstGeom>
        </p:spPr>
        <p:txBody>
          <a:bodyPr lIns="36000" rIns="36000" tIns="36000" bIns="36000" anchor="b">
            <a:spAutoFit/>
          </a:bodyPr>
          <a:p>
            <a:pPr>
              <a:lnSpc>
                <a:spcPct val="105000"/>
              </a:lnSpc>
            </a:pPr>
            <a:r>
              <a:rPr b="1" lang="en-US" sz="2800" spc="-1" strike="noStrike">
                <a:solidFill>
                  <a:srgbClr val="ee792a"/>
                </a:solidFill>
                <a:latin typeface="Calibri"/>
              </a:rPr>
              <a:t>Author Name</a:t>
            </a:r>
            <a:endParaRPr b="0" lang="en-US" sz="2800" spc="-1" strike="noStrike">
              <a:solidFill>
                <a:srgbClr val="ffffff"/>
              </a:solidFill>
              <a:latin typeface="Calibri"/>
            </a:endParaRPr>
          </a:p>
        </p:txBody>
      </p:sp>
      <p:sp>
        <p:nvSpPr>
          <p:cNvPr id="2" name="PlaceHolder 3"/>
          <p:cNvSpPr>
            <a:spLocks noGrp="1"/>
          </p:cNvSpPr>
          <p:nvPr>
            <p:ph type="body"/>
          </p:nvPr>
        </p:nvSpPr>
        <p:spPr>
          <a:xfrm>
            <a:off x="4366440" y="4191120"/>
            <a:ext cx="7382160" cy="1904760"/>
          </a:xfrm>
          <a:prstGeom prst="rect">
            <a:avLst/>
          </a:prstGeom>
        </p:spPr>
        <p:txBody>
          <a:bodyPr lIns="108000" rIns="108000" tIns="36000" bIns="36000">
            <a:noAutofit/>
          </a:bodyPr>
          <a:p>
            <a:pPr>
              <a:lnSpc>
                <a:spcPct val="100000"/>
              </a:lnSpc>
            </a:pPr>
            <a:r>
              <a:rPr b="0" lang="en-US" sz="2400" spc="-1" strike="noStrike">
                <a:solidFill>
                  <a:srgbClr val="ffffff"/>
                </a:solidFill>
                <a:latin typeface="Calibri"/>
              </a:rPr>
              <a:t>Insert a Picture </a:t>
            </a:r>
            <a:r>
              <a:rPr b="0" lang="en-US" sz="2400" spc="-1" strike="noStrike">
                <a:solidFill>
                  <a:srgbClr val="ffffff"/>
                </a:solidFill>
                <a:latin typeface="Calibri"/>
              </a:rPr>
              <a:t>Here</a:t>
            </a:r>
            <a:endParaRPr b="0" lang="en-US" sz="2400" spc="-1" strike="noStrike">
              <a:solidFill>
                <a:srgbClr val="ffffff"/>
              </a:solidFill>
              <a:latin typeface="Calibri"/>
            </a:endParaRPr>
          </a:p>
        </p:txBody>
      </p:sp>
      <p:sp>
        <p:nvSpPr>
          <p:cNvPr id="3" name="PlaceHolder 4"/>
          <p:cNvSpPr>
            <a:spLocks noGrp="1"/>
          </p:cNvSpPr>
          <p:nvPr>
            <p:ph type="body"/>
          </p:nvPr>
        </p:nvSpPr>
        <p:spPr>
          <a:xfrm>
            <a:off x="760320" y="2831040"/>
            <a:ext cx="3187080" cy="4049640"/>
          </a:xfrm>
          <a:prstGeom prst="rect">
            <a:avLst/>
          </a:prstGeom>
        </p:spPr>
        <p:txBody>
          <a:bodyPr lIns="36000" rIns="36000" tIns="36000" bIns="36000" anchor="ctr">
            <a:spAutoFit/>
          </a:bodyPr>
          <a:p>
            <a:pPr>
              <a:lnSpc>
                <a:spcPct val="105000"/>
              </a:lnSpc>
            </a:pPr>
            <a:r>
              <a:rPr b="1" lang="en-US" sz="2300" spc="-1" strike="noStrike">
                <a:solidFill>
                  <a:srgbClr val="f4b36c"/>
                </a:solidFill>
                <a:latin typeface="Calibri"/>
              </a:rPr>
              <a:t>Position</a:t>
            </a:r>
            <a:endParaRPr b="0" lang="en-US" sz="2300" spc="-1" strike="noStrike">
              <a:solidFill>
                <a:srgbClr val="ffffff"/>
              </a:solidFill>
              <a:latin typeface="Calibri"/>
            </a:endParaRPr>
          </a:p>
        </p:txBody>
      </p:sp>
      <p:sp>
        <p:nvSpPr>
          <p:cNvPr id="4" name="PlaceHolder 5"/>
          <p:cNvSpPr>
            <a:spLocks noGrp="1"/>
          </p:cNvSpPr>
          <p:nvPr>
            <p:ph type="body"/>
          </p:nvPr>
        </p:nvSpPr>
        <p:spPr>
          <a:xfrm>
            <a:off x="760320" y="3184560"/>
            <a:ext cx="3187080" cy="4049640"/>
          </a:xfrm>
          <a:prstGeom prst="rect">
            <a:avLst/>
          </a:prstGeom>
        </p:spPr>
        <p:txBody>
          <a:bodyPr lIns="36000" rIns="36000" tIns="36000" bIns="36000" anchor="ctr">
            <a:spAutoFit/>
          </a:bodyPr>
          <a:p>
            <a:pPr>
              <a:lnSpc>
                <a:spcPct val="105000"/>
              </a:lnSpc>
            </a:pPr>
            <a:r>
              <a:rPr b="1" lang="en-US" sz="2000" spc="-1" strike="noStrike">
                <a:solidFill>
                  <a:srgbClr val="f9daab"/>
                </a:solidFill>
                <a:latin typeface="Calibri"/>
              </a:rPr>
              <a:t>Web Site</a:t>
            </a:r>
            <a:endParaRPr b="0" lang="en-US" sz="2000" spc="-1" strike="noStrike">
              <a:solidFill>
                <a:srgbClr val="ffffff"/>
              </a:solidFill>
              <a:latin typeface="Calibri"/>
            </a:endParaRPr>
          </a:p>
        </p:txBody>
      </p:sp>
      <p:sp>
        <p:nvSpPr>
          <p:cNvPr id="5" name="PlaceHolder 6"/>
          <p:cNvSpPr>
            <a:spLocks noGrp="1"/>
          </p:cNvSpPr>
          <p:nvPr>
            <p:ph type="body"/>
          </p:nvPr>
        </p:nvSpPr>
        <p:spPr>
          <a:xfrm>
            <a:off x="760320" y="3551400"/>
            <a:ext cx="3187080" cy="4049640"/>
          </a:xfrm>
          <a:prstGeom prst="rect">
            <a:avLst/>
          </a:prstGeom>
        </p:spPr>
        <p:txBody>
          <a:bodyPr lIns="36000" rIns="36000" tIns="36000" bIns="36000" anchor="ctr">
            <a:spAutoFit/>
          </a:bodyPr>
          <a:p>
            <a:pPr>
              <a:lnSpc>
                <a:spcPct val="105000"/>
              </a:lnSpc>
            </a:pPr>
            <a:r>
              <a:rPr b="1" lang="en-US" sz="1800" spc="-1" strike="noStrike">
                <a:solidFill>
                  <a:srgbClr val="f27a44"/>
                </a:solidFill>
                <a:latin typeface="Calibri"/>
              </a:rPr>
              <a:t>Company Name</a:t>
            </a:r>
            <a:endParaRPr b="0" lang="en-US" sz="1800" spc="-1" strike="noStrike">
              <a:solidFill>
                <a:srgbClr val="ffffff"/>
              </a:solidFill>
              <a:latin typeface="Calibri"/>
            </a:endParaRPr>
          </a:p>
        </p:txBody>
      </p:sp>
      <p:sp>
        <p:nvSpPr>
          <p:cNvPr id="6" name="PlaceHolder 7"/>
          <p:cNvSpPr>
            <a:spLocks noGrp="1"/>
          </p:cNvSpPr>
          <p:nvPr>
            <p:ph type="body"/>
          </p:nvPr>
        </p:nvSpPr>
        <p:spPr>
          <a:xfrm>
            <a:off x="760320" y="3876480"/>
            <a:ext cx="3187080" cy="4049640"/>
          </a:xfrm>
          <a:prstGeom prst="rect">
            <a:avLst/>
          </a:prstGeom>
        </p:spPr>
        <p:txBody>
          <a:bodyPr lIns="36000" rIns="36000" tIns="36000" bIns="36000" anchor="ctr">
            <a:spAutoFit/>
          </a:bodyPr>
          <a:p>
            <a:pPr>
              <a:lnSpc>
                <a:spcPct val="105000"/>
              </a:lnSpc>
            </a:pPr>
            <a:r>
              <a:rPr b="1" lang="en-US" sz="1600" spc="-1" strike="noStrike">
                <a:solidFill>
                  <a:srgbClr val="f27a44"/>
                </a:solidFill>
                <a:latin typeface="Calibri"/>
              </a:rPr>
              <a:t>Company Web Site</a:t>
            </a:r>
            <a:endParaRPr b="0" lang="en-US" sz="16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3" name="PlaceHolder 1"/>
          <p:cNvSpPr>
            <a:spLocks noGrp="1"/>
          </p:cNvSpPr>
          <p:nvPr>
            <p:ph type="dt"/>
          </p:nvPr>
        </p:nvSpPr>
        <p:spPr>
          <a:xfrm>
            <a:off x="188640" y="6525000"/>
            <a:ext cx="1223640" cy="196200"/>
          </a:xfrm>
          <a:prstGeom prst="rect">
            <a:avLst/>
          </a:prstGeom>
        </p:spPr>
        <p:txBody>
          <a:bodyPr lIns="36000" rIns="36000" tIns="36000" bIns="36000" anchor="ctr">
            <a:noAutofit/>
          </a:bodyPr>
          <a:p>
            <a:pPr>
              <a:lnSpc>
                <a:spcPct val="100000"/>
              </a:lnSpc>
            </a:pPr>
            <a:fld id="{82A0E902-C0CD-4E8A-B613-E7A8D24A0E06}" type="datetime1">
              <a:rPr b="0" lang="en-US" sz="1000" spc="-1" strike="noStrike">
                <a:solidFill>
                  <a:srgbClr val="ffffff"/>
                </a:solidFill>
                <a:latin typeface="Calibri"/>
              </a:rPr>
              <a:t>05/05/2019</a:t>
            </a:fld>
            <a:endParaRPr b="0" lang="en-US" sz="1000" spc="-1" strike="noStrike">
              <a:latin typeface="Times New Roman"/>
            </a:endParaRPr>
          </a:p>
        </p:txBody>
      </p:sp>
      <p:sp>
        <p:nvSpPr>
          <p:cNvPr id="44" name="PlaceHolder 2"/>
          <p:cNvSpPr>
            <a:spLocks noGrp="1"/>
          </p:cNvSpPr>
          <p:nvPr>
            <p:ph type="ftr"/>
          </p:nvPr>
        </p:nvSpPr>
        <p:spPr>
          <a:xfrm>
            <a:off x="1414440" y="6525000"/>
            <a:ext cx="10150200" cy="196200"/>
          </a:xfrm>
          <a:prstGeom prst="rect">
            <a:avLst/>
          </a:prstGeom>
        </p:spPr>
        <p:txBody>
          <a:bodyPr lIns="36000" rIns="36000" tIns="36000" bIns="36000" anchor="ctr">
            <a:noAutofit/>
          </a:bodyPr>
          <a:p>
            <a:endParaRPr b="0" lang="en-US" sz="2400" spc="-1" strike="noStrike">
              <a:latin typeface="Times New Roman"/>
            </a:endParaRPr>
          </a:p>
        </p:txBody>
      </p:sp>
      <p:sp>
        <p:nvSpPr>
          <p:cNvPr id="45" name="PlaceHolder 3"/>
          <p:cNvSpPr>
            <a:spLocks noGrp="1"/>
          </p:cNvSpPr>
          <p:nvPr>
            <p:ph type="sldNum"/>
          </p:nvPr>
        </p:nvSpPr>
        <p:spPr>
          <a:xfrm>
            <a:off x="11566440" y="6525000"/>
            <a:ext cx="428400" cy="196200"/>
          </a:xfrm>
          <a:prstGeom prst="rect">
            <a:avLst/>
          </a:prstGeom>
        </p:spPr>
        <p:txBody>
          <a:bodyPr lIns="36000" rIns="36000" tIns="36000" bIns="36000" anchor="ctr">
            <a:noAutofit/>
          </a:bodyPr>
          <a:p>
            <a:pPr algn="r">
              <a:lnSpc>
                <a:spcPct val="100000"/>
              </a:lnSpc>
            </a:pPr>
            <a:fld id="{E82FEF65-1115-4D55-A896-9512A1AAF473}" type="slidenum">
              <a:rPr b="0" lang="en-US" sz="1000" spc="-1" strike="noStrike">
                <a:solidFill>
                  <a:srgbClr val="ffffff"/>
                </a:solidFill>
                <a:latin typeface="Calibri"/>
              </a:rPr>
              <a:t>1</a:t>
            </a:fld>
            <a:endParaRPr b="0" lang="en-US" sz="1000" spc="-1" strike="noStrike">
              <a:latin typeface="Times New Roman"/>
            </a:endParaRPr>
          </a:p>
        </p:txBody>
      </p:sp>
      <p:sp>
        <p:nvSpPr>
          <p:cNvPr id="46" name="PlaceHolder 4"/>
          <p:cNvSpPr>
            <a:spLocks noGrp="1"/>
          </p:cNvSpPr>
          <p:nvPr>
            <p:ph type="body"/>
          </p:nvPr>
        </p:nvSpPr>
        <p:spPr>
          <a:xfrm>
            <a:off x="190440" y="1151280"/>
            <a:ext cx="11804400" cy="5569920"/>
          </a:xfrm>
          <a:prstGeom prst="rect">
            <a:avLst/>
          </a:prstGeom>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First Level</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Second Level</a:t>
            </a:r>
            <a:endParaRPr b="0" lang="en-US" sz="3200" spc="-1" strike="noStrike">
              <a:solidFill>
                <a:srgbClr val="ffffff"/>
              </a:solidFill>
              <a:latin typeface="Calibri"/>
            </a:endParaRPr>
          </a:p>
          <a:p>
            <a:pPr lvl="2" marL="914400" indent="-231120">
              <a:lnSpc>
                <a:spcPct val="105000"/>
              </a:lnSpc>
              <a:spcBef>
                <a:spcPts val="601"/>
              </a:spcBef>
              <a:spcAft>
                <a:spcPts val="601"/>
              </a:spcAft>
              <a:buClr>
                <a:srgbClr val="ef9a1d"/>
              </a:buClr>
              <a:buSzPct val="80000"/>
              <a:buFont typeface="Wingdings" charset="2"/>
              <a:buChar char=""/>
            </a:pPr>
            <a:r>
              <a:rPr b="0" lang="en-US" sz="3000" spc="-1" strike="noStrike">
                <a:solidFill>
                  <a:srgbClr val="ffffff"/>
                </a:solidFill>
                <a:latin typeface="Calibri"/>
              </a:rPr>
              <a:t>Third Level</a:t>
            </a:r>
            <a:endParaRPr b="0" lang="en-US" sz="3000" spc="-1" strike="noStrike">
              <a:solidFill>
                <a:srgbClr val="ffffff"/>
              </a:solidFill>
              <a:latin typeface="Calibri"/>
            </a:endParaRPr>
          </a:p>
          <a:p>
            <a:pPr lvl="3" marL="1218960" indent="-231120">
              <a:lnSpc>
                <a:spcPct val="105000"/>
              </a:lnSpc>
              <a:spcBef>
                <a:spcPts val="601"/>
              </a:spcBef>
              <a:spcAft>
                <a:spcPts val="601"/>
              </a:spcAft>
              <a:buClr>
                <a:srgbClr val="ed9411"/>
              </a:buClr>
              <a:buSzPct val="80000"/>
              <a:buFont typeface="Wingdings" charset="2"/>
              <a:buChar char=""/>
            </a:pPr>
            <a:r>
              <a:rPr b="0" lang="en-US" sz="2800" spc="-1" strike="noStrike">
                <a:solidFill>
                  <a:srgbClr val="ffffff"/>
                </a:solidFill>
                <a:latin typeface="Calibri"/>
              </a:rPr>
              <a:t>Fourth Level</a:t>
            </a:r>
            <a:endParaRPr b="0" lang="en-US" sz="2800" spc="-1" strike="noStrike">
              <a:solidFill>
                <a:srgbClr val="ffffff"/>
              </a:solidFill>
              <a:latin typeface="Calibri"/>
            </a:endParaRPr>
          </a:p>
          <a:p>
            <a:pPr lvl="4" marL="1523880" indent="-231120">
              <a:lnSpc>
                <a:spcPct val="105000"/>
              </a:lnSpc>
              <a:spcBef>
                <a:spcPts val="601"/>
              </a:spcBef>
              <a:spcAft>
                <a:spcPts val="601"/>
              </a:spcAft>
              <a:buClr>
                <a:srgbClr val="e28d10"/>
              </a:buClr>
              <a:buSzPct val="80000"/>
              <a:buFont typeface="Wingdings" charset="2"/>
              <a:buChar char=""/>
            </a:pPr>
            <a:r>
              <a:rPr b="0" lang="en-US" sz="2600" spc="-1" strike="noStrike">
                <a:solidFill>
                  <a:srgbClr val="ffffff"/>
                </a:solidFill>
                <a:latin typeface="Calibri"/>
              </a:rPr>
              <a:t>Fifth Level`</a:t>
            </a:r>
            <a:endParaRPr b="0" lang="en-US" sz="2600" spc="-1" strike="noStrike">
              <a:solidFill>
                <a:srgbClr val="ffffff"/>
              </a:solidFill>
              <a:latin typeface="Calibri"/>
            </a:endParaRPr>
          </a:p>
        </p:txBody>
      </p:sp>
      <p:sp>
        <p:nvSpPr>
          <p:cNvPr id="47" name="PlaceHolder 5"/>
          <p:cNvSpPr>
            <a:spLocks noGrp="1"/>
          </p:cNvSpPr>
          <p:nvPr>
            <p:ph type="title"/>
          </p:nvPr>
        </p:nvSpPr>
        <p:spPr>
          <a:xfrm>
            <a:off x="188640" y="40320"/>
            <a:ext cx="9577080" cy="1110600"/>
          </a:xfrm>
          <a:prstGeom prst="rect">
            <a:avLst/>
          </a:prstGeom>
        </p:spPr>
        <p:txBody>
          <a:bodyPr lIns="108000" rIns="108000" tIns="36000" bIns="36000" anchor="ctr">
            <a:noAutofit/>
          </a:bodyPr>
          <a:p>
            <a:pPr>
              <a:lnSpc>
                <a:spcPct val="90000"/>
              </a:lnSpc>
            </a:pPr>
            <a:r>
              <a:rPr b="1" lang="en-US" sz="4000" spc="-1" strike="noStrike">
                <a:solidFill>
                  <a:srgbClr val="f3be60"/>
                </a:solidFill>
                <a:latin typeface="Calibri"/>
              </a:rPr>
              <a:t>Slide Title</a:t>
            </a:r>
            <a:endParaRPr b="0" lang="en-US" sz="4000" spc="-1" strike="noStrike">
              <a:solidFill>
                <a:srgbClr val="ffffff"/>
              </a:solidFill>
              <a:latin typeface="Calibri"/>
            </a:endParaRPr>
          </a:p>
        </p:txBody>
      </p:sp>
      <p:pic>
        <p:nvPicPr>
          <p:cNvPr id="48" name="Picture 7"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912960" y="4555800"/>
            <a:ext cx="10362960" cy="1217160"/>
          </a:xfrm>
          <a:prstGeom prst="rect">
            <a:avLst/>
          </a:prstGeom>
        </p:spPr>
        <p:txBody>
          <a:bodyPr lIns="36000" rIns="36000" tIns="36000" bIns="36000" anchor="b">
            <a:spAutoFit/>
          </a:bodyPr>
          <a:p>
            <a:pPr algn="ctr">
              <a:lnSpc>
                <a:spcPct val="90000"/>
              </a:lnSpc>
            </a:pPr>
            <a:r>
              <a:rPr b="1" lang="en-US" sz="5400" spc="-1" strike="noStrike">
                <a:solidFill>
                  <a:srgbClr val="f3be60"/>
                </a:solidFill>
                <a:latin typeface="Calibri"/>
              </a:rPr>
              <a:t>Click to Edit Section Title</a:t>
            </a:r>
            <a:endParaRPr b="0" lang="en-US" sz="5400" spc="-1" strike="noStrike">
              <a:solidFill>
                <a:srgbClr val="ffffff"/>
              </a:solidFill>
              <a:latin typeface="Calibri"/>
            </a:endParaRPr>
          </a:p>
        </p:txBody>
      </p:sp>
      <p:sp>
        <p:nvSpPr>
          <p:cNvPr id="86" name="PlaceHolder 2"/>
          <p:cNvSpPr>
            <a:spLocks noGrp="1"/>
          </p:cNvSpPr>
          <p:nvPr>
            <p:ph type="body"/>
          </p:nvPr>
        </p:nvSpPr>
        <p:spPr>
          <a:xfrm>
            <a:off x="912960" y="5754960"/>
            <a:ext cx="10362960" cy="4049640"/>
          </a:xfrm>
          <a:prstGeom prst="rect">
            <a:avLst/>
          </a:prstGeom>
        </p:spPr>
        <p:txBody>
          <a:bodyPr lIns="36000" rIns="36000" tIns="36000" bIns="36000">
            <a:spAutoFit/>
          </a:bodyPr>
          <a:p>
            <a:pPr algn="ctr">
              <a:lnSpc>
                <a:spcPct val="105000"/>
              </a:lnSpc>
              <a:spcAft>
                <a:spcPts val="601"/>
              </a:spcAft>
            </a:pPr>
            <a:r>
              <a:rPr b="0" lang="en-US" sz="4000" spc="199" strike="noStrike">
                <a:solidFill>
                  <a:srgbClr val="f0a22e"/>
                </a:solidFill>
                <a:latin typeface="Calibri"/>
              </a:rPr>
              <a:t>Click to Edit Section Subtitle</a:t>
            </a:r>
            <a:endParaRPr b="0" lang="en-US" sz="4000" spc="-1" strike="noStrike">
              <a:solidFill>
                <a:srgbClr val="ffffff"/>
              </a:solidFill>
              <a:latin typeface="Calibri"/>
            </a:endParaRPr>
          </a:p>
        </p:txBody>
      </p:sp>
      <p:pic>
        <p:nvPicPr>
          <p:cNvPr id="87" name="Picture 4"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4" name="PlaceHolder 1"/>
          <p:cNvSpPr>
            <a:spLocks noGrp="1"/>
          </p:cNvSpPr>
          <p:nvPr>
            <p:ph type="body"/>
          </p:nvPr>
        </p:nvSpPr>
        <p:spPr>
          <a:xfrm>
            <a:off x="1529280" y="6400800"/>
            <a:ext cx="10482120" cy="4049640"/>
          </a:xfrm>
          <a:prstGeom prst="rect">
            <a:avLst/>
          </a:prstGeom>
        </p:spPr>
        <p:txBody>
          <a:bodyPr lIns="36000" rIns="36000" tIns="36000" bIns="36000">
            <a:spAutoFit/>
          </a:bodyPr>
          <a:p>
            <a:pPr algn="r">
              <a:lnSpc>
                <a:spcPct val="105000"/>
              </a:lnSpc>
              <a:spcBef>
                <a:spcPts val="601"/>
              </a:spcBef>
              <a:spcAft>
                <a:spcPts val="601"/>
              </a:spcAft>
            </a:pPr>
            <a:r>
              <a:rPr b="0" lang="en-US" sz="1800" spc="-1" strike="noStrike">
                <a:solidFill>
                  <a:srgbClr val="ffffff"/>
                </a:solidFill>
                <a:latin typeface="Calibri"/>
              </a:rPr>
              <a:t>Course Web Site</a:t>
            </a:r>
            <a:endParaRPr b="0" lang="en-US" sz="1800" spc="-1" strike="noStrike">
              <a:solidFill>
                <a:srgbClr val="ffffff"/>
              </a:solidFill>
              <a:latin typeface="Calibri"/>
            </a:endParaRPr>
          </a:p>
        </p:txBody>
      </p:sp>
      <p:sp>
        <p:nvSpPr>
          <p:cNvPr id="125" name="PlaceHolder 2"/>
          <p:cNvSpPr>
            <a:spLocks noGrp="1"/>
          </p:cNvSpPr>
          <p:nvPr>
            <p:ph type="title"/>
          </p:nvPr>
        </p:nvSpPr>
        <p:spPr>
          <a:xfrm>
            <a:off x="188640" y="40320"/>
            <a:ext cx="9577080" cy="1110600"/>
          </a:xfrm>
          <a:prstGeom prst="rect">
            <a:avLst/>
          </a:prstGeom>
        </p:spPr>
        <p:txBody>
          <a:bodyPr lIns="108000" rIns="108000" tIns="36000" bIns="36000" anchor="ctr">
            <a:noAutofit/>
          </a:bodyPr>
          <a:p>
            <a:pPr>
              <a:lnSpc>
                <a:spcPct val="90000"/>
              </a:lnSpc>
            </a:pPr>
            <a:r>
              <a:rPr b="1" lang="en-US" sz="4000" spc="-1" strike="noStrike">
                <a:solidFill>
                  <a:srgbClr val="f3be60"/>
                </a:solidFill>
                <a:latin typeface="Calibri"/>
              </a:rPr>
              <a:t>Presentation Title</a:t>
            </a:r>
            <a:endParaRPr b="0" lang="en-US" sz="4000" spc="-1" strike="noStrike">
              <a:solidFill>
                <a:srgbClr val="ffffff"/>
              </a:solidFill>
              <a:latin typeface="Calibri"/>
            </a:endParaRPr>
          </a:p>
        </p:txBody>
      </p:sp>
      <p:sp>
        <p:nvSpPr>
          <p:cNvPr id="126" name="CustomShape 3"/>
          <p:cNvSpPr/>
          <p:nvPr/>
        </p:nvSpPr>
        <p:spPr>
          <a:xfrm rot="322800">
            <a:off x="10054080" y="2253960"/>
            <a:ext cx="32760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7" name="CustomShape 4"/>
          <p:cNvSpPr/>
          <p:nvPr/>
        </p:nvSpPr>
        <p:spPr>
          <a:xfrm rot="20630400">
            <a:off x="7554960" y="4340880"/>
            <a:ext cx="327600" cy="395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8" name="CustomShape 5"/>
          <p:cNvSpPr/>
          <p:nvPr/>
        </p:nvSpPr>
        <p:spPr>
          <a:xfrm>
            <a:off x="11497680" y="4679640"/>
            <a:ext cx="2602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29" name="CustomShape 6"/>
          <p:cNvSpPr/>
          <p:nvPr/>
        </p:nvSpPr>
        <p:spPr>
          <a:xfrm rot="20971200">
            <a:off x="6090840" y="6108840"/>
            <a:ext cx="273960" cy="303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0" name="CustomShape 7"/>
          <p:cNvSpPr/>
          <p:nvPr/>
        </p:nvSpPr>
        <p:spPr>
          <a:xfrm rot="568800">
            <a:off x="9145800" y="4032720"/>
            <a:ext cx="3121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603a14"/>
                </a:solidFill>
                <a:latin typeface="Calibri"/>
              </a:rPr>
              <a:t>?</a:t>
            </a:r>
            <a:endParaRPr b="0" lang="en-US" sz="1800" spc="-1" strike="noStrike">
              <a:latin typeface="Arial"/>
            </a:endParaRPr>
          </a:p>
        </p:txBody>
      </p:sp>
      <p:sp>
        <p:nvSpPr>
          <p:cNvPr id="131" name="CustomShape 8"/>
          <p:cNvSpPr/>
          <p:nvPr/>
        </p:nvSpPr>
        <p:spPr>
          <a:xfrm rot="219600">
            <a:off x="7032600" y="2560320"/>
            <a:ext cx="356400" cy="455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603a14"/>
                </a:solidFill>
                <a:latin typeface="Calibri"/>
              </a:rPr>
              <a:t>?</a:t>
            </a:r>
            <a:endParaRPr b="0" lang="en-US" sz="2400" spc="-1" strike="noStrike">
              <a:latin typeface="Arial"/>
            </a:endParaRPr>
          </a:p>
        </p:txBody>
      </p:sp>
      <p:sp>
        <p:nvSpPr>
          <p:cNvPr id="132" name="CustomShape 9"/>
          <p:cNvSpPr/>
          <p:nvPr/>
        </p:nvSpPr>
        <p:spPr>
          <a:xfrm rot="20972400">
            <a:off x="11751120" y="2320200"/>
            <a:ext cx="273960" cy="303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3" name="CustomShape 10"/>
          <p:cNvSpPr/>
          <p:nvPr/>
        </p:nvSpPr>
        <p:spPr>
          <a:xfrm rot="562200">
            <a:off x="11772360" y="3448080"/>
            <a:ext cx="260280" cy="272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34" name="CustomShape 11"/>
          <p:cNvSpPr/>
          <p:nvPr/>
        </p:nvSpPr>
        <p:spPr>
          <a:xfrm rot="571200">
            <a:off x="11134080" y="5626440"/>
            <a:ext cx="273960" cy="303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603a14"/>
                </a:solidFill>
                <a:latin typeface="Calibri"/>
              </a:rPr>
              <a:t>?</a:t>
            </a:r>
            <a:endParaRPr b="0" lang="en-US" sz="1400" spc="-1" strike="noStrike">
              <a:latin typeface="Arial"/>
            </a:endParaRPr>
          </a:p>
        </p:txBody>
      </p:sp>
      <p:pic>
        <p:nvPicPr>
          <p:cNvPr id="135" name="Picture 14" descr=""/>
          <p:cNvPicPr/>
          <p:nvPr/>
        </p:nvPicPr>
        <p:blipFill>
          <a:blip r:embed="rId3"/>
          <a:stretch/>
        </p:blipFill>
        <p:spPr>
          <a:xfrm rot="20967600">
            <a:off x="504000" y="2017800"/>
            <a:ext cx="2849040" cy="3305160"/>
          </a:xfrm>
          <a:prstGeom prst="rect">
            <a:avLst/>
          </a:prstGeom>
          <a:ln>
            <a:noFill/>
          </a:ln>
        </p:spPr>
      </p:pic>
      <p:sp>
        <p:nvSpPr>
          <p:cNvPr id="136" name="CustomShape 12"/>
          <p:cNvSpPr/>
          <p:nvPr/>
        </p:nvSpPr>
        <p:spPr>
          <a:xfrm rot="20949600">
            <a:off x="2718360" y="3305880"/>
            <a:ext cx="4540680" cy="947880"/>
          </a:xfrm>
          <a:prstGeom prst="rect">
            <a:avLst/>
          </a:prstGeom>
          <a:noFill/>
          <a:ln>
            <a:noFill/>
          </a:ln>
        </p:spPr>
        <p:style>
          <a:lnRef idx="0"/>
          <a:fillRef idx="0"/>
          <a:effectRef idx="0"/>
          <a:fontRef idx="minor"/>
        </p:style>
        <p:txBody>
          <a:bodyPr wrap="none" lIns="0" rIns="0" tIns="0" bIns="0" anchor="ctr">
            <a:noAutofit/>
          </a:bodyPr>
          <a:p>
            <a:pPr algn="ctr">
              <a:lnSpc>
                <a:spcPct val="100000"/>
              </a:lnSpc>
            </a:pPr>
            <a:r>
              <a:rPr b="1" lang="en-US" sz="6600" spc="-1" strike="noStrike">
                <a:solidFill>
                  <a:srgbClr val="f3be60"/>
                </a:solidFill>
                <a:latin typeface="Calibri"/>
              </a:rPr>
              <a:t>Questions?</a:t>
            </a:r>
            <a:endParaRPr b="0" lang="en-US" sz="6600" spc="-1" strike="noStrike">
              <a:latin typeface="Arial"/>
            </a:endParaRPr>
          </a:p>
        </p:txBody>
      </p:sp>
      <p:pic>
        <p:nvPicPr>
          <p:cNvPr id="137" name="Picture 16" descr=""/>
          <p:cNvPicPr/>
          <p:nvPr/>
        </p:nvPicPr>
        <p:blipFill>
          <a:blip r:embed="rId4"/>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609120" y="273600"/>
            <a:ext cx="10969560" cy="1144800"/>
          </a:xfrm>
          <a:prstGeom prst="rect">
            <a:avLst/>
          </a:prstGeom>
        </p:spPr>
        <p:txBody>
          <a:bodyPr lIns="0" rIns="0" tIns="0" bIns="0" anchor="ctr">
            <a:noAutofit/>
          </a:bodyPr>
          <a:p>
            <a:r>
              <a:rPr b="0" lang="en-US" sz="2400" spc="-1" strike="noStrike">
                <a:solidFill>
                  <a:srgbClr val="ffffff"/>
                </a:solidFill>
                <a:latin typeface="Calibri"/>
              </a:rPr>
              <a:t>Click to edit the title text format</a:t>
            </a:r>
            <a:endParaRPr b="0" lang="en-US" sz="2400" spc="-1" strike="noStrike">
              <a:solidFill>
                <a:srgbClr val="ffffff"/>
              </a:solidFill>
              <a:latin typeface="Calibri"/>
            </a:endParaRPr>
          </a:p>
        </p:txBody>
      </p:sp>
      <p:sp>
        <p:nvSpPr>
          <p:cNvPr id="175"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400" spc="-1" strike="noStrike">
                <a:solidFill>
                  <a:srgbClr val="ffffff"/>
                </a:solidFill>
                <a:latin typeface="Calibri"/>
              </a:rPr>
              <a:t>Click to edit the outline text format</a:t>
            </a:r>
            <a:endParaRPr b="0" lang="en-US" sz="3400" spc="-1" strike="noStrike">
              <a:solidFill>
                <a:srgbClr val="ffffff"/>
              </a:solidFill>
              <a:latin typeface="Calibri"/>
            </a:endParaRPr>
          </a:p>
          <a:p>
            <a:pPr lvl="1" marL="864000" indent="-324000">
              <a:spcBef>
                <a:spcPts val="1134"/>
              </a:spcBef>
              <a:buClr>
                <a:srgbClr val="ffffff"/>
              </a:buClr>
              <a:buSzPct val="75000"/>
              <a:buFont typeface="Symbol" charset="2"/>
              <a:buChar char=""/>
            </a:pPr>
            <a:r>
              <a:rPr b="0" lang="en-US" sz="3000" spc="-1" strike="noStrike">
                <a:solidFill>
                  <a:srgbClr val="ffffff"/>
                </a:solidFill>
                <a:latin typeface="Calibri"/>
              </a:rPr>
              <a:t>Second Outline Level</a:t>
            </a:r>
            <a:endParaRPr b="0" lang="en-US" sz="3000" spc="-1" strike="noStrike">
              <a:solidFill>
                <a:srgbClr val="ffffff"/>
              </a:solidFill>
              <a:latin typeface="Calibri"/>
            </a:endParaRPr>
          </a:p>
          <a:p>
            <a:pPr lvl="2" marL="1296000" indent="-288000">
              <a:spcBef>
                <a:spcPts val="850"/>
              </a:spcBef>
              <a:buClr>
                <a:srgbClr val="ffffff"/>
              </a:buClr>
              <a:buSzPct val="45000"/>
              <a:buFont typeface="Wingdings" charset="2"/>
              <a:buChar char=""/>
            </a:pPr>
            <a:r>
              <a:rPr b="0" lang="en-US" sz="2800" spc="-1" strike="noStrike">
                <a:solidFill>
                  <a:srgbClr val="ffffff"/>
                </a:solidFill>
                <a:latin typeface="Calibri"/>
              </a:rPr>
              <a:t>Third Outline Level</a:t>
            </a:r>
            <a:endParaRPr b="0" lang="en-US" sz="2800" spc="-1" strike="noStrike">
              <a:solidFill>
                <a:srgbClr val="ffffff"/>
              </a:solidFill>
              <a:latin typeface="Calibri"/>
            </a:endParaRPr>
          </a:p>
          <a:p>
            <a:pPr lvl="3" marL="1728000" indent="-216000">
              <a:spcBef>
                <a:spcPts val="567"/>
              </a:spcBef>
              <a:buClr>
                <a:srgbClr val="ffffff"/>
              </a:buClr>
              <a:buSzPct val="75000"/>
              <a:buFont typeface="Symbol" charset="2"/>
              <a:buChar char=""/>
            </a:pPr>
            <a:r>
              <a:rPr b="0" lang="en-US" sz="2600" spc="-1" strike="noStrike">
                <a:solidFill>
                  <a:srgbClr val="ffffff"/>
                </a:solidFill>
                <a:latin typeface="Calibri"/>
              </a:rPr>
              <a:t>Fourth Outline Level</a:t>
            </a:r>
            <a:endParaRPr b="0" lang="en-US" sz="2600" spc="-1" strike="noStrike">
              <a:solidFill>
                <a:srgbClr val="ffffff"/>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hyperlink" Target="http://softuni.bg/" TargetMode="Externa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hyperlink" Target="http://activemq.apache.org/download.html" TargetMode="External"/><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s://softuni.bg/courses/java-mvc-frameworks-spring" TargetMode="Externa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slideLayout" Target="../slideLayouts/slideLayout37.xml"/><Relationship Id="rId11"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hyperlink" Target="http://creativecommons.org/licenses/by-nc-sa/4.0/" TargetMode="External"/><Relationship Id="rId2" Type="http://schemas.openxmlformats.org/officeDocument/2006/relationships/hyperlink" Target="http://creativecommons.org/licenses/by-nc-sa/4.0/" TargetMode="External"/><Relationship Id="rId3" Type="http://schemas.openxmlformats.org/officeDocument/2006/relationships/hyperlink" Target="http://creativecommons.org/licenses/by-nc-sa/4.0/" TargetMode="External"/><Relationship Id="rId4" Type="http://schemas.openxmlformats.org/officeDocument/2006/relationships/image" Target="../media/image42.png"/><Relationship Id="rId5" Type="http://schemas.openxmlformats.org/officeDocument/2006/relationships/slideLayout" Target="../slideLayouts/slideLayout13.xml"/><Relationship Id="rId6"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hyperlink" Target="http://softuni.bg/" TargetMode="External"/><Relationship Id="rId2" Type="http://schemas.openxmlformats.org/officeDocument/2006/relationships/hyperlink" Target="http://softuni.foundation/" TargetMode="External"/><Relationship Id="rId3" Type="http://schemas.openxmlformats.org/officeDocument/2006/relationships/hyperlink" Target="https://www.facebook.com/SoftwareUniversity" TargetMode="External"/><Relationship Id="rId4" Type="http://schemas.openxmlformats.org/officeDocument/2006/relationships/hyperlink" Target="http://forum.softuni.bg/" TargetMode="External"/><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9" Type="http://schemas.openxmlformats.org/officeDocument/2006/relationships/image" Target="../media/image47.png"/><Relationship Id="rId10" Type="http://schemas.openxmlformats.org/officeDocument/2006/relationships/slideLayout" Target="../slideLayouts/slideLayout49.xml"/><Relationship Id="rId11"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579840" y="291600"/>
            <a:ext cx="7909920" cy="1476000"/>
          </a:xfrm>
          <a:prstGeom prst="rect">
            <a:avLst/>
          </a:prstGeom>
          <a:noFill/>
          <a:ln>
            <a:noFill/>
          </a:ln>
        </p:spPr>
        <p:txBody>
          <a:bodyPr lIns="0" rIns="0" tIns="0" bIns="0" anchor="ctr">
            <a:normAutofit/>
          </a:bodyPr>
          <a:p>
            <a:pPr algn="r">
              <a:lnSpc>
                <a:spcPct val="90000"/>
              </a:lnSpc>
            </a:pPr>
            <a:r>
              <a:rPr b="1" lang="en-US" sz="5400" spc="-1" strike="noStrike">
                <a:solidFill>
                  <a:srgbClr val="f6d18e"/>
                </a:solidFill>
                <a:latin typeface="Calibri"/>
              </a:rPr>
              <a:t>Java MVC Frameworks</a:t>
            </a:r>
            <a:endParaRPr b="0" lang="en-US" sz="5400" spc="-1" strike="noStrike">
              <a:solidFill>
                <a:srgbClr val="ffffff"/>
              </a:solidFill>
              <a:latin typeface="Calibri"/>
            </a:endParaRPr>
          </a:p>
        </p:txBody>
      </p:sp>
      <p:sp>
        <p:nvSpPr>
          <p:cNvPr id="219" name="TextShape 2"/>
          <p:cNvSpPr txBox="1"/>
          <p:nvPr/>
        </p:nvSpPr>
        <p:spPr>
          <a:xfrm>
            <a:off x="5865840" y="1388520"/>
            <a:ext cx="5623920" cy="758520"/>
          </a:xfrm>
          <a:prstGeom prst="rect">
            <a:avLst/>
          </a:prstGeom>
          <a:noFill/>
          <a:ln>
            <a:noFill/>
          </a:ln>
        </p:spPr>
        <p:txBody>
          <a:bodyPr lIns="0" rIns="0" tIns="0" bIns="0">
            <a:normAutofit fontScale="46000"/>
          </a:bodyPr>
          <a:p>
            <a:pPr algn="r">
              <a:lnSpc>
                <a:spcPct val="105000"/>
              </a:lnSpc>
              <a:spcAft>
                <a:spcPts val="601"/>
              </a:spcAft>
            </a:pPr>
            <a:r>
              <a:rPr b="0" lang="en-US" sz="4000" spc="199" strike="noStrike">
                <a:solidFill>
                  <a:srgbClr val="f0a22e"/>
                </a:solidFill>
                <a:latin typeface="Calibri"/>
              </a:rPr>
              <a:t>The Right Way: Architecture</a:t>
            </a:r>
            <a:endParaRPr b="0" lang="en-US" sz="4000" spc="-1" strike="noStrike">
              <a:latin typeface="Arial"/>
            </a:endParaRPr>
          </a:p>
        </p:txBody>
      </p:sp>
      <p:sp>
        <p:nvSpPr>
          <p:cNvPr id="220" name="TextShape 3"/>
          <p:cNvSpPr txBox="1"/>
          <p:nvPr/>
        </p:nvSpPr>
        <p:spPr>
          <a:xfrm>
            <a:off x="684360" y="4583160"/>
            <a:ext cx="3187080" cy="524880"/>
          </a:xfrm>
          <a:prstGeom prst="rect">
            <a:avLst/>
          </a:prstGeom>
          <a:noFill/>
          <a:ln>
            <a:noFill/>
          </a:ln>
        </p:spPr>
        <p:txBody>
          <a:bodyPr lIns="36000" rIns="36000" tIns="36000" bIns="36000" anchor="b">
            <a:noAutofit/>
          </a:bodyPr>
          <a:p>
            <a:pPr>
              <a:lnSpc>
                <a:spcPct val="105000"/>
              </a:lnSpc>
            </a:pPr>
            <a:r>
              <a:rPr b="1" lang="en-US" sz="2800" spc="-1" strike="noStrike">
                <a:solidFill>
                  <a:srgbClr val="ee792a"/>
                </a:solidFill>
                <a:latin typeface="Calibri"/>
              </a:rPr>
              <a:t>SoftUni Team</a:t>
            </a:r>
            <a:endParaRPr b="0" lang="en-US" sz="2800" spc="-1" strike="noStrike">
              <a:solidFill>
                <a:srgbClr val="ffffff"/>
              </a:solidFill>
              <a:latin typeface="Calibri"/>
            </a:endParaRPr>
          </a:p>
        </p:txBody>
      </p:sp>
      <p:sp>
        <p:nvSpPr>
          <p:cNvPr id="221" name="TextShape 4"/>
          <p:cNvSpPr txBox="1"/>
          <p:nvPr/>
        </p:nvSpPr>
        <p:spPr>
          <a:xfrm>
            <a:off x="684360" y="5053320"/>
            <a:ext cx="3187080" cy="443880"/>
          </a:xfrm>
          <a:prstGeom prst="rect">
            <a:avLst/>
          </a:prstGeom>
          <a:noFill/>
          <a:ln>
            <a:noFill/>
          </a:ln>
        </p:spPr>
        <p:txBody>
          <a:bodyPr lIns="36000" rIns="36000" tIns="36000" bIns="36000" anchor="ctr">
            <a:noAutofit/>
          </a:bodyPr>
          <a:p>
            <a:pPr>
              <a:lnSpc>
                <a:spcPct val="105000"/>
              </a:lnSpc>
            </a:pPr>
            <a:r>
              <a:rPr b="1" lang="en-US" sz="2300" spc="-1" strike="noStrike">
                <a:solidFill>
                  <a:srgbClr val="f4b36c"/>
                </a:solidFill>
                <a:latin typeface="Calibri"/>
              </a:rPr>
              <a:t>Technical Trainers</a:t>
            </a:r>
            <a:endParaRPr b="0" lang="en-US" sz="2300" spc="-1" strike="noStrike">
              <a:solidFill>
                <a:srgbClr val="ffffff"/>
              </a:solidFill>
              <a:latin typeface="Calibri"/>
            </a:endParaRPr>
          </a:p>
        </p:txBody>
      </p:sp>
      <p:sp>
        <p:nvSpPr>
          <p:cNvPr id="222" name="TextShape 5"/>
          <p:cNvSpPr txBox="1"/>
          <p:nvPr/>
        </p:nvSpPr>
        <p:spPr>
          <a:xfrm>
            <a:off x="684360" y="5499720"/>
            <a:ext cx="3187080" cy="363240"/>
          </a:xfrm>
          <a:prstGeom prst="rect">
            <a:avLst/>
          </a:prstGeom>
          <a:noFill/>
          <a:ln>
            <a:noFill/>
          </a:ln>
        </p:spPr>
        <p:txBody>
          <a:bodyPr lIns="36000" rIns="36000" tIns="36000" bIns="36000" anchor="ctr">
            <a:noAutofit/>
          </a:bodyPr>
          <a:p>
            <a:pPr>
              <a:lnSpc>
                <a:spcPct val="105000"/>
              </a:lnSpc>
            </a:pPr>
            <a:r>
              <a:rPr b="1" lang="en-US" sz="2000" spc="-1" strike="noStrike">
                <a:solidFill>
                  <a:srgbClr val="f9daab"/>
                </a:solidFill>
                <a:latin typeface="Calibri"/>
              </a:rPr>
              <a:t>Software University</a:t>
            </a:r>
            <a:endParaRPr b="0" lang="en-US" sz="2000" spc="-1" strike="noStrike">
              <a:solidFill>
                <a:srgbClr val="ffffff"/>
              </a:solidFill>
              <a:latin typeface="Calibri"/>
            </a:endParaRPr>
          </a:p>
        </p:txBody>
      </p:sp>
      <p:sp>
        <p:nvSpPr>
          <p:cNvPr id="223" name="TextShape 6"/>
          <p:cNvSpPr txBox="1"/>
          <p:nvPr/>
        </p:nvSpPr>
        <p:spPr>
          <a:xfrm>
            <a:off x="684360" y="5841000"/>
            <a:ext cx="3187080" cy="330840"/>
          </a:xfrm>
          <a:prstGeom prst="rect">
            <a:avLst/>
          </a:prstGeom>
          <a:noFill/>
          <a:ln>
            <a:noFill/>
          </a:ln>
        </p:spPr>
        <p:txBody>
          <a:bodyPr lIns="36000" rIns="36000" tIns="36000" bIns="36000" anchor="ctr">
            <a:noAutofit/>
          </a:bodyPr>
          <a:p>
            <a:pPr>
              <a:lnSpc>
                <a:spcPct val="105000"/>
              </a:lnSpc>
            </a:pPr>
            <a:r>
              <a:rPr b="1" lang="en-US" sz="1800" spc="-1" strike="noStrike" u="sng">
                <a:solidFill>
                  <a:srgbClr val="f6c781"/>
                </a:solidFill>
                <a:uFillTx/>
                <a:latin typeface="Calibri"/>
                <a:hlinkClick r:id="rId1"/>
              </a:rPr>
              <a:t>http://softuni.bg</a:t>
            </a:r>
            <a:endParaRPr b="0" lang="en-US" sz="1800" spc="-1" strike="noStrike">
              <a:solidFill>
                <a:srgbClr val="ffffff"/>
              </a:solidFill>
              <a:latin typeface="Calibri"/>
            </a:endParaRPr>
          </a:p>
        </p:txBody>
      </p:sp>
      <p:pic>
        <p:nvPicPr>
          <p:cNvPr id="224" name="Picture 4" descr=""/>
          <p:cNvPicPr/>
          <p:nvPr/>
        </p:nvPicPr>
        <p:blipFill>
          <a:blip r:embed="rId2">
            <a:alphaModFix amt="50000"/>
          </a:blip>
          <a:stretch/>
        </p:blipFill>
        <p:spPr>
          <a:xfrm>
            <a:off x="745920" y="3219120"/>
            <a:ext cx="2175120" cy="760680"/>
          </a:xfrm>
          <a:prstGeom prst="rect">
            <a:avLst/>
          </a:prstGeom>
          <a:ln>
            <a:solidFill>
              <a:schemeClr val="accent1">
                <a:lumMod val="75000"/>
                <a:alpha val="50000"/>
              </a:schemeClr>
            </a:solidFill>
          </a:ln>
        </p:spPr>
      </p:pic>
      <p:pic>
        <p:nvPicPr>
          <p:cNvPr id="225" name="Picture 12" descr=""/>
          <p:cNvPicPr/>
          <p:nvPr/>
        </p:nvPicPr>
        <p:blipFill>
          <a:blip r:embed="rId3"/>
          <a:stretch/>
        </p:blipFill>
        <p:spPr>
          <a:xfrm>
            <a:off x="3415320" y="3963600"/>
            <a:ext cx="2115360" cy="2289240"/>
          </a:xfrm>
          <a:prstGeom prst="rect">
            <a:avLst/>
          </a:prstGeom>
          <a:ln>
            <a:noFill/>
          </a:ln>
        </p:spPr>
      </p:pic>
      <p:pic>
        <p:nvPicPr>
          <p:cNvPr id="226" name="Picture 22" descr=""/>
          <p:cNvPicPr/>
          <p:nvPr/>
        </p:nvPicPr>
        <p:blipFill>
          <a:blip r:embed="rId4"/>
          <a:stretch/>
        </p:blipFill>
        <p:spPr>
          <a:xfrm>
            <a:off x="678600" y="2496240"/>
            <a:ext cx="2211840" cy="551520"/>
          </a:xfrm>
          <a:prstGeom prst="rect">
            <a:avLst/>
          </a:prstGeom>
          <a:ln>
            <a:noFill/>
          </a:ln>
        </p:spPr>
      </p:pic>
      <p:sp>
        <p:nvSpPr>
          <p:cNvPr id="227" name="CustomShape 7"/>
          <p:cNvSpPr/>
          <p:nvPr/>
        </p:nvSpPr>
        <p:spPr>
          <a:xfrm rot="1611000">
            <a:off x="4573080" y="3423240"/>
            <a:ext cx="1923840" cy="1021680"/>
          </a:xfrm>
          <a:prstGeom prst="rect">
            <a:avLst/>
          </a:prstGeom>
          <a:noFill/>
          <a:ln>
            <a:noFill/>
          </a:ln>
        </p:spPr>
        <p:style>
          <a:lnRef idx="0"/>
          <a:fillRef idx="0"/>
          <a:effectRef idx="0"/>
          <a:fontRef idx="minor"/>
        </p:style>
        <p:txBody>
          <a:bodyPr lIns="90000" rIns="90000" tIns="45000" bIns="45000">
            <a:spAutoFit/>
          </a:bodyPr>
          <a:p>
            <a:pPr algn="ctr">
              <a:lnSpc>
                <a:spcPct val="85000"/>
              </a:lnSpc>
            </a:pPr>
            <a:r>
              <a:rPr b="1" lang="en-US" sz="2400" spc="49" strike="noStrike">
                <a:solidFill>
                  <a:srgbClr val="fff0d9"/>
                </a:solidFill>
                <a:latin typeface="Calibri"/>
              </a:rPr>
              <a:t>Java MVC Frameworks</a:t>
            </a:r>
            <a:endParaRPr b="0" lang="en-US" sz="2400" spc="-1" strike="noStrike">
              <a:latin typeface="Arial"/>
            </a:endParaRPr>
          </a:p>
        </p:txBody>
      </p:sp>
      <p:pic>
        <p:nvPicPr>
          <p:cNvPr id="228" name="Picture 3" descr=""/>
          <p:cNvPicPr/>
          <p:nvPr/>
        </p:nvPicPr>
        <p:blipFill>
          <a:blip r:embed="rId5"/>
          <a:stretch/>
        </p:blipFill>
        <p:spPr>
          <a:xfrm>
            <a:off x="7008840" y="2305800"/>
            <a:ext cx="3762000" cy="2990520"/>
          </a:xfrm>
          <a:prstGeom prst="rect">
            <a:avLst/>
          </a:prstGeom>
          <a:ln>
            <a:noFill/>
          </a:ln>
        </p:spPr>
      </p:pic>
      <p:pic>
        <p:nvPicPr>
          <p:cNvPr id="229" name="Picture 13" descr=""/>
          <p:cNvPicPr/>
          <p:nvPr/>
        </p:nvPicPr>
        <p:blipFill>
          <a:blip r:embed="rId6"/>
          <a:stretch/>
        </p:blipFill>
        <p:spPr>
          <a:xfrm>
            <a:off x="9447840" y="4702680"/>
            <a:ext cx="2315160" cy="159948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912960" y="4952880"/>
            <a:ext cx="10362960" cy="820080"/>
          </a:xfrm>
          <a:prstGeom prst="rect">
            <a:avLst/>
          </a:prstGeom>
          <a:noFill/>
          <a:ln>
            <a:noFill/>
          </a:ln>
        </p:spPr>
        <p:txBody>
          <a:bodyPr lIns="36000" rIns="36000" tIns="36000" bIns="36000" anchor="b">
            <a:noAutofit/>
          </a:bodyPr>
          <a:p>
            <a:pPr algn="ctr">
              <a:lnSpc>
                <a:spcPct val="90000"/>
              </a:lnSpc>
            </a:pPr>
            <a:r>
              <a:rPr b="1" lang="en-US" sz="5400" spc="-1" strike="noStrike">
                <a:solidFill>
                  <a:srgbClr val="f3be60"/>
                </a:solidFill>
                <a:latin typeface="Calibri"/>
              </a:rPr>
              <a:t>Thin Controllers</a:t>
            </a:r>
            <a:endParaRPr b="0" lang="en-US" sz="5400" spc="-1" strike="noStrike">
              <a:solidFill>
                <a:srgbClr val="ffffff"/>
              </a:solidFill>
              <a:latin typeface="Calibri"/>
            </a:endParaRPr>
          </a:p>
        </p:txBody>
      </p:sp>
      <p:sp>
        <p:nvSpPr>
          <p:cNvPr id="263" name="TextShape 2"/>
          <p:cNvSpPr txBox="1"/>
          <p:nvPr/>
        </p:nvSpPr>
        <p:spPr>
          <a:xfrm>
            <a:off x="912960" y="5754960"/>
            <a:ext cx="10362960" cy="718560"/>
          </a:xfrm>
          <a:prstGeom prst="rect">
            <a:avLst/>
          </a:prstGeom>
          <a:noFill/>
          <a:ln>
            <a:noFill/>
          </a:ln>
        </p:spPr>
        <p:txBody>
          <a:bodyPr lIns="36000" rIns="36000" tIns="36000" bIns="36000">
            <a:noAutofit/>
          </a:bodyPr>
          <a:p>
            <a:pPr algn="ctr">
              <a:lnSpc>
                <a:spcPct val="105000"/>
              </a:lnSpc>
              <a:spcAft>
                <a:spcPts val="601"/>
              </a:spcAft>
            </a:pPr>
            <a:r>
              <a:rPr b="0" lang="en-US" sz="4000" spc="199" strike="noStrike">
                <a:solidFill>
                  <a:srgbClr val="f0a22e"/>
                </a:solidFill>
                <a:latin typeface="Calibri"/>
              </a:rPr>
              <a:t>Creating Simple Components</a:t>
            </a:r>
            <a:endParaRPr b="0" lang="en-US" sz="4000" spc="-1" strike="noStrike">
              <a:solidFill>
                <a:srgbClr val="ffffff"/>
              </a:solidFill>
              <a:latin typeface="Calibri"/>
            </a:endParaRPr>
          </a:p>
        </p:txBody>
      </p:sp>
      <p:pic>
        <p:nvPicPr>
          <p:cNvPr id="264" name="Picture 4" descr=""/>
          <p:cNvPicPr/>
          <p:nvPr/>
        </p:nvPicPr>
        <p:blipFill>
          <a:blip r:embed="rId1"/>
          <a:stretch/>
        </p:blipFill>
        <p:spPr>
          <a:xfrm>
            <a:off x="1848960" y="2133720"/>
            <a:ext cx="8490240" cy="2264760"/>
          </a:xfrm>
          <a:prstGeom prst="rect">
            <a:avLst/>
          </a:prstGeom>
          <a:ln>
            <a:noFill/>
          </a:ln>
        </p:spPr>
      </p:pic>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BAA61355-99BB-4907-B45E-40745032B13D}" type="slidenum">
              <a:rPr b="0" lang="en-US" sz="1000" spc="-1" strike="noStrike">
                <a:solidFill>
                  <a:srgbClr val="ffffff"/>
                </a:solidFill>
                <a:latin typeface="Calibri"/>
              </a:rPr>
              <a:t>&lt;number&gt;</a:t>
            </a:fld>
            <a:endParaRPr b="0" lang="en-US" sz="1000" spc="-1" strike="noStrike">
              <a:latin typeface="Times New Roman"/>
            </a:endParaRPr>
          </a:p>
        </p:txBody>
      </p:sp>
      <p:sp>
        <p:nvSpPr>
          <p:cNvPr id="266"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Controllers should follow well known principles such as </a:t>
            </a:r>
            <a:r>
              <a:rPr b="0" lang="en-US" sz="3400" spc="-1" strike="noStrike">
                <a:solidFill>
                  <a:srgbClr val="f3cd60"/>
                </a:solidFill>
                <a:latin typeface="Calibri"/>
              </a:rPr>
              <a:t>DRY</a:t>
            </a:r>
            <a:r>
              <a:rPr b="0" lang="en-US" sz="3400" spc="-1" strike="noStrike">
                <a:solidFill>
                  <a:srgbClr val="ffffff"/>
                </a:solidFill>
                <a:latin typeface="Calibri"/>
              </a:rPr>
              <a:t> and </a:t>
            </a:r>
            <a:r>
              <a:rPr b="0" lang="en-US" sz="3400" spc="-1" strike="noStrike">
                <a:solidFill>
                  <a:srgbClr val="f3cd60"/>
                </a:solidFill>
                <a:latin typeface="Calibri"/>
              </a:rPr>
              <a:t>KISS</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Should delegate functionality to the </a:t>
            </a:r>
            <a:r>
              <a:rPr b="0" lang="en-US" sz="3400" spc="-1" strike="noStrike">
                <a:solidFill>
                  <a:srgbClr val="f3cd60"/>
                </a:solidFill>
                <a:latin typeface="Calibri"/>
              </a:rPr>
              <a:t>model</a:t>
            </a:r>
            <a:r>
              <a:rPr b="0" lang="en-US" sz="3400" spc="-1" strike="noStrike">
                <a:solidFill>
                  <a:srgbClr val="ffffff"/>
                </a:solidFill>
                <a:latin typeface="Calibri"/>
              </a:rPr>
              <a:t> layer </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The </a:t>
            </a:r>
            <a:r>
              <a:rPr b="0" lang="en-US" sz="3400" spc="-1" strike="noStrike">
                <a:solidFill>
                  <a:srgbClr val="f3cd60"/>
                </a:solidFill>
                <a:latin typeface="Calibri"/>
              </a:rPr>
              <a:t>model</a:t>
            </a:r>
            <a:r>
              <a:rPr b="0" lang="en-US" sz="3400" spc="-1" strike="noStrike">
                <a:solidFill>
                  <a:srgbClr val="ffffff"/>
                </a:solidFill>
                <a:latin typeface="Calibri"/>
              </a:rPr>
              <a:t> layer consists of application logic, e.g. services, executors, strategies, mappers, DTOs, entities, etc.</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267"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Thin Controllers</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ACBCE671-259D-40FB-B094-E3972630C5A2}" type="slidenum">
              <a:rPr b="0" lang="en-US" sz="1000" spc="-1" strike="noStrike">
                <a:solidFill>
                  <a:srgbClr val="ffffff"/>
                </a:solidFill>
                <a:latin typeface="Calibri"/>
              </a:rPr>
              <a:t>&lt;number&gt;</a:t>
            </a:fld>
            <a:endParaRPr b="0" lang="en-US" sz="1000" spc="-1" strike="noStrike">
              <a:latin typeface="Times New Roman"/>
            </a:endParaRPr>
          </a:p>
        </p:txBody>
      </p:sp>
      <p:sp>
        <p:nvSpPr>
          <p:cNvPr id="269" name="TextShape 2"/>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Thin Controller Example</a:t>
            </a:r>
            <a:endParaRPr b="0" lang="en-US" sz="4000" spc="-1" strike="noStrike">
              <a:solidFill>
                <a:srgbClr val="ffffff"/>
              </a:solidFill>
              <a:latin typeface="Calibri"/>
            </a:endParaRPr>
          </a:p>
        </p:txBody>
      </p:sp>
      <p:sp>
        <p:nvSpPr>
          <p:cNvPr id="270" name="CustomShape 3"/>
          <p:cNvSpPr/>
          <p:nvPr/>
        </p:nvSpPr>
        <p:spPr>
          <a:xfrm>
            <a:off x="758880" y="1507320"/>
            <a:ext cx="10667520" cy="49338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3cd60"/>
                </a:solidFill>
                <a:latin typeface="Consolas"/>
              </a:rPr>
              <a:t>@PreAuthorize</a:t>
            </a:r>
            <a:r>
              <a:rPr b="1" lang="en-US" sz="2600" spc="-1" strike="noStrike">
                <a:solidFill>
                  <a:srgbClr val="fbeec9"/>
                </a:solidFill>
                <a:latin typeface="Consolas"/>
              </a:rPr>
              <a:t>("</a:t>
            </a:r>
            <a:r>
              <a:rPr b="1" lang="en-US" sz="2600" spc="-1" strike="noStrike">
                <a:solidFill>
                  <a:srgbClr val="f3cd60"/>
                </a:solidFill>
                <a:latin typeface="Consolas"/>
              </a:rPr>
              <a:t>isAuthenticated</a:t>
            </a:r>
            <a:r>
              <a:rPr b="1" lang="en-US" sz="2600" spc="-1" strike="noStrike">
                <a:solidFill>
                  <a:srgbClr val="fbeec9"/>
                </a:solidFill>
                <a:latin typeface="Consolas"/>
              </a:rPr>
              <a:t>()")</a:t>
            </a:r>
            <a:endParaRPr b="0" lang="en-US" sz="2600" spc="-1" strike="noStrike">
              <a:latin typeface="Arial"/>
            </a:endParaRPr>
          </a:p>
          <a:p>
            <a:pPr>
              <a:lnSpc>
                <a:spcPct val="100000"/>
              </a:lnSpc>
            </a:pPr>
            <a:r>
              <a:rPr b="1" lang="en-US" sz="2600" spc="-1" strike="noStrike">
                <a:solidFill>
                  <a:srgbClr val="f3cd60"/>
                </a:solidFill>
                <a:latin typeface="Consolas"/>
              </a:rPr>
              <a:t>@GetMapping</a:t>
            </a:r>
            <a:r>
              <a:rPr b="1" lang="en-US" sz="2600" spc="-1" strike="noStrike">
                <a:solidFill>
                  <a:srgbClr val="fbeec9"/>
                </a:solidFill>
                <a:latin typeface="Consolas"/>
              </a:rPr>
              <a:t>("{</a:t>
            </a:r>
            <a:r>
              <a:rPr b="1" lang="en-US" sz="2600" spc="-1" strike="noStrike">
                <a:solidFill>
                  <a:srgbClr val="f3cd60"/>
                </a:solidFill>
                <a:latin typeface="Consolas"/>
              </a:rPr>
              <a:t>id</a:t>
            </a:r>
            <a:r>
              <a:rPr b="1" lang="en-US" sz="2600" spc="-1" strike="noStrike">
                <a:solidFill>
                  <a:srgbClr val="fbeec9"/>
                </a:solidFill>
                <a:latin typeface="Consolas"/>
              </a:rPr>
              <a:t>}")</a:t>
            </a:r>
            <a:endParaRPr b="0" lang="en-US" sz="2600" spc="-1" strike="noStrike">
              <a:latin typeface="Arial"/>
            </a:endParaRPr>
          </a:p>
          <a:p>
            <a:pPr>
              <a:lnSpc>
                <a:spcPct val="100000"/>
              </a:lnSpc>
            </a:pPr>
            <a:r>
              <a:rPr b="1" lang="en-US" sz="2600" spc="-1" strike="noStrike">
                <a:solidFill>
                  <a:srgbClr val="fbeec9"/>
                </a:solidFill>
                <a:latin typeface="Consolas"/>
              </a:rPr>
              <a:t>public ModelAndView </a:t>
            </a:r>
            <a:r>
              <a:rPr b="1" lang="en-US" sz="2600" spc="-1" strike="noStrike">
                <a:solidFill>
                  <a:srgbClr val="f3cd60"/>
                </a:solidFill>
                <a:latin typeface="Consolas"/>
              </a:rPr>
              <a:t>details</a:t>
            </a:r>
            <a:r>
              <a:rPr b="1" lang="en-US" sz="2600" spc="-1" strike="noStrike">
                <a:solidFill>
                  <a:srgbClr val="fbeec9"/>
                </a:solidFill>
                <a:latin typeface="Consolas"/>
              </a:rPr>
              <a:t>(</a:t>
            </a:r>
            <a:r>
              <a:rPr b="1" lang="en-US" sz="2600" spc="-1" strike="noStrike">
                <a:solidFill>
                  <a:srgbClr val="f3cd60"/>
                </a:solidFill>
                <a:latin typeface="Consolas"/>
              </a:rPr>
              <a:t>ModelAndView</a:t>
            </a:r>
            <a:r>
              <a:rPr b="1" lang="en-US" sz="2600" spc="-1" strike="noStrike">
                <a:solidFill>
                  <a:srgbClr val="fbeec9"/>
                </a:solidFill>
                <a:latin typeface="Consolas"/>
              </a:rPr>
              <a:t> modelAndView, </a:t>
            </a:r>
            <a:r>
              <a:rPr b="1" lang="en-US" sz="2600" spc="-1" strike="noStrike">
                <a:solidFill>
                  <a:srgbClr val="f3cd60"/>
                </a:solidFill>
                <a:latin typeface="Consolas"/>
              </a:rPr>
              <a:t>@PathVariable</a:t>
            </a:r>
            <a:r>
              <a:rPr b="1" lang="en-US" sz="2600" spc="-1" strike="noStrike">
                <a:solidFill>
                  <a:srgbClr val="fbeec9"/>
                </a:solidFill>
                <a:latin typeface="Consolas"/>
              </a:rPr>
              <a:t> Long id) {</a:t>
            </a: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3cd60"/>
                </a:solidFill>
                <a:latin typeface="Consolas"/>
              </a:rPr>
              <a:t>GameDetailsView</a:t>
            </a:r>
            <a:r>
              <a:rPr b="1" lang="en-US" sz="2600" spc="-1" strike="noStrike">
                <a:solidFill>
                  <a:srgbClr val="fbeec9"/>
                </a:solidFill>
                <a:latin typeface="Consolas"/>
              </a:rPr>
              <a:t> game = </a:t>
            </a:r>
            <a:r>
              <a:rPr b="1" lang="en-US" sz="2600" spc="-1" strike="noStrike">
                <a:solidFill>
                  <a:srgbClr val="f3cd60"/>
                </a:solidFill>
                <a:latin typeface="Consolas"/>
              </a:rPr>
              <a:t>gameService</a:t>
            </a:r>
            <a:r>
              <a:rPr b="1" lang="en-US" sz="2600" spc="-1" strike="noStrike">
                <a:solidFill>
                  <a:srgbClr val="fbeec9"/>
                </a:solidFill>
                <a:latin typeface="Consolas"/>
              </a:rPr>
              <a:t>.get(id);</a:t>
            </a:r>
            <a:endParaRPr b="0" lang="en-US" sz="2600" spc="-1" strike="noStrike">
              <a:latin typeface="Arial"/>
            </a:endParaRPr>
          </a:p>
          <a:p>
            <a:pPr>
              <a:lnSpc>
                <a:spcPct val="100000"/>
              </a:lnSpc>
            </a:pPr>
            <a:r>
              <a:rPr b="1" lang="en-US" sz="2600" spc="-1" strike="noStrike">
                <a:solidFill>
                  <a:srgbClr val="fbeec9"/>
                </a:solidFill>
                <a:latin typeface="Consolas"/>
              </a:rPr>
              <a:t>  </a:t>
            </a: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beec9"/>
                </a:solidFill>
                <a:latin typeface="Consolas"/>
              </a:rPr>
              <a:t>modelAndView.setViewName("index");</a:t>
            </a: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beec9"/>
                </a:solidFill>
                <a:latin typeface="Consolas"/>
              </a:rPr>
              <a:t>modelAndView.addObject("game", game);</a:t>
            </a: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beec9"/>
                </a:solidFill>
                <a:latin typeface="Consolas"/>
              </a:rPr>
              <a:t>modelAndView.addObject("title", game.getTitle());</a:t>
            </a:r>
            <a:endParaRPr b="0" lang="en-US" sz="2600" spc="-1" strike="noStrike">
              <a:latin typeface="Arial"/>
            </a:endParaRPr>
          </a:p>
          <a:p>
            <a:pPr>
              <a:lnSpc>
                <a:spcPct val="100000"/>
              </a:lnSpc>
            </a:pP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beec9"/>
                </a:solidFill>
                <a:latin typeface="Consolas"/>
              </a:rPr>
              <a:t>return </a:t>
            </a:r>
            <a:r>
              <a:rPr b="1" lang="en-US" sz="3200" spc="-1" strike="noStrike">
                <a:solidFill>
                  <a:srgbClr val="fbeec9"/>
                </a:solidFill>
                <a:latin typeface="Consolas"/>
              </a:rPr>
              <a:t>modelAndView;</a:t>
            </a:r>
            <a:endParaRPr b="0" lang="en-US" sz="3200" spc="-1" strike="noStrike">
              <a:latin typeface="Arial"/>
            </a:endParaRPr>
          </a:p>
          <a:p>
            <a:pPr>
              <a:lnSpc>
                <a:spcPct val="100000"/>
              </a:lnSpc>
            </a:pPr>
            <a:r>
              <a:rPr b="1" lang="en-US" sz="2600" spc="-1" strike="noStrike">
                <a:solidFill>
                  <a:srgbClr val="fbeec9"/>
                </a:solidFill>
                <a:latin typeface="Consolas"/>
              </a:rPr>
              <a:t>}</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0"/>
                      </p:stCondLst>
                      <p:childTnLst>
                        <p:par>
                          <p:cTn id="70" fill="hold">
                            <p:stCondLst>
                              <p:cond delay="0"/>
                            </p:stCondLst>
                            <p:childTnLst>
                              <p:par>
                                <p:cTn id="71" nodeType="withEffect" fill="hold" presetClass="entr" presetID="1">
                                  <p:stCondLst>
                                    <p:cond delay="0"/>
                                  </p:stCondLst>
                                  <p:childTnLst>
                                    <p:set>
                                      <p:cBhvr>
                                        <p:cTn id="72"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flipV="1">
            <a:off x="3466440" y="2779920"/>
            <a:ext cx="1598400" cy="645840"/>
          </a:xfrm>
          <a:custGeom>
            <a:avLst/>
            <a:gdLst/>
            <a:ahLst/>
            <a:rect l="l" t="t" r="r" b="b"/>
            <a:pathLst>
              <a:path w="21600" h="21600">
                <a:moveTo>
                  <a:pt x="0" y="0"/>
                </a:moveTo>
                <a:lnTo>
                  <a:pt x="21600" y="21600"/>
                </a:lnTo>
              </a:path>
            </a:pathLst>
          </a:custGeom>
          <a:noFill/>
          <a:ln w="25560">
            <a:tailEnd len="med" type="triangle" w="med"/>
          </a:ln>
        </p:spPr>
        <p:style>
          <a:lnRef idx="1">
            <a:schemeClr val="accent1"/>
          </a:lnRef>
          <a:fillRef idx="0">
            <a:schemeClr val="accent1"/>
          </a:fillRef>
          <a:effectRef idx="0">
            <a:schemeClr val="accent1"/>
          </a:effectRef>
          <a:fontRef idx="minor"/>
        </p:style>
      </p:sp>
      <p:sp>
        <p:nvSpPr>
          <p:cNvPr id="272" name="CustomShape 2"/>
          <p:cNvSpPr/>
          <p:nvPr/>
        </p:nvSpPr>
        <p:spPr>
          <a:xfrm>
            <a:off x="7124040" y="2779920"/>
            <a:ext cx="1598400" cy="645840"/>
          </a:xfrm>
          <a:custGeom>
            <a:avLst/>
            <a:gdLst/>
            <a:ahLst/>
            <a:rect l="l" t="t" r="r" b="b"/>
            <a:pathLst>
              <a:path w="21600" h="21600">
                <a:moveTo>
                  <a:pt x="0" y="0"/>
                </a:moveTo>
                <a:lnTo>
                  <a:pt x="21600" y="21600"/>
                </a:lnTo>
              </a:path>
            </a:pathLst>
          </a:custGeom>
          <a:noFill/>
          <a:ln w="25560">
            <a:tailEnd len="med" type="triangle" w="med"/>
          </a:ln>
        </p:spPr>
        <p:style>
          <a:lnRef idx="1">
            <a:schemeClr val="accent1"/>
          </a:lnRef>
          <a:fillRef idx="0">
            <a:schemeClr val="accent1"/>
          </a:fillRef>
          <a:effectRef idx="0">
            <a:schemeClr val="accent1"/>
          </a:effectRef>
          <a:fontRef idx="minor"/>
        </p:style>
      </p:sp>
      <p:sp>
        <p:nvSpPr>
          <p:cNvPr id="273" name="TextShape 3"/>
          <p:cNvSpPr txBox="1"/>
          <p:nvPr/>
        </p:nvSpPr>
        <p:spPr>
          <a:xfrm>
            <a:off x="912960" y="4952880"/>
            <a:ext cx="10362960" cy="820080"/>
          </a:xfrm>
          <a:prstGeom prst="rect">
            <a:avLst/>
          </a:prstGeom>
          <a:noFill/>
          <a:ln>
            <a:noFill/>
          </a:ln>
        </p:spPr>
        <p:txBody>
          <a:bodyPr lIns="36000" rIns="36000" tIns="36000" bIns="36000" anchor="b">
            <a:noAutofit/>
          </a:bodyPr>
          <a:p>
            <a:pPr algn="ctr">
              <a:lnSpc>
                <a:spcPct val="90000"/>
              </a:lnSpc>
            </a:pPr>
            <a:r>
              <a:rPr b="1" lang="en-US" sz="5400" spc="-1" strike="noStrike">
                <a:solidFill>
                  <a:srgbClr val="f3be60"/>
                </a:solidFill>
                <a:latin typeface="Calibri"/>
              </a:rPr>
              <a:t>JMS</a:t>
            </a:r>
            <a:endParaRPr b="0" lang="en-US" sz="5400" spc="-1" strike="noStrike">
              <a:solidFill>
                <a:srgbClr val="ffffff"/>
              </a:solidFill>
              <a:latin typeface="Calibri"/>
            </a:endParaRPr>
          </a:p>
        </p:txBody>
      </p:sp>
      <p:sp>
        <p:nvSpPr>
          <p:cNvPr id="274" name="TextShape 4"/>
          <p:cNvSpPr txBox="1"/>
          <p:nvPr/>
        </p:nvSpPr>
        <p:spPr>
          <a:xfrm>
            <a:off x="912960" y="5754960"/>
            <a:ext cx="10362960" cy="718560"/>
          </a:xfrm>
          <a:prstGeom prst="rect">
            <a:avLst/>
          </a:prstGeom>
          <a:noFill/>
          <a:ln>
            <a:noFill/>
          </a:ln>
        </p:spPr>
        <p:txBody>
          <a:bodyPr lIns="36000" rIns="36000" tIns="36000" bIns="36000">
            <a:noAutofit/>
          </a:bodyPr>
          <a:p>
            <a:pPr algn="ctr">
              <a:lnSpc>
                <a:spcPct val="105000"/>
              </a:lnSpc>
              <a:spcAft>
                <a:spcPts val="601"/>
              </a:spcAft>
            </a:pPr>
            <a:r>
              <a:rPr b="0" lang="en-US" sz="4000" spc="199" strike="noStrike">
                <a:solidFill>
                  <a:srgbClr val="f0a22e"/>
                </a:solidFill>
                <a:latin typeface="Calibri"/>
              </a:rPr>
              <a:t>Sending message between applications</a:t>
            </a:r>
            <a:endParaRPr b="0" lang="en-US" sz="4000" spc="-1" strike="noStrike">
              <a:solidFill>
                <a:srgbClr val="ffffff"/>
              </a:solidFill>
              <a:latin typeface="Calibri"/>
            </a:endParaRPr>
          </a:p>
        </p:txBody>
      </p:sp>
      <p:sp>
        <p:nvSpPr>
          <p:cNvPr id="275" name="CustomShape 5"/>
          <p:cNvSpPr/>
          <p:nvPr/>
        </p:nvSpPr>
        <p:spPr>
          <a:xfrm>
            <a:off x="5064840" y="2133720"/>
            <a:ext cx="2058480" cy="1278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gn="ctr">
              <a:lnSpc>
                <a:spcPct val="100000"/>
              </a:lnSpc>
            </a:pPr>
            <a:r>
              <a:rPr b="1" lang="en-US" sz="2600" spc="-1" strike="noStrike">
                <a:solidFill>
                  <a:srgbClr val="fbeec9"/>
                </a:solidFill>
                <a:latin typeface="Consolas"/>
              </a:rPr>
              <a:t>Java Message Service</a:t>
            </a:r>
            <a:endParaRPr b="0" lang="en-US" sz="2600" spc="-1" strike="noStrike">
              <a:latin typeface="Arial"/>
            </a:endParaRPr>
          </a:p>
        </p:txBody>
      </p:sp>
      <p:sp>
        <p:nvSpPr>
          <p:cNvPr id="276" name="CustomShape 6"/>
          <p:cNvSpPr/>
          <p:nvPr/>
        </p:nvSpPr>
        <p:spPr>
          <a:xfrm>
            <a:off x="7693200" y="3426120"/>
            <a:ext cx="2058480" cy="882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gn="ctr">
              <a:lnSpc>
                <a:spcPct val="100000"/>
              </a:lnSpc>
            </a:pPr>
            <a:r>
              <a:rPr b="1" lang="en-US" sz="2600" spc="-1" strike="noStrike">
                <a:solidFill>
                  <a:srgbClr val="fbeec9"/>
                </a:solidFill>
                <a:latin typeface="Consolas"/>
              </a:rPr>
              <a:t>Message Receiver</a:t>
            </a:r>
            <a:endParaRPr b="0" lang="en-US" sz="2600" spc="-1" strike="noStrike">
              <a:latin typeface="Arial"/>
            </a:endParaRPr>
          </a:p>
        </p:txBody>
      </p:sp>
      <p:sp>
        <p:nvSpPr>
          <p:cNvPr id="277" name="CustomShape 7"/>
          <p:cNvSpPr/>
          <p:nvPr/>
        </p:nvSpPr>
        <p:spPr>
          <a:xfrm>
            <a:off x="2436840" y="3426120"/>
            <a:ext cx="2058480" cy="882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gn="ctr">
              <a:lnSpc>
                <a:spcPct val="100000"/>
              </a:lnSpc>
            </a:pPr>
            <a:r>
              <a:rPr b="1" lang="en-US" sz="2600" spc="-1" strike="noStrike">
                <a:solidFill>
                  <a:srgbClr val="fbeec9"/>
                </a:solidFill>
                <a:latin typeface="Consolas"/>
              </a:rPr>
              <a:t>Message Sender</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0"/>
                      </p:stCondLst>
                      <p:childTnLst>
                        <p:par>
                          <p:cTn id="76" fill="hold">
                            <p:stCondLst>
                              <p:cond delay="0"/>
                            </p:stCondLst>
                            <p:childTnLst>
                              <p:par>
                                <p:cTn id="77" nodeType="withEffect" fill="hold" presetClass="entr" presetID="1">
                                  <p:stCondLst>
                                    <p:cond delay="0"/>
                                  </p:stCondLst>
                                  <p:childTnLst>
                                    <p:set>
                                      <p:cBhvr>
                                        <p:cTn id="78" dur="1" fill="hold">
                                          <p:stCondLst>
                                            <p:cond delay="0"/>
                                          </p:stCondLst>
                                        </p:cTn>
                                        <p:tgtEl>
                                          <p:spTgt spid="275"/>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277"/>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983DE33C-0C0E-4C03-A2A0-7A4C97257385}" type="slidenum">
              <a:rPr b="0" lang="en-US" sz="1000" spc="-1" strike="noStrike">
                <a:solidFill>
                  <a:srgbClr val="ffffff"/>
                </a:solidFill>
                <a:latin typeface="Calibri"/>
              </a:rPr>
              <a:t>&lt;number&gt;</a:t>
            </a:fld>
            <a:endParaRPr b="0" lang="en-US" sz="1000" spc="-1" strike="noStrike">
              <a:latin typeface="Times New Roman"/>
            </a:endParaRPr>
          </a:p>
        </p:txBody>
      </p:sp>
      <p:sp>
        <p:nvSpPr>
          <p:cNvPr id="279"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3cd60"/>
                </a:solidFill>
                <a:latin typeface="Calibri"/>
              </a:rPr>
              <a:t>Apache ActiveMQ</a:t>
            </a:r>
            <a:r>
              <a:rPr b="0" lang="en-US" sz="3400" spc="-1" strike="noStrike">
                <a:solidFill>
                  <a:srgbClr val="ffffff"/>
                </a:solidFill>
                <a:latin typeface="Calibri"/>
              </a:rPr>
              <a:t>.</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Download </a:t>
            </a:r>
            <a:r>
              <a:rPr b="0" lang="en-US" sz="3400" spc="-1" strike="noStrike" u="sng">
                <a:solidFill>
                  <a:srgbClr val="f6c781"/>
                </a:solidFill>
                <a:uFillTx/>
                <a:latin typeface="Calibri"/>
                <a:hlinkClick r:id="rId1"/>
              </a:rPr>
              <a:t>here</a:t>
            </a:r>
            <a:r>
              <a:rPr b="0" lang="en-US" sz="3400" spc="-1" strike="noStrike">
                <a:solidFill>
                  <a:srgbClr val="ffffff"/>
                </a:solidFill>
                <a:latin typeface="Calibri"/>
              </a:rPr>
              <a:t>.</a:t>
            </a:r>
            <a:endParaRPr b="0" lang="en-US" sz="3400" spc="-1" strike="noStrike">
              <a:solidFill>
                <a:srgbClr val="ffffff"/>
              </a:solidFill>
              <a:latin typeface="Calibri"/>
            </a:endParaRPr>
          </a:p>
        </p:txBody>
      </p:sp>
      <p:sp>
        <p:nvSpPr>
          <p:cNvPr id="280"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JMS - What we need?</a:t>
            </a:r>
            <a:endParaRPr b="0" lang="en-US" sz="4000" spc="-1" strike="noStrike">
              <a:solidFill>
                <a:srgbClr val="ffffff"/>
              </a:solidFill>
              <a:latin typeface="Calibri"/>
            </a:endParaRPr>
          </a:p>
        </p:txBody>
      </p:sp>
      <p:pic>
        <p:nvPicPr>
          <p:cNvPr id="281" name="Picture 5" descr=""/>
          <p:cNvPicPr/>
          <p:nvPr/>
        </p:nvPicPr>
        <p:blipFill>
          <a:blip r:embed="rId2"/>
          <a:stretch/>
        </p:blipFill>
        <p:spPr>
          <a:xfrm>
            <a:off x="1141560" y="2971800"/>
            <a:ext cx="9911160" cy="3123720"/>
          </a:xfrm>
          <a:prstGeom prst="rect">
            <a:avLst/>
          </a:prstGeom>
          <a:ln>
            <a:noFill/>
          </a:ln>
        </p:spPr>
      </p:pic>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ADE7579D-3A48-45BF-9CA0-6416BE20FA80}" type="slidenum">
              <a:rPr b="0" lang="en-US" sz="1000" spc="-1" strike="noStrike">
                <a:solidFill>
                  <a:srgbClr val="ffffff"/>
                </a:solidFill>
                <a:latin typeface="Calibri"/>
              </a:rPr>
              <a:t>&lt;number&gt;</a:t>
            </a:fld>
            <a:endParaRPr b="0" lang="en-US" sz="1000" spc="-1" strike="noStrike">
              <a:latin typeface="Times New Roman"/>
            </a:endParaRPr>
          </a:p>
        </p:txBody>
      </p:sp>
      <p:sp>
        <p:nvSpPr>
          <p:cNvPr id="283"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3cd60"/>
                </a:solidFill>
                <a:latin typeface="Calibri"/>
              </a:rPr>
              <a:t>Unzip</a:t>
            </a:r>
            <a:r>
              <a:rPr b="0" lang="en-US" sz="3400" spc="-1" strike="noStrike">
                <a:solidFill>
                  <a:srgbClr val="ffffff"/>
                </a:solidFill>
                <a:latin typeface="Calibri"/>
              </a:rPr>
              <a:t> the archive.</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Go to </a:t>
            </a:r>
            <a:r>
              <a:rPr b="0" lang="en-US" sz="3400" spc="-1" strike="noStrike">
                <a:solidFill>
                  <a:srgbClr val="f3cd60"/>
                </a:solidFill>
                <a:latin typeface="Calibri"/>
              </a:rPr>
              <a:t>bin/</a:t>
            </a:r>
            <a:r>
              <a:rPr b="0" lang="en-US" sz="3400" spc="-1" strike="noStrike">
                <a:solidFill>
                  <a:srgbClr val="ffffff"/>
                </a:solidFill>
                <a:latin typeface="Calibri"/>
              </a:rPr>
              <a:t> folder.</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Depending on your </a:t>
            </a:r>
            <a:r>
              <a:rPr b="0" lang="en-US" sz="3400" spc="-1" strike="noStrike">
                <a:solidFill>
                  <a:srgbClr val="f3cd60"/>
                </a:solidFill>
                <a:latin typeface="Calibri"/>
              </a:rPr>
              <a:t>OS</a:t>
            </a:r>
            <a:r>
              <a:rPr b="0" lang="en-US" sz="3400" spc="-1" strike="noStrike">
                <a:solidFill>
                  <a:srgbClr val="ffffff"/>
                </a:solidFill>
                <a:latin typeface="Calibri"/>
              </a:rPr>
              <a:t>, </a:t>
            </a:r>
            <a:br/>
            <a:r>
              <a:rPr b="0" lang="en-US" sz="3400" spc="-1" strike="noStrike">
                <a:solidFill>
                  <a:srgbClr val="ffffff"/>
                </a:solidFill>
                <a:latin typeface="Calibri"/>
              </a:rPr>
              <a:t>chose one of the 2 folders.</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Run </a:t>
            </a:r>
            <a:r>
              <a:rPr b="0" lang="en-US" sz="3400" spc="-1" strike="noStrike">
                <a:solidFill>
                  <a:srgbClr val="f3cd60"/>
                </a:solidFill>
                <a:latin typeface="Calibri"/>
              </a:rPr>
              <a:t>activemq.bat</a:t>
            </a:r>
            <a:r>
              <a:rPr b="0" lang="en-US" sz="3400" spc="-1" strike="noStrike">
                <a:solidFill>
                  <a:srgbClr val="f3cd60"/>
                </a:solidFill>
                <a:latin typeface="Calibri"/>
              </a:rPr>
              <a:t> </a:t>
            </a:r>
            <a:endParaRPr b="0" lang="en-US" sz="3400" spc="-1" strike="noStrike">
              <a:solidFill>
                <a:srgbClr val="ffffff"/>
              </a:solidFill>
              <a:latin typeface="Calibri"/>
            </a:endParaRPr>
          </a:p>
        </p:txBody>
      </p:sp>
      <p:sp>
        <p:nvSpPr>
          <p:cNvPr id="284"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JMS - What we need?</a:t>
            </a:r>
            <a:endParaRPr b="0" lang="en-US" sz="4000" spc="-1" strike="noStrike">
              <a:solidFill>
                <a:srgbClr val="ffffff"/>
              </a:solidFill>
              <a:latin typeface="Calibri"/>
            </a:endParaRPr>
          </a:p>
        </p:txBody>
      </p:sp>
      <p:pic>
        <p:nvPicPr>
          <p:cNvPr id="285" name="Picture 7" descr=""/>
          <p:cNvPicPr/>
          <p:nvPr/>
        </p:nvPicPr>
        <p:blipFill>
          <a:blip r:embed="rId1"/>
          <a:stretch/>
        </p:blipFill>
        <p:spPr>
          <a:xfrm>
            <a:off x="8907840" y="1686960"/>
            <a:ext cx="2791800" cy="1820160"/>
          </a:xfrm>
          <a:prstGeom prst="rect">
            <a:avLst/>
          </a:prstGeom>
          <a:ln>
            <a:noFill/>
          </a:ln>
        </p:spPr>
      </p:pic>
      <p:pic>
        <p:nvPicPr>
          <p:cNvPr id="286" name="Picture 8" descr=""/>
          <p:cNvPicPr/>
          <p:nvPr/>
        </p:nvPicPr>
        <p:blipFill>
          <a:blip r:embed="rId2"/>
          <a:stretch/>
        </p:blipFill>
        <p:spPr>
          <a:xfrm>
            <a:off x="5923440" y="822960"/>
            <a:ext cx="2854800" cy="2871360"/>
          </a:xfrm>
          <a:prstGeom prst="rect">
            <a:avLst/>
          </a:prstGeom>
          <a:ln>
            <a:noFill/>
          </a:ln>
        </p:spPr>
      </p:pic>
      <p:pic>
        <p:nvPicPr>
          <p:cNvPr id="287" name="Picture 9" descr=""/>
          <p:cNvPicPr/>
          <p:nvPr/>
        </p:nvPicPr>
        <p:blipFill>
          <a:blip r:embed="rId3"/>
          <a:stretch/>
        </p:blipFill>
        <p:spPr>
          <a:xfrm>
            <a:off x="8909280" y="4495680"/>
            <a:ext cx="2790360" cy="1704600"/>
          </a:xfrm>
          <a:prstGeom prst="rect">
            <a:avLst/>
          </a:prstGeom>
          <a:ln>
            <a:noFill/>
          </a:ln>
        </p:spPr>
      </p:pic>
      <p:pic>
        <p:nvPicPr>
          <p:cNvPr id="288" name="Picture 11" descr=""/>
          <p:cNvPicPr/>
          <p:nvPr/>
        </p:nvPicPr>
        <p:blipFill>
          <a:blip r:embed="rId4"/>
          <a:stretch/>
        </p:blipFill>
        <p:spPr>
          <a:xfrm>
            <a:off x="1834200" y="4452480"/>
            <a:ext cx="6286320" cy="2219040"/>
          </a:xfrm>
          <a:prstGeom prst="rect">
            <a:avLst/>
          </a:prstGeom>
          <a:ln>
            <a:noFill/>
          </a:ln>
        </p:spPr>
      </p:pic>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8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83">
                                            <p:txEl>
                                              <p:pRg st="1" end="1"/>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28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83">
                                            <p:txEl>
                                              <p:pRg st="2" end="2"/>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28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83">
                                            <p:txEl>
                                              <p:pRg st="3" end="3"/>
                                            </p:txEl>
                                          </p:spTgt>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8DCC5E53-654B-43F7-A498-296D9FA57B96}" type="slidenum">
              <a:rPr b="0" lang="en-US" sz="1000" spc="-1" strike="noStrike">
                <a:solidFill>
                  <a:srgbClr val="ffffff"/>
                </a:solidFill>
                <a:latin typeface="Calibri"/>
              </a:rPr>
              <a:t>&lt;number&gt;</a:t>
            </a:fld>
            <a:endParaRPr b="0" lang="en-US" sz="1000" spc="-1" strike="noStrike">
              <a:latin typeface="Times New Roman"/>
            </a:endParaRPr>
          </a:p>
        </p:txBody>
      </p:sp>
      <p:sp>
        <p:nvSpPr>
          <p:cNvPr id="290"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3cd60"/>
                </a:solidFill>
                <a:latin typeface="Calibri"/>
              </a:rPr>
              <a:t>Apache</a:t>
            </a:r>
            <a:r>
              <a:rPr b="0" lang="en-US" sz="3400" spc="-1" strike="noStrike">
                <a:solidFill>
                  <a:srgbClr val="ffffff"/>
                </a:solidFill>
                <a:latin typeface="Calibri"/>
              </a:rPr>
              <a:t> </a:t>
            </a:r>
            <a:r>
              <a:rPr b="0" lang="en-US" sz="3400" spc="-1" strike="noStrike">
                <a:solidFill>
                  <a:srgbClr val="f3cd60"/>
                </a:solidFill>
                <a:latin typeface="Calibri"/>
              </a:rPr>
              <a:t>ActiveMQ</a:t>
            </a:r>
            <a:r>
              <a:rPr b="0" lang="en-US" sz="3400" spc="-1" strike="noStrike">
                <a:solidFill>
                  <a:srgbClr val="ffffff"/>
                </a:solidFill>
                <a:latin typeface="Calibri"/>
              </a:rPr>
              <a:t>.</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3cd60"/>
                </a:solidFill>
                <a:latin typeface="Calibri"/>
              </a:rPr>
              <a:t>Maven</a:t>
            </a:r>
            <a:r>
              <a:rPr b="0" lang="en-US" sz="3400" spc="-1" strike="noStrike">
                <a:solidFill>
                  <a:srgbClr val="ffffff"/>
                </a:solidFill>
                <a:latin typeface="Calibri"/>
              </a:rPr>
              <a:t> Dependencies:</a:t>
            </a:r>
            <a:endParaRPr b="0" lang="en-US" sz="3400" spc="-1" strike="noStrike">
              <a:solidFill>
                <a:srgbClr val="ffffff"/>
              </a:solidFill>
              <a:latin typeface="Calibri"/>
            </a:endParaRPr>
          </a:p>
        </p:txBody>
      </p:sp>
      <p:sp>
        <p:nvSpPr>
          <p:cNvPr id="291"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JMS - What we need?</a:t>
            </a:r>
            <a:endParaRPr b="0" lang="en-US" sz="4000" spc="-1" strike="noStrike">
              <a:solidFill>
                <a:srgbClr val="ffffff"/>
              </a:solidFill>
              <a:latin typeface="Calibri"/>
            </a:endParaRPr>
          </a:p>
        </p:txBody>
      </p:sp>
      <p:sp>
        <p:nvSpPr>
          <p:cNvPr id="292" name="CustomShape 4"/>
          <p:cNvSpPr/>
          <p:nvPr/>
        </p:nvSpPr>
        <p:spPr>
          <a:xfrm>
            <a:off x="608040" y="2666880"/>
            <a:ext cx="10667520" cy="24656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beec9"/>
                </a:solidFill>
                <a:latin typeface="Consolas"/>
              </a:rPr>
              <a:t>&lt;dependency&gt;</a:t>
            </a: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beec9"/>
                </a:solidFill>
                <a:latin typeface="Consolas"/>
              </a:rPr>
              <a:t>&lt;groupId&gt;org.springframework.boot&lt;/groupId&gt;</a:t>
            </a: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beec9"/>
                </a:solidFill>
                <a:latin typeface="Consolas"/>
              </a:rPr>
              <a:t>&lt;artifactId&gt;spring-boot-starter-activemq&lt;/artifactId&gt;</a:t>
            </a:r>
            <a:endParaRPr b="0" lang="en-US" sz="2600" spc="-1" strike="noStrike">
              <a:latin typeface="Arial"/>
            </a:endParaRPr>
          </a:p>
          <a:p>
            <a:pPr>
              <a:lnSpc>
                <a:spcPct val="100000"/>
              </a:lnSpc>
            </a:pPr>
            <a:r>
              <a:rPr b="1" lang="en-US" sz="2600" spc="-1" strike="noStrike">
                <a:solidFill>
                  <a:srgbClr val="fbeec9"/>
                </a:solidFill>
                <a:latin typeface="Consolas"/>
              </a:rPr>
              <a:t>&lt;/dependency&gt;</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childTnLst>
                  <p:par>
                    <p:cTn id="111" fill="hold">
                      <p:stCondLst>
                        <p:cond delay="0"/>
                      </p:stCondLst>
                      <p:childTnLst>
                        <p:par>
                          <p:cTn id="112" fill="hold">
                            <p:stCondLst>
                              <p:cond delay="0"/>
                            </p:stCondLst>
                            <p:childTnLst>
                              <p:par>
                                <p:cTn id="113" nodeType="withEffect" fill="hold" presetClass="entr" presetID="1">
                                  <p:stCondLst>
                                    <p:cond delay="0"/>
                                  </p:stCondLst>
                                  <p:childTnLst>
                                    <p:set>
                                      <p:cBhvr>
                                        <p:cTn id="114"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97DDFFE8-AC56-45C9-A752-A19F4DE66110}" type="slidenum">
              <a:rPr b="0" lang="en-US" sz="800" spc="-1" strike="noStrike">
                <a:solidFill>
                  <a:srgbClr val="ffffff"/>
                </a:solidFill>
                <a:latin typeface="Calibri"/>
              </a:rPr>
              <a:t>&lt;number&gt;</a:t>
            </a:fld>
            <a:endParaRPr b="0" lang="en-US" sz="800" spc="-1" strike="noStrike">
              <a:latin typeface="Times New Roman"/>
            </a:endParaRPr>
          </a:p>
        </p:txBody>
      </p:sp>
      <p:sp>
        <p:nvSpPr>
          <p:cNvPr id="294"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2800" spc="-1" strike="noStrike">
                <a:solidFill>
                  <a:srgbClr val="ffffff"/>
                </a:solidFill>
                <a:latin typeface="Calibri"/>
              </a:rPr>
              <a:t>Creating connection to the ActiveMQ service</a:t>
            </a:r>
            <a:endParaRPr b="0" lang="en-US" sz="2800" spc="-1" strike="noStrike">
              <a:solidFill>
                <a:srgbClr val="ffffff"/>
              </a:solidFill>
              <a:latin typeface="Calibri"/>
            </a:endParaRPr>
          </a:p>
        </p:txBody>
      </p:sp>
      <p:sp>
        <p:nvSpPr>
          <p:cNvPr id="295"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3200" spc="-1" strike="noStrike">
                <a:solidFill>
                  <a:srgbClr val="f3be60"/>
                </a:solidFill>
                <a:latin typeface="Calibri"/>
              </a:rPr>
              <a:t>JMS - Connection Factory</a:t>
            </a:r>
            <a:endParaRPr b="0" lang="en-US" sz="3200" spc="-1" strike="noStrike">
              <a:solidFill>
                <a:srgbClr val="ffffff"/>
              </a:solidFill>
              <a:latin typeface="Calibri"/>
            </a:endParaRPr>
          </a:p>
        </p:txBody>
      </p:sp>
      <p:sp>
        <p:nvSpPr>
          <p:cNvPr id="296" name="CustomShape 4"/>
          <p:cNvSpPr/>
          <p:nvPr/>
        </p:nvSpPr>
        <p:spPr>
          <a:xfrm>
            <a:off x="898560" y="2209680"/>
            <a:ext cx="10667520" cy="31068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200" spc="-1" strike="noStrike">
                <a:solidFill>
                  <a:srgbClr val="fbeec9"/>
                </a:solidFill>
                <a:latin typeface="Consolas"/>
              </a:rPr>
              <a:t>String </a:t>
            </a:r>
            <a:r>
              <a:rPr b="1" lang="en-US" sz="2200" spc="-1" strike="noStrike">
                <a:solidFill>
                  <a:srgbClr val="f3cd60"/>
                </a:solidFill>
                <a:latin typeface="Consolas"/>
              </a:rPr>
              <a:t>DEFAULT_BROKER_URL </a:t>
            </a:r>
            <a:r>
              <a:rPr b="1" lang="en-US" sz="2200" spc="-1" strike="noStrike">
                <a:solidFill>
                  <a:srgbClr val="fbeec9"/>
                </a:solidFill>
                <a:latin typeface="Consolas"/>
              </a:rPr>
              <a:t>= "tcp://localhost:61616";</a:t>
            </a:r>
            <a:br/>
            <a:br/>
            <a:r>
              <a:rPr b="1" lang="en-US" sz="2200" spc="-1" strike="noStrike">
                <a:solidFill>
                  <a:srgbClr val="fbeec9"/>
                </a:solidFill>
                <a:latin typeface="Consolas"/>
              </a:rPr>
              <a:t>@</a:t>
            </a:r>
            <a:r>
              <a:rPr b="1" lang="en-US" sz="2200" spc="-1" strike="noStrike">
                <a:solidFill>
                  <a:srgbClr val="f3cd60"/>
                </a:solidFill>
                <a:latin typeface="Consolas"/>
              </a:rPr>
              <a:t>Bean</a:t>
            </a:r>
            <a:endParaRPr b="0" lang="en-US" sz="2200" spc="-1" strike="noStrike">
              <a:latin typeface="Arial"/>
            </a:endParaRPr>
          </a:p>
          <a:p>
            <a:pPr>
              <a:lnSpc>
                <a:spcPct val="100000"/>
              </a:lnSpc>
            </a:pPr>
            <a:r>
              <a:rPr b="1" lang="en-US" sz="2200" spc="-1" strike="noStrike">
                <a:solidFill>
                  <a:srgbClr val="fbeec9"/>
                </a:solidFill>
                <a:latin typeface="Consolas"/>
              </a:rPr>
              <a:t>public </a:t>
            </a:r>
            <a:r>
              <a:rPr b="1" lang="en-US" sz="2200" spc="-1" strike="noStrike">
                <a:solidFill>
                  <a:srgbClr val="f3cd60"/>
                </a:solidFill>
                <a:latin typeface="Consolas"/>
              </a:rPr>
              <a:t>ActiveMQConnectionFactory</a:t>
            </a:r>
            <a:r>
              <a:rPr b="1" lang="en-US" sz="2200" spc="-1" strike="noStrike">
                <a:solidFill>
                  <a:srgbClr val="fbeec9"/>
                </a:solidFill>
                <a:latin typeface="Consolas"/>
              </a:rPr>
              <a:t> connectionFactory() {</a:t>
            </a:r>
            <a:endParaRPr b="0" lang="en-US" sz="2200" spc="-1" strike="noStrike">
              <a:latin typeface="Arial"/>
            </a:endParaRPr>
          </a:p>
          <a:p>
            <a:pPr>
              <a:lnSpc>
                <a:spcPct val="100000"/>
              </a:lnSpc>
            </a:pPr>
            <a:r>
              <a:rPr b="1" lang="en-US" sz="2200" spc="-1" strike="noStrike">
                <a:solidFill>
                  <a:srgbClr val="fbeec9"/>
                </a:solidFill>
                <a:latin typeface="Consolas"/>
              </a:rPr>
              <a:t>  </a:t>
            </a:r>
            <a:r>
              <a:rPr b="1" lang="en-US" sz="2200" spc="-1" strike="noStrike">
                <a:solidFill>
                  <a:srgbClr val="f3cd60"/>
                </a:solidFill>
                <a:latin typeface="Consolas"/>
              </a:rPr>
              <a:t>ActiveMQConnectionFactory</a:t>
            </a:r>
            <a:r>
              <a:rPr b="1" lang="en-US" sz="2200" spc="-1" strike="noStrike">
                <a:solidFill>
                  <a:srgbClr val="fbeec9"/>
                </a:solidFill>
                <a:latin typeface="Consolas"/>
              </a:rPr>
              <a:t> connectionFactory =                                 </a:t>
            </a:r>
            <a:r>
              <a:rPr b="1" lang="en-US" sz="2200" spc="-1" strike="noStrike">
                <a:solidFill>
                  <a:srgbClr val="fbeec9"/>
                </a:solidFill>
                <a:latin typeface="Consolas"/>
              </a:rPr>
              <a:t>	</a:t>
            </a:r>
            <a:r>
              <a:rPr b="1" lang="en-US" sz="2200" spc="-1" strike="noStrike">
                <a:solidFill>
                  <a:srgbClr val="fbeec9"/>
                </a:solidFill>
                <a:latin typeface="Consolas"/>
              </a:rPr>
              <a:t>	</a:t>
            </a:r>
            <a:r>
              <a:rPr b="1" lang="en-US" sz="2200" spc="-1" strike="noStrike">
                <a:solidFill>
                  <a:srgbClr val="fbeec9"/>
                </a:solidFill>
                <a:latin typeface="Consolas"/>
              </a:rPr>
              <a:t>	</a:t>
            </a:r>
            <a:r>
              <a:rPr b="1" lang="en-US" sz="2200" spc="-1" strike="noStrike">
                <a:solidFill>
                  <a:srgbClr val="fbeec9"/>
                </a:solidFill>
                <a:latin typeface="Consolas"/>
              </a:rPr>
              <a:t>     new </a:t>
            </a:r>
            <a:r>
              <a:rPr b="1" lang="en-US" sz="2200" spc="-1" strike="noStrike">
                <a:solidFill>
                  <a:srgbClr val="f3cd60"/>
                </a:solidFill>
                <a:latin typeface="Consolas"/>
              </a:rPr>
              <a:t>ActiveMQConnectionFactory</a:t>
            </a:r>
            <a:r>
              <a:rPr b="1" lang="en-US" sz="2200" spc="-1" strike="noStrike">
                <a:solidFill>
                  <a:srgbClr val="fbeec9"/>
                </a:solidFill>
                <a:latin typeface="Consolas"/>
              </a:rPr>
              <a:t>();</a:t>
            </a:r>
            <a:endParaRPr b="0" lang="en-US" sz="2200" spc="-1" strike="noStrike">
              <a:latin typeface="Arial"/>
            </a:endParaRPr>
          </a:p>
          <a:p>
            <a:pPr>
              <a:lnSpc>
                <a:spcPct val="100000"/>
              </a:lnSpc>
            </a:pPr>
            <a:r>
              <a:rPr b="1" lang="en-US" sz="2200" spc="-1" strike="noStrike">
                <a:solidFill>
                  <a:srgbClr val="fbeec9"/>
                </a:solidFill>
                <a:latin typeface="Consolas"/>
              </a:rPr>
              <a:t>  </a:t>
            </a:r>
            <a:r>
              <a:rPr b="1" lang="en-US" sz="2200" spc="-1" strike="noStrike">
                <a:solidFill>
                  <a:srgbClr val="fbeec9"/>
                </a:solidFill>
                <a:latin typeface="Consolas"/>
              </a:rPr>
              <a:t>connectionFactory.setBrokerURL(DEFAULT_BROKER_URL);</a:t>
            </a:r>
            <a:endParaRPr b="0" lang="en-US" sz="2200" spc="-1" strike="noStrike">
              <a:latin typeface="Arial"/>
            </a:endParaRPr>
          </a:p>
          <a:p>
            <a:pPr>
              <a:lnSpc>
                <a:spcPct val="100000"/>
              </a:lnSpc>
            </a:pPr>
            <a:r>
              <a:rPr b="1" lang="en-US" sz="2200" spc="-1" strike="noStrike">
                <a:solidFill>
                  <a:srgbClr val="fbeec9"/>
                </a:solidFill>
                <a:latin typeface="Consolas"/>
              </a:rPr>
              <a:t>  </a:t>
            </a:r>
            <a:r>
              <a:rPr b="1" lang="en-US" sz="2200" spc="-1" strike="noStrike">
                <a:solidFill>
                  <a:srgbClr val="fbeec9"/>
                </a:solidFill>
                <a:latin typeface="Consolas"/>
              </a:rPr>
              <a:t>return connectionFactory;</a:t>
            </a:r>
            <a:endParaRPr b="0" lang="en-US" sz="2200" spc="-1" strike="noStrike">
              <a:latin typeface="Arial"/>
            </a:endParaRPr>
          </a:p>
          <a:p>
            <a:pPr>
              <a:lnSpc>
                <a:spcPct val="100000"/>
              </a:lnSpc>
            </a:pPr>
            <a:r>
              <a:rPr b="1" lang="en-US" sz="2200" spc="-1" strike="noStrike">
                <a:solidFill>
                  <a:srgbClr val="fbeec9"/>
                </a:solidFill>
                <a:latin typeface="Consolas"/>
              </a:rPr>
              <a:t>}</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childTnLst>
                  <p:par>
                    <p:cTn id="117" fill="hold">
                      <p:stCondLst>
                        <p:cond delay="0"/>
                      </p:stCondLst>
                      <p:childTnLst>
                        <p:par>
                          <p:cTn id="118" fill="hold">
                            <p:stCondLst>
                              <p:cond delay="0"/>
                            </p:stCondLst>
                            <p:childTnLst>
                              <p:par>
                                <p:cTn id="119" nodeType="withEffect" fill="hold" presetClass="entr" presetID="1">
                                  <p:stCondLst>
                                    <p:cond delay="0"/>
                                  </p:stCondLst>
                                  <p:childTnLst>
                                    <p:set>
                                      <p:cBhvr>
                                        <p:cTn id="120"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72CE0E2F-DEBE-4A85-994F-77600C398CDE}" type="slidenum">
              <a:rPr b="0" lang="en-US" sz="1000" spc="-1" strike="noStrike">
                <a:solidFill>
                  <a:srgbClr val="ffffff"/>
                </a:solidFill>
                <a:latin typeface="Calibri"/>
              </a:rPr>
              <a:t>&lt;number&gt;</a:t>
            </a:fld>
            <a:endParaRPr b="0" lang="en-US" sz="1000" spc="-1" strike="noStrike">
              <a:latin typeface="Times New Roman"/>
            </a:endParaRPr>
          </a:p>
        </p:txBody>
      </p:sp>
      <p:sp>
        <p:nvSpPr>
          <p:cNvPr id="298"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You will need to create </a:t>
            </a:r>
            <a:r>
              <a:rPr b="0" lang="en-US" sz="3400" spc="-1" strike="noStrike">
                <a:solidFill>
                  <a:srgbClr val="f3cd60"/>
                </a:solidFill>
                <a:latin typeface="Calibri"/>
              </a:rPr>
              <a:t>JmsTemplate</a:t>
            </a:r>
            <a:r>
              <a:rPr b="0" lang="en-US" sz="3400" spc="-1" strike="noStrike">
                <a:solidFill>
                  <a:srgbClr val="ffffff"/>
                </a:solidFill>
                <a:latin typeface="Calibri"/>
              </a:rPr>
              <a:t> Bean that will use the connection factory from the previous slide</a:t>
            </a:r>
            <a:endParaRPr b="0" lang="en-US" sz="3400" spc="-1" strike="noStrike">
              <a:solidFill>
                <a:srgbClr val="ffffff"/>
              </a:solidFill>
              <a:latin typeface="Calibri"/>
            </a:endParaRPr>
          </a:p>
        </p:txBody>
      </p:sp>
      <p:sp>
        <p:nvSpPr>
          <p:cNvPr id="299"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JMS - Sending Messages</a:t>
            </a:r>
            <a:endParaRPr b="0" lang="en-US" sz="4000" spc="-1" strike="noStrike">
              <a:solidFill>
                <a:srgbClr val="ffffff"/>
              </a:solidFill>
              <a:latin typeface="Calibri"/>
            </a:endParaRPr>
          </a:p>
        </p:txBody>
      </p:sp>
      <p:sp>
        <p:nvSpPr>
          <p:cNvPr id="300" name="CustomShape 4"/>
          <p:cNvSpPr/>
          <p:nvPr/>
        </p:nvSpPr>
        <p:spPr>
          <a:xfrm>
            <a:off x="898560" y="2438280"/>
            <a:ext cx="10667520" cy="28616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beec9"/>
                </a:solidFill>
                <a:latin typeface="Consolas"/>
              </a:rPr>
              <a:t>@</a:t>
            </a:r>
            <a:r>
              <a:rPr b="1" lang="en-US" sz="2600" spc="-1" strike="noStrike">
                <a:solidFill>
                  <a:srgbClr val="f3cd60"/>
                </a:solidFill>
                <a:latin typeface="Consolas"/>
              </a:rPr>
              <a:t>Bean</a:t>
            </a:r>
            <a:endParaRPr b="0" lang="en-US" sz="2600" spc="-1" strike="noStrike">
              <a:latin typeface="Arial"/>
            </a:endParaRPr>
          </a:p>
          <a:p>
            <a:pPr>
              <a:lnSpc>
                <a:spcPct val="100000"/>
              </a:lnSpc>
            </a:pPr>
            <a:r>
              <a:rPr b="1" lang="en-US" sz="2600" spc="-1" strike="noStrike">
                <a:solidFill>
                  <a:srgbClr val="fbeec9"/>
                </a:solidFill>
                <a:latin typeface="Consolas"/>
              </a:rPr>
              <a:t>public </a:t>
            </a:r>
            <a:r>
              <a:rPr b="1" lang="en-US" sz="2600" spc="-1" strike="noStrike">
                <a:solidFill>
                  <a:srgbClr val="f3cd60"/>
                </a:solidFill>
                <a:latin typeface="Consolas"/>
              </a:rPr>
              <a:t>JmsTemplate</a:t>
            </a:r>
            <a:r>
              <a:rPr b="1" lang="en-US" sz="2600" spc="-1" strike="noStrike">
                <a:solidFill>
                  <a:srgbClr val="fbeec9"/>
                </a:solidFill>
                <a:latin typeface="Consolas"/>
              </a:rPr>
              <a:t> jmsTemplate(){</a:t>
            </a: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beec9"/>
                </a:solidFill>
                <a:latin typeface="Consolas"/>
              </a:rPr>
              <a:t>JmsTemplate template = new JmsTemplate();</a:t>
            </a: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beec9"/>
                </a:solidFill>
                <a:latin typeface="Consolas"/>
              </a:rPr>
              <a:t>template.setConnectionFactory(</a:t>
            </a:r>
            <a:r>
              <a:rPr b="1" lang="en-US" sz="2600" spc="-1" strike="noStrike">
                <a:solidFill>
                  <a:srgbClr val="f3cd60"/>
                </a:solidFill>
                <a:latin typeface="Consolas"/>
              </a:rPr>
              <a:t>connectionFactory()</a:t>
            </a:r>
            <a:r>
              <a:rPr b="1" lang="en-US" sz="2600" spc="-1" strike="noStrike">
                <a:solidFill>
                  <a:srgbClr val="fbeec9"/>
                </a:solidFill>
                <a:latin typeface="Consolas"/>
              </a:rPr>
              <a:t>);</a:t>
            </a: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beec9"/>
                </a:solidFill>
                <a:latin typeface="Consolas"/>
              </a:rPr>
              <a:t>return template;</a:t>
            </a:r>
            <a:endParaRPr b="0" lang="en-US" sz="2600" spc="-1" strike="noStrike">
              <a:latin typeface="Arial"/>
            </a:endParaRPr>
          </a:p>
          <a:p>
            <a:pPr>
              <a:lnSpc>
                <a:spcPct val="100000"/>
              </a:lnSpc>
            </a:pPr>
            <a:r>
              <a:rPr b="1" lang="en-US" sz="2600" spc="-1" strike="noStrike">
                <a:solidFill>
                  <a:srgbClr val="fbeec9"/>
                </a:solidFill>
                <a:latin typeface="Consolas"/>
              </a:rPr>
              <a:t>}</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childTnLst>
                  <p:par>
                    <p:cTn id="123" fill="hold">
                      <p:stCondLst>
                        <p:cond delay="0"/>
                      </p:stCondLst>
                      <p:childTnLst>
                        <p:par>
                          <p:cTn id="124" fill="hold">
                            <p:stCondLst>
                              <p:cond delay="0"/>
                            </p:stCondLst>
                            <p:childTnLst>
                              <p:par>
                                <p:cTn id="125" nodeType="withEffect" fill="hold" presetClass="entr" presetID="1">
                                  <p:stCondLst>
                                    <p:cond delay="0"/>
                                  </p:stCondLst>
                                  <p:childTnLst>
                                    <p:set>
                                      <p:cBhvr>
                                        <p:cTn id="126" dur="1" fill="hold">
                                          <p:stCondLst>
                                            <p:cond delay="0"/>
                                          </p:stCondLst>
                                        </p:cTn>
                                        <p:tgtEl>
                                          <p:spTgt spid="30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300">
                                            <p:txEl>
                                              <p:pRg st="2" end="2"/>
                                            </p:txEl>
                                          </p:spTgt>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300">
                                            <p:txEl>
                                              <p:pRg st="3" end="3"/>
                                            </p:txEl>
                                          </p:spTgt>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300">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5A0B0E63-3C72-40DC-BEFD-48B9F3F2731F}" type="slidenum">
              <a:rPr b="0" lang="en-US" sz="1000" spc="-1" strike="noStrike">
                <a:solidFill>
                  <a:srgbClr val="ffffff"/>
                </a:solidFill>
                <a:latin typeface="Calibri"/>
              </a:rPr>
              <a:t>&lt;number&gt;</a:t>
            </a:fld>
            <a:endParaRPr b="0" lang="en-US" sz="1000" spc="-1" strike="noStrike">
              <a:latin typeface="Times New Roman"/>
            </a:endParaRPr>
          </a:p>
        </p:txBody>
      </p:sp>
      <p:sp>
        <p:nvSpPr>
          <p:cNvPr id="302"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To send a message you only need to inject the bean and use the </a:t>
            </a:r>
            <a:r>
              <a:rPr b="1" lang="en-US" sz="3400" spc="-1" strike="noStrike">
                <a:solidFill>
                  <a:srgbClr val="f3cd60"/>
                </a:solidFill>
                <a:latin typeface="Consolas"/>
              </a:rPr>
              <a:t>convertAndSend()</a:t>
            </a:r>
            <a:r>
              <a:rPr b="0" lang="en-US" sz="3400" spc="-1" strike="noStrike">
                <a:solidFill>
                  <a:srgbClr val="f3cd60"/>
                </a:solidFill>
                <a:latin typeface="Calibri"/>
              </a:rPr>
              <a:t> </a:t>
            </a:r>
            <a:r>
              <a:rPr b="0" lang="en-US" sz="3400" spc="-1" strike="noStrike">
                <a:solidFill>
                  <a:srgbClr val="ffffff"/>
                </a:solidFill>
                <a:latin typeface="Calibri"/>
              </a:rPr>
              <a:t>method:</a:t>
            </a:r>
            <a:endParaRPr b="0" lang="en-US" sz="3400" spc="-1" strike="noStrike">
              <a:solidFill>
                <a:srgbClr val="ffffff"/>
              </a:solidFill>
              <a:latin typeface="Calibri"/>
            </a:endParaRPr>
          </a:p>
        </p:txBody>
      </p:sp>
      <p:sp>
        <p:nvSpPr>
          <p:cNvPr id="303"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JMS - Sending Messages (2)</a:t>
            </a:r>
            <a:endParaRPr b="0" lang="en-US" sz="4000" spc="-1" strike="noStrike">
              <a:solidFill>
                <a:srgbClr val="ffffff"/>
              </a:solidFill>
              <a:latin typeface="Calibri"/>
            </a:endParaRPr>
          </a:p>
        </p:txBody>
      </p:sp>
      <p:sp>
        <p:nvSpPr>
          <p:cNvPr id="304" name="CustomShape 4"/>
          <p:cNvSpPr/>
          <p:nvPr/>
        </p:nvSpPr>
        <p:spPr>
          <a:xfrm>
            <a:off x="898560" y="2612520"/>
            <a:ext cx="10667520" cy="2466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beec9"/>
                </a:solidFill>
                <a:latin typeface="Consolas"/>
              </a:rPr>
              <a:t>@Autowired</a:t>
            </a:r>
            <a:endParaRPr b="0" lang="en-US" sz="2600" spc="-1" strike="noStrike">
              <a:latin typeface="Arial"/>
            </a:endParaRPr>
          </a:p>
          <a:p>
            <a:pPr>
              <a:lnSpc>
                <a:spcPct val="100000"/>
              </a:lnSpc>
            </a:pPr>
            <a:r>
              <a:rPr b="1" lang="en-US" sz="2600" spc="-1" strike="noStrike">
                <a:solidFill>
                  <a:srgbClr val="fbeec9"/>
                </a:solidFill>
                <a:latin typeface="Consolas"/>
              </a:rPr>
              <a:t>private JmsTemplate jmsTemplate;</a:t>
            </a:r>
            <a:endParaRPr b="0" lang="en-US" sz="2600" spc="-1" strike="noStrike">
              <a:latin typeface="Arial"/>
            </a:endParaRPr>
          </a:p>
          <a:p>
            <a:pPr>
              <a:lnSpc>
                <a:spcPct val="100000"/>
              </a:lnSpc>
            </a:pPr>
            <a:endParaRPr b="0" lang="en-US" sz="2600" spc="-1" strike="noStrike">
              <a:latin typeface="Arial"/>
            </a:endParaRPr>
          </a:p>
          <a:p>
            <a:pPr>
              <a:lnSpc>
                <a:spcPct val="100000"/>
              </a:lnSpc>
            </a:pPr>
            <a:r>
              <a:rPr b="1" lang="en-US" sz="2600" spc="-1" strike="noStrike">
                <a:solidFill>
                  <a:srgbClr val="fbeec9"/>
                </a:solidFill>
                <a:latin typeface="Consolas"/>
              </a:rPr>
              <a:t>public void sendMessage(final String message) {</a:t>
            </a: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beec9"/>
                </a:solidFill>
                <a:latin typeface="Consolas"/>
              </a:rPr>
              <a:t>jmsTemplate.</a:t>
            </a:r>
            <a:r>
              <a:rPr b="1" lang="en-US" sz="2600" spc="-1" strike="noStrike">
                <a:solidFill>
                  <a:srgbClr val="f3cd60"/>
                </a:solidFill>
                <a:latin typeface="Consolas"/>
              </a:rPr>
              <a:t>convertAndSend</a:t>
            </a:r>
            <a:r>
              <a:rPr b="1" lang="en-US" sz="2600" spc="-1" strike="noStrike">
                <a:solidFill>
                  <a:srgbClr val="fbeec9"/>
                </a:solidFill>
                <a:latin typeface="Consolas"/>
              </a:rPr>
              <a:t>(message);</a:t>
            </a:r>
            <a:endParaRPr b="0" lang="en-US" sz="2600" spc="-1" strike="noStrike">
              <a:latin typeface="Arial"/>
            </a:endParaRPr>
          </a:p>
          <a:p>
            <a:pPr>
              <a:lnSpc>
                <a:spcPct val="100000"/>
              </a:lnSpc>
            </a:pPr>
            <a:r>
              <a:rPr b="1" lang="en-US" sz="2600" spc="-1" strike="noStrike">
                <a:solidFill>
                  <a:srgbClr val="fbeec9"/>
                </a:solidFill>
                <a:latin typeface="Consolas"/>
              </a:rPr>
              <a:t>}</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childTnLst>
                  <p:par>
                    <p:cTn id="137" fill="hold">
                      <p:stCondLst>
                        <p:cond delay="0"/>
                      </p:stCondLst>
                      <p:childTnLst>
                        <p:par>
                          <p:cTn id="138" fill="hold">
                            <p:stCondLst>
                              <p:cond delay="0"/>
                            </p:stCondLst>
                            <p:childTnLst>
                              <p:par>
                                <p:cTn id="139" nodeType="withEffect" fill="hold" presetClass="entr" presetID="1">
                                  <p:stCondLst>
                                    <p:cond delay="0"/>
                                  </p:stCondLst>
                                  <p:childTnLst>
                                    <p:set>
                                      <p:cBhvr>
                                        <p:cTn id="140"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10BBE257-6EED-4120-A0BD-7F15D0B9CE7B}" type="slidenum">
              <a:rPr b="0" lang="en-US" sz="1000" spc="-1" strike="noStrike">
                <a:solidFill>
                  <a:srgbClr val="ffffff"/>
                </a:solidFill>
                <a:latin typeface="Calibri"/>
              </a:rPr>
              <a:t>&lt;number&gt;</a:t>
            </a:fld>
            <a:endParaRPr b="0" lang="en-US" sz="1000" spc="-1" strike="noStrike">
              <a:latin typeface="Times New Roman"/>
            </a:endParaRPr>
          </a:p>
        </p:txBody>
      </p:sp>
      <p:sp>
        <p:nvSpPr>
          <p:cNvPr id="231" name="TextShape 2"/>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Table of Contents</a:t>
            </a:r>
            <a:endParaRPr b="0" lang="en-US" sz="4000" spc="-1" strike="noStrike">
              <a:solidFill>
                <a:srgbClr val="ffffff"/>
              </a:solidFill>
              <a:latin typeface="Calibri"/>
            </a:endParaRPr>
          </a:p>
        </p:txBody>
      </p:sp>
      <p:pic>
        <p:nvPicPr>
          <p:cNvPr id="232" name="Slide Zoom 4" descr=""/>
          <p:cNvPicPr/>
          <p:nvPr/>
        </p:nvPicPr>
        <p:blipFill>
          <a:blip r:embed="rId1"/>
          <a:stretch/>
        </p:blipFill>
        <p:spPr>
          <a:xfrm>
            <a:off x="684360" y="1151280"/>
            <a:ext cx="4144680" cy="2331720"/>
          </a:xfrm>
          <a:prstGeom prst="rect">
            <a:avLst/>
          </a:prstGeom>
          <a:ln w="3240">
            <a:solidFill>
              <a:srgbClr val="d3d3d3"/>
            </a:solidFill>
            <a:round/>
          </a:ln>
        </p:spPr>
      </p:pic>
      <p:pic>
        <p:nvPicPr>
          <p:cNvPr id="233" name="Slide Zoom 8" descr=""/>
          <p:cNvPicPr/>
          <p:nvPr/>
        </p:nvPicPr>
        <p:blipFill>
          <a:blip r:embed="rId2"/>
          <a:stretch/>
        </p:blipFill>
        <p:spPr>
          <a:xfrm>
            <a:off x="7313760" y="1151280"/>
            <a:ext cx="4144680" cy="2331720"/>
          </a:xfrm>
          <a:prstGeom prst="rect">
            <a:avLst/>
          </a:prstGeom>
          <a:ln w="3240">
            <a:solidFill>
              <a:srgbClr val="d3d3d3"/>
            </a:solidFill>
            <a:round/>
          </a:ln>
        </p:spPr>
      </p:pic>
      <p:pic>
        <p:nvPicPr>
          <p:cNvPr id="234" name="Slide Zoom 10" descr=""/>
          <p:cNvPicPr/>
          <p:nvPr/>
        </p:nvPicPr>
        <p:blipFill>
          <a:blip r:embed="rId3"/>
          <a:stretch/>
        </p:blipFill>
        <p:spPr>
          <a:xfrm>
            <a:off x="679680" y="3886200"/>
            <a:ext cx="4144680" cy="2331720"/>
          </a:xfrm>
          <a:prstGeom prst="rect">
            <a:avLst/>
          </a:prstGeom>
          <a:ln w="3240">
            <a:solidFill>
              <a:srgbClr val="d3d3d3"/>
            </a:solidFill>
            <a:round/>
          </a:ln>
        </p:spPr>
      </p:pic>
      <p:pic>
        <p:nvPicPr>
          <p:cNvPr id="235" name="Slide Zoom 12" descr=""/>
          <p:cNvPicPr/>
          <p:nvPr/>
        </p:nvPicPr>
        <p:blipFill>
          <a:blip r:embed="rId4"/>
          <a:stretch/>
        </p:blipFill>
        <p:spPr>
          <a:xfrm>
            <a:off x="7313760" y="3886200"/>
            <a:ext cx="4144680" cy="2331720"/>
          </a:xfrm>
          <a:prstGeom prst="rect">
            <a:avLst/>
          </a:prstGeom>
          <a:ln w="3240">
            <a:solidFill>
              <a:srgbClr val="d3d3d3"/>
            </a:solidFill>
            <a:round/>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68275C73-A0EB-45E1-9BB1-76008494E46D}" type="slidenum">
              <a:rPr b="0" lang="en-US" sz="1000" spc="-1" strike="noStrike">
                <a:solidFill>
                  <a:srgbClr val="ffffff"/>
                </a:solidFill>
                <a:latin typeface="Calibri"/>
              </a:rPr>
              <a:t>&lt;number&gt;</a:t>
            </a:fld>
            <a:endParaRPr b="0" lang="en-US" sz="1000" spc="-1" strike="noStrike">
              <a:latin typeface="Times New Roman"/>
            </a:endParaRPr>
          </a:p>
        </p:txBody>
      </p:sp>
      <p:sp>
        <p:nvSpPr>
          <p:cNvPr id="306"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To receive a message in the other application just use the </a:t>
            </a:r>
            <a:r>
              <a:rPr b="1" lang="en-US" sz="3400" spc="-1" strike="noStrike">
                <a:solidFill>
                  <a:srgbClr val="f3cd60"/>
                </a:solidFill>
                <a:latin typeface="Consolas"/>
              </a:rPr>
              <a:t>@JmsListener</a:t>
            </a:r>
            <a:r>
              <a:rPr b="0" lang="en-US" sz="3400" spc="-1" strike="noStrike">
                <a:solidFill>
                  <a:srgbClr val="ffffff"/>
                </a:solidFill>
                <a:latin typeface="Calibri"/>
              </a:rPr>
              <a:t> annotation:</a:t>
            </a:r>
            <a:endParaRPr b="0" lang="en-US" sz="3400" spc="-1" strike="noStrike">
              <a:solidFill>
                <a:srgbClr val="ffffff"/>
              </a:solidFill>
              <a:latin typeface="Calibri"/>
            </a:endParaRPr>
          </a:p>
        </p:txBody>
      </p:sp>
      <p:sp>
        <p:nvSpPr>
          <p:cNvPr id="307"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JMS - Receiving Messages</a:t>
            </a:r>
            <a:endParaRPr b="0" lang="en-US" sz="4000" spc="-1" strike="noStrike">
              <a:solidFill>
                <a:srgbClr val="ffffff"/>
              </a:solidFill>
              <a:latin typeface="Calibri"/>
            </a:endParaRPr>
          </a:p>
        </p:txBody>
      </p:sp>
      <p:sp>
        <p:nvSpPr>
          <p:cNvPr id="308" name="CustomShape 4"/>
          <p:cNvSpPr/>
          <p:nvPr/>
        </p:nvSpPr>
        <p:spPr>
          <a:xfrm>
            <a:off x="898560" y="2612520"/>
            <a:ext cx="10667520" cy="2466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3cd60"/>
                </a:solidFill>
                <a:latin typeface="Consolas"/>
              </a:rPr>
              <a:t>@JmsListener</a:t>
            </a:r>
            <a:r>
              <a:rPr b="1" lang="en-US" sz="2600" spc="-1" strike="noStrike">
                <a:solidFill>
                  <a:srgbClr val="fbeec9"/>
                </a:solidFill>
                <a:latin typeface="Consolas"/>
              </a:rPr>
              <a:t>(destination = "message-queue")</a:t>
            </a:r>
            <a:endParaRPr b="0" lang="en-US" sz="2600" spc="-1" strike="noStrike">
              <a:latin typeface="Arial"/>
            </a:endParaRPr>
          </a:p>
          <a:p>
            <a:pPr>
              <a:lnSpc>
                <a:spcPct val="100000"/>
              </a:lnSpc>
            </a:pPr>
            <a:r>
              <a:rPr b="1" lang="en-US" sz="2600" spc="-1" strike="noStrike">
                <a:solidFill>
                  <a:srgbClr val="fbeec9"/>
                </a:solidFill>
                <a:latin typeface="Consolas"/>
              </a:rPr>
              <a:t>public void readMessage(Message&lt;String&gt; message) throws JMSException {</a:t>
            </a:r>
            <a:endParaRPr b="0" lang="en-US" sz="2600" spc="-1" strike="noStrike">
              <a:latin typeface="Arial"/>
            </a:endParaRPr>
          </a:p>
          <a:p>
            <a:pPr>
              <a:lnSpc>
                <a:spcPct val="100000"/>
              </a:lnSpc>
            </a:pPr>
            <a:endParaRPr b="0" lang="en-US" sz="2600" spc="-1" strike="noStrike">
              <a:latin typeface="Arial"/>
            </a:endParaRPr>
          </a:p>
          <a:p>
            <a:pPr>
              <a:lnSpc>
                <a:spcPct val="100000"/>
              </a:lnSpc>
            </a:pPr>
            <a:r>
              <a:rPr b="1" lang="en-US" sz="2600" spc="-1" strike="noStrike">
                <a:solidFill>
                  <a:srgbClr val="fbeec9"/>
                </a:solidFill>
                <a:latin typeface="Consolas"/>
              </a:rPr>
              <a:t>  </a:t>
            </a:r>
            <a:r>
              <a:rPr b="1" lang="en-US" sz="2600" spc="-1" strike="noStrike">
                <a:solidFill>
                  <a:srgbClr val="fbeec9"/>
                </a:solidFill>
                <a:latin typeface="Consolas"/>
              </a:rPr>
              <a:t>System.out.println(message</a:t>
            </a:r>
            <a:r>
              <a:rPr b="1" lang="en-US" sz="2600" spc="-1" strike="noStrike">
                <a:solidFill>
                  <a:srgbClr val="f3cd60"/>
                </a:solidFill>
                <a:latin typeface="Consolas"/>
              </a:rPr>
              <a:t>.getPayload()</a:t>
            </a:r>
            <a:r>
              <a:rPr b="1" lang="en-US" sz="2600" spc="-1" strike="noStrike">
                <a:solidFill>
                  <a:srgbClr val="fbeec9"/>
                </a:solidFill>
                <a:latin typeface="Consolas"/>
              </a:rPr>
              <a:t>);</a:t>
            </a:r>
            <a:endParaRPr b="0" lang="en-US" sz="2600" spc="-1" strike="noStrike">
              <a:latin typeface="Arial"/>
            </a:endParaRPr>
          </a:p>
          <a:p>
            <a:pPr>
              <a:lnSpc>
                <a:spcPct val="100000"/>
              </a:lnSpc>
            </a:pPr>
            <a:r>
              <a:rPr b="1" lang="en-US" sz="2600" spc="-1" strike="noStrike">
                <a:solidFill>
                  <a:srgbClr val="fbeec9"/>
                </a:solidFill>
                <a:latin typeface="Consolas"/>
              </a:rPr>
              <a:t>}</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41" dur="indefinite" restart="never" nodeType="tmRoot">
          <p:childTnLst>
            <p:seq>
              <p:cTn id="142" dur="indefinite" nodeType="mainSeq">
                <p:childTnLst>
                  <p:par>
                    <p:cTn id="143" fill="hold">
                      <p:stCondLst>
                        <p:cond delay="0"/>
                      </p:stCondLst>
                      <p:childTnLst>
                        <p:par>
                          <p:cTn id="144" fill="hold">
                            <p:stCondLst>
                              <p:cond delay="0"/>
                            </p:stCondLst>
                            <p:childTnLst>
                              <p:par>
                                <p:cTn id="145" nodeType="withEffect" fill="hold" presetClass="entr" presetID="1">
                                  <p:stCondLst>
                                    <p:cond delay="0"/>
                                  </p:stCondLst>
                                  <p:childTnLst>
                                    <p:set>
                                      <p:cBhvr>
                                        <p:cTn id="146"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flipV="1">
            <a:off x="3466440" y="2779920"/>
            <a:ext cx="1598400" cy="645840"/>
          </a:xfrm>
          <a:custGeom>
            <a:avLst/>
            <a:gdLst/>
            <a:ahLst/>
            <a:rect l="l" t="t" r="r" b="b"/>
            <a:pathLst>
              <a:path w="21600" h="21600">
                <a:moveTo>
                  <a:pt x="0" y="0"/>
                </a:moveTo>
                <a:lnTo>
                  <a:pt x="21600" y="21600"/>
                </a:lnTo>
              </a:path>
            </a:pathLst>
          </a:custGeom>
          <a:noFill/>
          <a:ln w="25560">
            <a:tailEnd len="med" type="triangle" w="med"/>
          </a:ln>
        </p:spPr>
        <p:style>
          <a:lnRef idx="1">
            <a:schemeClr val="accent1"/>
          </a:lnRef>
          <a:fillRef idx="0">
            <a:schemeClr val="accent1"/>
          </a:fillRef>
          <a:effectRef idx="0">
            <a:schemeClr val="accent1"/>
          </a:effectRef>
          <a:fontRef idx="minor"/>
        </p:style>
      </p:sp>
      <p:sp>
        <p:nvSpPr>
          <p:cNvPr id="310" name="CustomShape 2"/>
          <p:cNvSpPr/>
          <p:nvPr/>
        </p:nvSpPr>
        <p:spPr>
          <a:xfrm>
            <a:off x="7124040" y="2779920"/>
            <a:ext cx="1598400" cy="645840"/>
          </a:xfrm>
          <a:custGeom>
            <a:avLst/>
            <a:gdLst/>
            <a:ahLst/>
            <a:rect l="l" t="t" r="r" b="b"/>
            <a:pathLst>
              <a:path w="21600" h="21600">
                <a:moveTo>
                  <a:pt x="0" y="0"/>
                </a:moveTo>
                <a:lnTo>
                  <a:pt x="21600" y="21600"/>
                </a:lnTo>
              </a:path>
            </a:pathLst>
          </a:custGeom>
          <a:noFill/>
          <a:ln w="25560">
            <a:tailEnd len="med" type="triangle" w="med"/>
          </a:ln>
        </p:spPr>
        <p:style>
          <a:lnRef idx="1">
            <a:schemeClr val="accent1"/>
          </a:lnRef>
          <a:fillRef idx="0">
            <a:schemeClr val="accent1"/>
          </a:fillRef>
          <a:effectRef idx="0">
            <a:schemeClr val="accent1"/>
          </a:effectRef>
          <a:fontRef idx="minor"/>
        </p:style>
      </p:sp>
      <p:sp>
        <p:nvSpPr>
          <p:cNvPr id="311" name="TextShape 3"/>
          <p:cNvSpPr txBox="1"/>
          <p:nvPr/>
        </p:nvSpPr>
        <p:spPr>
          <a:xfrm>
            <a:off x="912960" y="5334120"/>
            <a:ext cx="10362960" cy="820080"/>
          </a:xfrm>
          <a:prstGeom prst="rect">
            <a:avLst/>
          </a:prstGeom>
          <a:noFill/>
          <a:ln>
            <a:noFill/>
          </a:ln>
        </p:spPr>
        <p:txBody>
          <a:bodyPr lIns="36000" rIns="36000" tIns="36000" bIns="36000" anchor="b">
            <a:noAutofit/>
          </a:bodyPr>
          <a:p>
            <a:pPr algn="ctr">
              <a:lnSpc>
                <a:spcPct val="90000"/>
              </a:lnSpc>
            </a:pPr>
            <a:r>
              <a:rPr b="1" lang="en-US" sz="5400" spc="-1" strike="noStrike">
                <a:solidFill>
                  <a:srgbClr val="f3be60"/>
                </a:solidFill>
                <a:latin typeface="Calibri"/>
              </a:rPr>
              <a:t>Live Demo</a:t>
            </a:r>
            <a:endParaRPr b="0" lang="en-US" sz="5400" spc="-1" strike="noStrike">
              <a:solidFill>
                <a:srgbClr val="ffffff"/>
              </a:solidFill>
              <a:latin typeface="Calibri"/>
            </a:endParaRPr>
          </a:p>
        </p:txBody>
      </p:sp>
      <p:sp>
        <p:nvSpPr>
          <p:cNvPr id="312" name="CustomShape 4"/>
          <p:cNvSpPr/>
          <p:nvPr/>
        </p:nvSpPr>
        <p:spPr>
          <a:xfrm>
            <a:off x="5064840" y="2133720"/>
            <a:ext cx="2058480" cy="1278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gn="ctr">
              <a:lnSpc>
                <a:spcPct val="100000"/>
              </a:lnSpc>
            </a:pPr>
            <a:r>
              <a:rPr b="1" lang="en-US" sz="2600" spc="-1" strike="noStrike">
                <a:solidFill>
                  <a:srgbClr val="fbeec9"/>
                </a:solidFill>
                <a:latin typeface="Consolas"/>
              </a:rPr>
              <a:t>Java Message Service</a:t>
            </a:r>
            <a:endParaRPr b="0" lang="en-US" sz="2600" spc="-1" strike="noStrike">
              <a:latin typeface="Arial"/>
            </a:endParaRPr>
          </a:p>
        </p:txBody>
      </p:sp>
      <p:sp>
        <p:nvSpPr>
          <p:cNvPr id="313" name="CustomShape 5"/>
          <p:cNvSpPr/>
          <p:nvPr/>
        </p:nvSpPr>
        <p:spPr>
          <a:xfrm>
            <a:off x="7693200" y="3426120"/>
            <a:ext cx="2058480" cy="882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gn="ctr">
              <a:lnSpc>
                <a:spcPct val="100000"/>
              </a:lnSpc>
            </a:pPr>
            <a:r>
              <a:rPr b="1" lang="en-US" sz="2600" spc="-1" strike="noStrike">
                <a:solidFill>
                  <a:srgbClr val="fbeec9"/>
                </a:solidFill>
                <a:latin typeface="Consolas"/>
              </a:rPr>
              <a:t>Message Receiver</a:t>
            </a:r>
            <a:endParaRPr b="0" lang="en-US" sz="2600" spc="-1" strike="noStrike">
              <a:latin typeface="Arial"/>
            </a:endParaRPr>
          </a:p>
        </p:txBody>
      </p:sp>
      <p:sp>
        <p:nvSpPr>
          <p:cNvPr id="314" name="CustomShape 6"/>
          <p:cNvSpPr/>
          <p:nvPr/>
        </p:nvSpPr>
        <p:spPr>
          <a:xfrm>
            <a:off x="2436840" y="3426120"/>
            <a:ext cx="2058480" cy="882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gn="ctr">
              <a:lnSpc>
                <a:spcPct val="100000"/>
              </a:lnSpc>
            </a:pPr>
            <a:r>
              <a:rPr b="1" lang="en-US" sz="2600" spc="-1" strike="noStrike">
                <a:solidFill>
                  <a:srgbClr val="fbeec9"/>
                </a:solidFill>
                <a:latin typeface="Consolas"/>
              </a:rPr>
              <a:t>Message Sender</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childTnLst>
                  <p:par>
                    <p:cTn id="149" fill="hold">
                      <p:stCondLst>
                        <p:cond delay="0"/>
                      </p:stCondLst>
                      <p:childTnLst>
                        <p:par>
                          <p:cTn id="150" fill="hold">
                            <p:stCondLst>
                              <p:cond delay="0"/>
                            </p:stCondLst>
                            <p:childTnLst>
                              <p:par>
                                <p:cTn id="151" nodeType="withEffect" fill="hold" presetClass="entr" presetID="1">
                                  <p:stCondLst>
                                    <p:cond delay="0"/>
                                  </p:stCondLst>
                                  <p:childTnLst>
                                    <p:set>
                                      <p:cBhvr>
                                        <p:cTn id="152" dur="1" fill="hold">
                                          <p:stCondLst>
                                            <p:cond delay="0"/>
                                          </p:stCondLst>
                                        </p:cTn>
                                        <p:tgtEl>
                                          <p:spTgt spid="312"/>
                                        </p:tgtEl>
                                        <p:attrNameLst>
                                          <p:attrName>style.visibility</p:attrName>
                                        </p:attrNameLst>
                                      </p:cBhvr>
                                      <p:to>
                                        <p:strVal val="visible"/>
                                      </p:to>
                                    </p:set>
                                  </p:childTnLst>
                                </p:cTn>
                              </p:par>
                              <p:par>
                                <p:cTn id="153" nodeType="withEffect" fill="hold" presetClass="entr" presetID="1">
                                  <p:stCondLst>
                                    <p:cond delay="0"/>
                                  </p:stCondLst>
                                  <p:childTnLst>
                                    <p:set>
                                      <p:cBhvr>
                                        <p:cTn id="154" dur="1" fill="hold">
                                          <p:stCondLst>
                                            <p:cond delay="0"/>
                                          </p:stCondLst>
                                        </p:cTn>
                                        <p:tgtEl>
                                          <p:spTgt spid="314"/>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795081C2-3603-4FE6-AAEA-578B8A9C39F5}" type="slidenum">
              <a:rPr b="0" lang="en-US" sz="1000" spc="-1" strike="noStrike">
                <a:solidFill>
                  <a:srgbClr val="ffffff"/>
                </a:solidFill>
                <a:latin typeface="Calibri"/>
              </a:rPr>
              <a:t>&lt;number&gt;</a:t>
            </a:fld>
            <a:endParaRPr b="0" lang="en-US" sz="1000" spc="-1" strike="noStrike">
              <a:latin typeface="Times New Roman"/>
            </a:endParaRPr>
          </a:p>
        </p:txBody>
      </p:sp>
      <p:sp>
        <p:nvSpPr>
          <p:cNvPr id="316"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3cd60"/>
                </a:solidFill>
                <a:latin typeface="Calibri"/>
              </a:rPr>
              <a:t>Constructor injection </a:t>
            </a:r>
            <a:r>
              <a:rPr b="0" lang="en-US" sz="3200" spc="-1" strike="noStrike">
                <a:solidFill>
                  <a:srgbClr val="ffffff"/>
                </a:solidFill>
                <a:latin typeface="Calibri"/>
              </a:rPr>
              <a:t>– the best way for </a:t>
            </a:r>
            <a:br/>
            <a:r>
              <a:rPr b="0" lang="en-US" sz="3200" spc="-1" strike="noStrike">
                <a:solidFill>
                  <a:srgbClr val="f3cd60"/>
                </a:solidFill>
                <a:latin typeface="Calibri"/>
              </a:rPr>
              <a:t>DI</a:t>
            </a:r>
            <a:endParaRPr b="0" lang="en-US" sz="32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Splitting your application code by </a:t>
            </a:r>
            <a:r>
              <a:rPr b="0" lang="en-US" sz="3200" spc="-1" strike="noStrike">
                <a:solidFill>
                  <a:srgbClr val="f3cd60"/>
                </a:solidFill>
                <a:latin typeface="Calibri"/>
              </a:rPr>
              <a:t>business </a:t>
            </a:r>
            <a:br/>
            <a:r>
              <a:rPr b="0" lang="en-US" sz="3200" spc="-1" strike="noStrike">
                <a:solidFill>
                  <a:srgbClr val="f3cd60"/>
                </a:solidFill>
                <a:latin typeface="Calibri"/>
              </a:rPr>
              <a:t>logic</a:t>
            </a:r>
            <a:r>
              <a:rPr b="0" lang="en-US" sz="3200" spc="-1" strike="noStrike">
                <a:solidFill>
                  <a:srgbClr val="ffffff"/>
                </a:solidFill>
                <a:latin typeface="Calibri"/>
              </a:rPr>
              <a:t> </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000" spc="-1" strike="noStrike">
                <a:solidFill>
                  <a:srgbClr val="ffffff"/>
                </a:solidFill>
                <a:latin typeface="Calibri"/>
              </a:rPr>
              <a:t>Easier navigation in big projects</a:t>
            </a:r>
            <a:endParaRPr b="0" lang="en-US" sz="30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Every component should be as "</a:t>
            </a:r>
            <a:r>
              <a:rPr b="0" lang="en-US" sz="3200" spc="-1" strike="noStrike">
                <a:solidFill>
                  <a:srgbClr val="f3cd60"/>
                </a:solidFill>
                <a:latin typeface="Calibri"/>
              </a:rPr>
              <a:t>thin</a:t>
            </a:r>
            <a:r>
              <a:rPr b="0" lang="en-US" sz="3200" spc="-1" strike="noStrike">
                <a:solidFill>
                  <a:srgbClr val="ffffff"/>
                </a:solidFill>
                <a:latin typeface="Calibri"/>
              </a:rPr>
              <a:t>" as possible</a:t>
            </a:r>
            <a:endParaRPr b="0" lang="en-US" sz="32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3cd60"/>
                </a:solidFill>
                <a:latin typeface="Calibri"/>
              </a:rPr>
              <a:t>JMS</a:t>
            </a:r>
            <a:r>
              <a:rPr b="0" lang="en-US" sz="3200" spc="-1" strike="noStrike">
                <a:solidFill>
                  <a:srgbClr val="ffffff"/>
                </a:solidFill>
                <a:latin typeface="Calibri"/>
              </a:rPr>
              <a:t> lets multiple applications communicate</a:t>
            </a:r>
            <a:endParaRPr b="0" lang="en-US" sz="3200" spc="-1" strike="noStrike">
              <a:solidFill>
                <a:srgbClr val="ffffff"/>
              </a:solidFill>
              <a:latin typeface="Calibri"/>
            </a:endParaRPr>
          </a:p>
        </p:txBody>
      </p:sp>
      <p:sp>
        <p:nvSpPr>
          <p:cNvPr id="317"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Summary</a:t>
            </a:r>
            <a:endParaRPr b="0" lang="en-US" sz="4000" spc="-1" strike="noStrike">
              <a:solidFill>
                <a:srgbClr val="ffffff"/>
              </a:solidFill>
              <a:latin typeface="Calibri"/>
            </a:endParaRPr>
          </a:p>
        </p:txBody>
      </p:sp>
      <p:pic>
        <p:nvPicPr>
          <p:cNvPr id="318" name="Picture 9" descr=""/>
          <p:cNvPicPr/>
          <p:nvPr/>
        </p:nvPicPr>
        <p:blipFill>
          <a:blip r:embed="rId1"/>
          <a:stretch/>
        </p:blipFill>
        <p:spPr>
          <a:xfrm>
            <a:off x="8667360" y="1248480"/>
            <a:ext cx="2209320" cy="1411560"/>
          </a:xfrm>
          <a:prstGeom prst="rect">
            <a:avLst/>
          </a:prstGeom>
          <a:ln>
            <a:noFill/>
          </a:ln>
        </p:spPr>
      </p:pic>
      <p:pic>
        <p:nvPicPr>
          <p:cNvPr id="319" name="Picture 10" descr=""/>
          <p:cNvPicPr/>
          <p:nvPr/>
        </p:nvPicPr>
        <p:blipFill>
          <a:blip r:embed="rId2"/>
          <a:stretch/>
        </p:blipFill>
        <p:spPr>
          <a:xfrm flipH="1">
            <a:off x="9886680" y="1752480"/>
            <a:ext cx="2108520" cy="2281680"/>
          </a:xfrm>
          <a:prstGeom prst="rect">
            <a:avLst/>
          </a:prstGeom>
          <a:ln>
            <a:noFill/>
          </a:ln>
        </p:spPr>
      </p:pic>
      <p:pic>
        <p:nvPicPr>
          <p:cNvPr id="320" name="Picture 6" descr=""/>
          <p:cNvPicPr/>
          <p:nvPr/>
        </p:nvPicPr>
        <p:blipFill>
          <a:blip r:embed="rId3"/>
          <a:stretch/>
        </p:blipFill>
        <p:spPr>
          <a:xfrm>
            <a:off x="7832880" y="3825360"/>
            <a:ext cx="3457080" cy="2388600"/>
          </a:xfrm>
          <a:prstGeom prst="rect">
            <a:avLst/>
          </a:prstGeom>
          <a:ln>
            <a:noFill/>
          </a:ln>
        </p:spPr>
      </p:pic>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188640" y="40320"/>
            <a:ext cx="9577080" cy="1110600"/>
          </a:xfrm>
          <a:prstGeom prst="rect">
            <a:avLst/>
          </a:prstGeom>
          <a:noFill/>
          <a:ln>
            <a:noFill/>
          </a:ln>
        </p:spPr>
        <p:txBody>
          <a:bodyPr lIns="108000" rIns="108000" tIns="36000" bIns="36000" anchor="ctr">
            <a:normAutofit fontScale="94000"/>
          </a:bodyPr>
          <a:p>
            <a:pPr>
              <a:lnSpc>
                <a:spcPct val="90000"/>
              </a:lnSpc>
            </a:pPr>
            <a:r>
              <a:rPr b="1" lang="en-US" sz="4000" spc="-1" strike="noStrike">
                <a:solidFill>
                  <a:srgbClr val="f3be60"/>
                </a:solidFill>
                <a:latin typeface="Calibri"/>
              </a:rPr>
              <a:t>Java MVC Frameworks – Architecture</a:t>
            </a:r>
            <a:endParaRPr b="0" lang="en-US" sz="4000" spc="-1" strike="noStrike">
              <a:solidFill>
                <a:srgbClr val="ffffff"/>
              </a:solidFill>
              <a:latin typeface="Calibri"/>
            </a:endParaRPr>
          </a:p>
        </p:txBody>
      </p:sp>
      <p:sp>
        <p:nvSpPr>
          <p:cNvPr id="322" name="TextShape 2"/>
          <p:cNvSpPr txBox="1"/>
          <p:nvPr/>
        </p:nvSpPr>
        <p:spPr>
          <a:xfrm>
            <a:off x="1529280" y="6400800"/>
            <a:ext cx="10482120" cy="351360"/>
          </a:xfrm>
          <a:prstGeom prst="rect">
            <a:avLst/>
          </a:prstGeom>
          <a:noFill/>
          <a:ln>
            <a:noFill/>
          </a:ln>
        </p:spPr>
        <p:txBody>
          <a:bodyPr lIns="36000" rIns="36000" tIns="36000" bIns="36000">
            <a:noAutofit/>
          </a:bodyPr>
          <a:p>
            <a:pPr algn="r">
              <a:lnSpc>
                <a:spcPct val="105000"/>
              </a:lnSpc>
              <a:spcBef>
                <a:spcPts val="601"/>
              </a:spcBef>
              <a:spcAft>
                <a:spcPts val="601"/>
              </a:spcAft>
            </a:pPr>
            <a:r>
              <a:rPr b="0" lang="en-US" sz="1800" spc="-1" strike="noStrike" u="sng">
                <a:solidFill>
                  <a:srgbClr val="f6c781"/>
                </a:solidFill>
                <a:uFillTx/>
                <a:latin typeface="Calibri"/>
                <a:hlinkClick r:id="rId1"/>
              </a:rPr>
              <a:t>https://softuni.bg/courses/java-mvc-frameworks-spring</a:t>
            </a:r>
            <a:endParaRPr b="0" lang="en-US" sz="1800" spc="-1" strike="noStrike">
              <a:solidFill>
                <a:srgbClr val="ffffff"/>
              </a:solidFill>
              <a:latin typeface="Calibri"/>
            </a:endParaRPr>
          </a:p>
        </p:txBody>
      </p:sp>
      <p:pic>
        <p:nvPicPr>
          <p:cNvPr id="323" name="Picture 12" descr=""/>
          <p:cNvPicPr/>
          <p:nvPr/>
        </p:nvPicPr>
        <p:blipFill>
          <a:blip r:embed="rId2"/>
          <a:srcRect l="-16209" t="0" r="-16209" b="0"/>
          <a:stretch/>
        </p:blipFill>
        <p:spPr>
          <a:xfrm>
            <a:off x="303120" y="1246320"/>
            <a:ext cx="2763360" cy="957240"/>
          </a:xfrm>
          <a:prstGeom prst="rect">
            <a:avLst/>
          </a:prstGeom>
          <a:ln>
            <a:noFill/>
          </a:ln>
        </p:spPr>
      </p:pic>
      <p:pic>
        <p:nvPicPr>
          <p:cNvPr id="324" name="Picture 13" descr=""/>
          <p:cNvPicPr/>
          <p:nvPr/>
        </p:nvPicPr>
        <p:blipFill>
          <a:blip r:embed="rId3"/>
          <a:srcRect l="-5905" t="0" r="-5905" b="0"/>
          <a:stretch/>
        </p:blipFill>
        <p:spPr>
          <a:xfrm>
            <a:off x="3787200" y="1254960"/>
            <a:ext cx="2763360" cy="948600"/>
          </a:xfrm>
          <a:prstGeom prst="rect">
            <a:avLst/>
          </a:prstGeom>
          <a:ln>
            <a:noFill/>
          </a:ln>
        </p:spPr>
      </p:pic>
      <p:pic>
        <p:nvPicPr>
          <p:cNvPr id="325" name="Picture 15" descr=""/>
          <p:cNvPicPr/>
          <p:nvPr/>
        </p:nvPicPr>
        <p:blipFill>
          <a:blip r:embed="rId4"/>
          <a:srcRect l="-25005" t="0" r="-25005" b="0"/>
          <a:stretch/>
        </p:blipFill>
        <p:spPr>
          <a:xfrm>
            <a:off x="7271280" y="4002120"/>
            <a:ext cx="4613760" cy="948600"/>
          </a:xfrm>
          <a:prstGeom prst="rect">
            <a:avLst/>
          </a:prstGeom>
          <a:ln>
            <a:noFill/>
          </a:ln>
        </p:spPr>
      </p:pic>
      <p:pic>
        <p:nvPicPr>
          <p:cNvPr id="326" name="Picture 16" descr=""/>
          <p:cNvPicPr/>
          <p:nvPr/>
        </p:nvPicPr>
        <p:blipFill>
          <a:blip r:embed="rId5"/>
          <a:srcRect l="-708" t="0" r="-708" b="0"/>
          <a:stretch/>
        </p:blipFill>
        <p:spPr>
          <a:xfrm>
            <a:off x="7271280" y="5375520"/>
            <a:ext cx="4613760" cy="948600"/>
          </a:xfrm>
          <a:prstGeom prst="rect">
            <a:avLst/>
          </a:prstGeom>
          <a:ln>
            <a:noFill/>
          </a:ln>
        </p:spPr>
      </p:pic>
      <p:pic>
        <p:nvPicPr>
          <p:cNvPr id="327" name="Picture 17" descr=""/>
          <p:cNvPicPr/>
          <p:nvPr/>
        </p:nvPicPr>
        <p:blipFill>
          <a:blip r:embed="rId6"/>
          <a:srcRect l="0" t="-66517" r="0" b="-59511"/>
          <a:stretch/>
        </p:blipFill>
        <p:spPr>
          <a:xfrm>
            <a:off x="7271280" y="2619720"/>
            <a:ext cx="4613760" cy="957240"/>
          </a:xfrm>
          <a:prstGeom prst="rect">
            <a:avLst/>
          </a:prstGeom>
          <a:ln>
            <a:noFill/>
          </a:ln>
        </p:spPr>
      </p:pic>
      <p:pic>
        <p:nvPicPr>
          <p:cNvPr id="328" name="Picture 19" descr=""/>
          <p:cNvPicPr/>
          <p:nvPr/>
        </p:nvPicPr>
        <p:blipFill>
          <a:blip r:embed="rId7"/>
          <a:srcRect l="-14710" t="0" r="-14710" b="0"/>
          <a:stretch/>
        </p:blipFill>
        <p:spPr>
          <a:xfrm>
            <a:off x="303120" y="5375520"/>
            <a:ext cx="2763360" cy="948600"/>
          </a:xfrm>
          <a:prstGeom prst="rect">
            <a:avLst/>
          </a:prstGeom>
          <a:ln>
            <a:noFill/>
          </a:ln>
        </p:spPr>
      </p:pic>
      <p:pic>
        <p:nvPicPr>
          <p:cNvPr id="329" name="Picture 20" descr=""/>
          <p:cNvPicPr/>
          <p:nvPr/>
        </p:nvPicPr>
        <p:blipFill>
          <a:blip r:embed="rId8"/>
          <a:stretch/>
        </p:blipFill>
        <p:spPr>
          <a:xfrm>
            <a:off x="3787200" y="5375520"/>
            <a:ext cx="2763360" cy="948600"/>
          </a:xfrm>
          <a:prstGeom prst="rect">
            <a:avLst/>
          </a:prstGeom>
          <a:ln>
            <a:noFill/>
          </a:ln>
        </p:spPr>
      </p:pic>
      <p:pic>
        <p:nvPicPr>
          <p:cNvPr id="330" name="Picture 23" descr=""/>
          <p:cNvPicPr/>
          <p:nvPr/>
        </p:nvPicPr>
        <p:blipFill>
          <a:blip r:embed="rId9"/>
          <a:srcRect l="-9950" t="0" r="-9950" b="0"/>
          <a:stretch/>
        </p:blipFill>
        <p:spPr>
          <a:xfrm>
            <a:off x="7271280" y="1246320"/>
            <a:ext cx="4613760" cy="948600"/>
          </a:xfrm>
          <a:prstGeom prst="rect">
            <a:avLst/>
          </a:prstGeom>
          <a:ln>
            <a:noFill/>
          </a:ln>
        </p:spPr>
      </p:pic>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License</a:t>
            </a:r>
            <a:endParaRPr b="0" lang="en-US" sz="4000" spc="-1" strike="noStrike">
              <a:solidFill>
                <a:srgbClr val="ffffff"/>
              </a:solidFill>
              <a:latin typeface="Calibri"/>
            </a:endParaRPr>
          </a:p>
        </p:txBody>
      </p:sp>
      <p:sp>
        <p:nvSpPr>
          <p:cNvPr id="332" name="TextShape 2"/>
          <p:cNvSpPr txBox="1"/>
          <p:nvPr/>
        </p:nvSpPr>
        <p:spPr>
          <a:xfrm>
            <a:off x="190440" y="1151280"/>
            <a:ext cx="11804400" cy="1796040"/>
          </a:xfrm>
          <a:prstGeom prst="rect">
            <a:avLst/>
          </a:prstGeom>
          <a:noFill/>
          <a:ln>
            <a:noFill/>
          </a:ln>
        </p:spPr>
        <p:txBody>
          <a:bodyPr lIns="108000" rIns="108000" tIns="36000" bIns="36000">
            <a:normAutofit fontScale="51000"/>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This course (slides, examples, demos, videos, homework, etc.)</a:t>
            </a:r>
            <a:br/>
            <a:r>
              <a:rPr b="0" lang="en-US" sz="3400" spc="-1" strike="noStrike">
                <a:solidFill>
                  <a:srgbClr val="ffffff"/>
                </a:solidFill>
                <a:latin typeface="Calibri"/>
              </a:rPr>
              <a:t>is licensed under the "</a:t>
            </a:r>
            <a:r>
              <a:rPr b="0" lang="en-US" sz="3400" spc="-1" strike="noStrike" u="sng">
                <a:solidFill>
                  <a:srgbClr val="f6c781"/>
                </a:solidFill>
                <a:uFillTx/>
                <a:latin typeface="Calibri"/>
                <a:hlinkClick r:id="rId1"/>
              </a:rPr>
              <a:t>Creative Commons </a:t>
            </a:r>
            <a:r>
              <a:rPr b="0" lang="en-US" sz="3400" spc="-1" strike="noStrike" u="sng">
                <a:solidFill>
                  <a:srgbClr val="f6c781"/>
                </a:solidFill>
                <a:uFillTx/>
                <a:latin typeface="Calibri"/>
                <a:hlinkClick r:id="rId2"/>
              </a:rPr>
              <a:t>Attribution-NonCommercial-ShareAlike</a:t>
            </a:r>
            <a:r>
              <a:rPr b="0" lang="en-US" sz="3400" spc="-1" strike="noStrike" u="sng">
                <a:solidFill>
                  <a:srgbClr val="f6c781"/>
                </a:solidFill>
                <a:uFillTx/>
                <a:latin typeface="Calibri"/>
                <a:hlinkClick r:id="rId3"/>
              </a:rPr>
              <a:t> 4.0 International</a:t>
            </a:r>
            <a:r>
              <a:rPr b="0" lang="en-US" sz="3400" spc="-1" strike="noStrike">
                <a:solidFill>
                  <a:srgbClr val="ffffff"/>
                </a:solidFill>
                <a:latin typeface="Calibri"/>
              </a:rPr>
              <a:t>" license</a:t>
            </a:r>
            <a:endParaRPr b="0" lang="en-US" sz="3400" spc="-1" strike="noStrike">
              <a:solidFill>
                <a:srgbClr val="ffffff"/>
              </a:solidFill>
              <a:latin typeface="Calibri"/>
            </a:endParaRPr>
          </a:p>
        </p:txBody>
      </p:sp>
      <p:sp>
        <p:nvSpPr>
          <p:cNvPr id="333" name="TextShape 3"/>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5A9F6553-CB2D-4C2F-9483-A1B6FE2AA3A7}" type="slidenum">
              <a:rPr b="0" lang="en-US" sz="1000" spc="-1" strike="noStrike">
                <a:solidFill>
                  <a:srgbClr val="ffffff"/>
                </a:solidFill>
                <a:latin typeface="Calibri"/>
              </a:rPr>
              <a:t>&lt;number&gt;</a:t>
            </a:fld>
            <a:endParaRPr b="0" lang="en-US" sz="1000" spc="-1" strike="noStrike">
              <a:latin typeface="Times New Roman"/>
            </a:endParaRPr>
          </a:p>
        </p:txBody>
      </p:sp>
      <p:pic>
        <p:nvPicPr>
          <p:cNvPr id="334" name="Picture 4" descr=""/>
          <p:cNvPicPr/>
          <p:nvPr/>
        </p:nvPicPr>
        <p:blipFill>
          <a:blip r:embed="rId4"/>
          <a:stretch/>
        </p:blipFill>
        <p:spPr>
          <a:xfrm>
            <a:off x="3771720" y="3809880"/>
            <a:ext cx="4641840" cy="1623960"/>
          </a:xfrm>
          <a:prstGeom prst="rect">
            <a:avLst/>
          </a:prstGeom>
          <a:ln>
            <a:solidFill>
              <a:schemeClr val="accent2">
                <a:lumMod val="75000"/>
              </a:schemeClr>
            </a:solidFill>
          </a:ln>
        </p:spPr>
      </p:pic>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259920" y="102960"/>
            <a:ext cx="9073800" cy="936360"/>
          </a:xfrm>
          <a:prstGeom prst="rect">
            <a:avLst/>
          </a:prstGeom>
          <a:noFill/>
          <a:ln>
            <a:noFill/>
          </a:ln>
        </p:spPr>
        <p:txBody>
          <a:bodyPr lIns="108000" rIns="108000" tIns="36000" bIns="36000" anchor="ctr">
            <a:normAutofit fontScale="73000"/>
          </a:bodyPr>
          <a:p>
            <a:pPr>
              <a:lnSpc>
                <a:spcPct val="90000"/>
              </a:lnSpc>
            </a:pPr>
            <a:r>
              <a:rPr b="1" lang="en-US" sz="4000" spc="-1" strike="noStrike">
                <a:solidFill>
                  <a:srgbClr val="f3be60"/>
                </a:solidFill>
                <a:latin typeface="Calibri"/>
              </a:rPr>
              <a:t>Trainings @ Software University (SoftUni)</a:t>
            </a:r>
            <a:endParaRPr b="0" lang="en-US" sz="4000" spc="-1" strike="noStrike">
              <a:solidFill>
                <a:srgbClr val="ffffff"/>
              </a:solidFill>
              <a:latin typeface="Calibri"/>
            </a:endParaRPr>
          </a:p>
        </p:txBody>
      </p:sp>
      <p:sp>
        <p:nvSpPr>
          <p:cNvPr id="336" name="TextShape 2"/>
          <p:cNvSpPr txBox="1"/>
          <p:nvPr/>
        </p:nvSpPr>
        <p:spPr>
          <a:xfrm>
            <a:off x="259920" y="1039680"/>
            <a:ext cx="9434160" cy="5639040"/>
          </a:xfrm>
          <a:prstGeom prst="rect">
            <a:avLst/>
          </a:prstGeom>
          <a:noFill/>
          <a:ln>
            <a:noFill/>
          </a:ln>
        </p:spPr>
        <p:txBody>
          <a:bodyPr lIns="108000" rIns="108000" tIns="36000" bIns="36000">
            <a:noAutofit/>
          </a:bodyPr>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 High-Quality Education, Profession and Job for Software Developers</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2900" spc="-1" strike="noStrike" u="sng">
                <a:solidFill>
                  <a:srgbClr val="f6c781"/>
                </a:solidFill>
                <a:uFillTx/>
                <a:latin typeface="Calibri"/>
                <a:hlinkClick r:id="rId1"/>
              </a:rPr>
              <a:t>softuni.bg</a:t>
            </a:r>
            <a:r>
              <a:rPr b="0" lang="en-US" sz="2900" spc="-1" strike="noStrike">
                <a:solidFill>
                  <a:srgbClr val="ffffff"/>
                </a:solidFill>
                <a:latin typeface="Calibri"/>
              </a:rPr>
              <a:t> </a:t>
            </a:r>
            <a:endParaRPr b="0" lang="en-US" sz="29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Foundation</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000" spc="-1" strike="noStrike" u="sng">
                <a:solidFill>
                  <a:srgbClr val="f6c781"/>
                </a:solidFill>
                <a:uFillTx/>
                <a:latin typeface="Calibri"/>
                <a:hlinkClick r:id="rId2"/>
              </a:rPr>
              <a:t>http://softuni.foundation/</a:t>
            </a:r>
            <a:endParaRPr b="0" lang="en-US" sz="3000" spc="-1" strike="noStrike">
              <a:solidFill>
                <a:srgbClr val="ffffff"/>
              </a:solidFill>
              <a:latin typeface="Calibri"/>
            </a:endParaRPr>
          </a:p>
          <a:p>
            <a:pPr lvl="1"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 Facebook</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2900" spc="-1" strike="noStrike" u="sng">
                <a:solidFill>
                  <a:srgbClr val="f6c781"/>
                </a:solidFill>
                <a:uFillTx/>
                <a:latin typeface="Calibri"/>
                <a:hlinkClick r:id="rId3"/>
              </a:rPr>
              <a:t>facebook.com/SoftwareUniversity</a:t>
            </a:r>
            <a:endParaRPr b="0" lang="en-US" sz="2900" spc="-1" strike="noStrike">
              <a:solidFill>
                <a:srgbClr val="ffffff"/>
              </a:solidFill>
              <a:latin typeface="Calibri"/>
            </a:endParaRPr>
          </a:p>
          <a:p>
            <a:pPr lvl="1"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Forums</a:t>
            </a:r>
            <a:endParaRPr b="0" lang="en-US" sz="3200" spc="-1" strike="noStrike">
              <a:solidFill>
                <a:srgbClr val="ffffff"/>
              </a:solidFill>
              <a:latin typeface="Calibri"/>
            </a:endParaRPr>
          </a:p>
          <a:p>
            <a:pPr lvl="2" marL="609480" indent="-304560">
              <a:lnSpc>
                <a:spcPct val="100000"/>
              </a:lnSpc>
              <a:spcBef>
                <a:spcPts val="601"/>
              </a:spcBef>
              <a:spcAft>
                <a:spcPts val="601"/>
              </a:spcAft>
              <a:buClr>
                <a:srgbClr val="f2b254"/>
              </a:buClr>
              <a:buFont typeface="Wingdings" charset="2"/>
              <a:buChar char=""/>
            </a:pPr>
            <a:r>
              <a:rPr b="0" lang="en-US" sz="3000" spc="-1" strike="noStrike" u="sng">
                <a:solidFill>
                  <a:srgbClr val="f6c781"/>
                </a:solidFill>
                <a:uFillTx/>
                <a:latin typeface="Calibri"/>
                <a:hlinkClick r:id="rId4"/>
              </a:rPr>
              <a:t>forum.softuni.bg</a:t>
            </a:r>
            <a:endParaRPr b="0" lang="en-US" sz="3000" spc="-1" strike="noStrike">
              <a:solidFill>
                <a:srgbClr val="ffffff"/>
              </a:solidFill>
              <a:latin typeface="Calibri"/>
            </a:endParaRPr>
          </a:p>
        </p:txBody>
      </p:sp>
      <p:pic>
        <p:nvPicPr>
          <p:cNvPr id="337" name="Picture 9" descr=""/>
          <p:cNvPicPr/>
          <p:nvPr/>
        </p:nvPicPr>
        <p:blipFill>
          <a:blip r:embed="rId5">
            <a:alphaModFix amt="50000"/>
          </a:blip>
          <a:stretch/>
        </p:blipFill>
        <p:spPr>
          <a:xfrm>
            <a:off x="9457200" y="3020040"/>
            <a:ext cx="2269440" cy="565920"/>
          </a:xfrm>
          <a:prstGeom prst="rect">
            <a:avLst/>
          </a:prstGeom>
          <a:ln>
            <a:noFill/>
          </a:ln>
        </p:spPr>
      </p:pic>
      <p:pic>
        <p:nvPicPr>
          <p:cNvPr id="338" name="Picture 4" descr=""/>
          <p:cNvPicPr/>
          <p:nvPr/>
        </p:nvPicPr>
        <p:blipFill>
          <a:blip r:embed="rId6"/>
          <a:stretch/>
        </p:blipFill>
        <p:spPr>
          <a:xfrm>
            <a:off x="10075680" y="4064400"/>
            <a:ext cx="1003680" cy="1017360"/>
          </a:xfrm>
          <a:prstGeom prst="rect">
            <a:avLst/>
          </a:prstGeom>
          <a:ln>
            <a:noFill/>
          </a:ln>
        </p:spPr>
      </p:pic>
      <p:pic>
        <p:nvPicPr>
          <p:cNvPr id="339" name="Picture 12" descr=""/>
          <p:cNvPicPr/>
          <p:nvPr/>
        </p:nvPicPr>
        <p:blipFill>
          <a:blip r:embed="rId7"/>
          <a:stretch/>
        </p:blipFill>
        <p:spPr>
          <a:xfrm>
            <a:off x="10109160" y="5410080"/>
            <a:ext cx="969840" cy="965520"/>
          </a:xfrm>
          <a:prstGeom prst="rect">
            <a:avLst/>
          </a:prstGeom>
          <a:ln>
            <a:noFill/>
          </a:ln>
        </p:spPr>
      </p:pic>
      <p:pic>
        <p:nvPicPr>
          <p:cNvPr id="340" name="Picture 4" descr=""/>
          <p:cNvPicPr/>
          <p:nvPr/>
        </p:nvPicPr>
        <p:blipFill>
          <a:blip r:embed="rId8"/>
          <a:stretch/>
        </p:blipFill>
        <p:spPr>
          <a:xfrm>
            <a:off x="6295320" y="2727360"/>
            <a:ext cx="2746800" cy="3657240"/>
          </a:xfrm>
          <a:prstGeom prst="rect">
            <a:avLst/>
          </a:prstGeom>
          <a:ln>
            <a:noFill/>
          </a:ln>
        </p:spPr>
      </p:pic>
      <p:pic>
        <p:nvPicPr>
          <p:cNvPr id="341" name="Picture 15" descr=""/>
          <p:cNvPicPr/>
          <p:nvPr/>
        </p:nvPicPr>
        <p:blipFill>
          <a:blip r:embed="rId9"/>
          <a:stretch/>
        </p:blipFill>
        <p:spPr>
          <a:xfrm>
            <a:off x="9829440" y="1039680"/>
            <a:ext cx="1495800" cy="1845360"/>
          </a:xfrm>
          <a:prstGeom prst="rect">
            <a:avLst/>
          </a:prstGeom>
          <a:ln>
            <a:noFill/>
          </a:ln>
        </p:spPr>
      </p:pic>
    </p:spTree>
  </p:cSld>
  <mc:AlternateContent>
    <mc:Choice Requires="p14">
      <p:transition spd="slow" p14:dur="2000"/>
    </mc:Choice>
    <mc:Fallback>
      <p:transition spd="slow"/>
    </mc:Fallback>
  </mc:AlternateContent>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191880" y="1905120"/>
            <a:ext cx="11804400" cy="3268080"/>
          </a:xfrm>
          <a:prstGeom prst="rect">
            <a:avLst/>
          </a:prstGeom>
          <a:noFill/>
          <a:ln>
            <a:noFill/>
          </a:ln>
        </p:spPr>
        <p:txBody>
          <a:bodyPr lIns="108000" rIns="108000" tIns="36000" bIns="36000">
            <a:normAutofit/>
          </a:bodyPr>
          <a:p>
            <a:pPr algn="ctr">
              <a:lnSpc>
                <a:spcPct val="105000"/>
              </a:lnSpc>
              <a:spcBef>
                <a:spcPts val="601"/>
              </a:spcBef>
              <a:spcAft>
                <a:spcPts val="601"/>
              </a:spcAft>
            </a:pPr>
            <a:r>
              <a:rPr b="1" lang="en-US" sz="7200" spc="-1" strike="noStrike">
                <a:solidFill>
                  <a:srgbClr val="f3cd60"/>
                </a:solidFill>
                <a:latin typeface="Calibri"/>
              </a:rPr>
              <a:t>sli.do</a:t>
            </a:r>
            <a:br/>
            <a:r>
              <a:rPr b="1" lang="en-US" sz="11500" spc="-1" strike="noStrike">
                <a:solidFill>
                  <a:srgbClr val="ffffff"/>
                </a:solidFill>
                <a:latin typeface="Calibri"/>
              </a:rPr>
              <a:t>#java-web</a:t>
            </a:r>
            <a:endParaRPr b="0" lang="en-US" sz="11500" spc="-1" strike="noStrike">
              <a:solidFill>
                <a:srgbClr val="ffffff"/>
              </a:solidFill>
              <a:latin typeface="Calibri"/>
            </a:endParaRPr>
          </a:p>
          <a:p>
            <a:pPr>
              <a:lnSpc>
                <a:spcPct val="105000"/>
              </a:lnSpc>
              <a:spcBef>
                <a:spcPts val="601"/>
              </a:spcBef>
              <a:spcAft>
                <a:spcPts val="601"/>
              </a:spcAft>
            </a:pPr>
            <a:endParaRPr b="0" lang="en-US" sz="11500" spc="-1" strike="noStrike">
              <a:solidFill>
                <a:srgbClr val="ffffff"/>
              </a:solidFill>
              <a:latin typeface="Calibri"/>
            </a:endParaRPr>
          </a:p>
        </p:txBody>
      </p:sp>
      <p:sp>
        <p:nvSpPr>
          <p:cNvPr id="237" name="TextShape 2"/>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Questions</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912960" y="4952880"/>
            <a:ext cx="10362960" cy="820080"/>
          </a:xfrm>
          <a:prstGeom prst="rect">
            <a:avLst/>
          </a:prstGeom>
          <a:noFill/>
          <a:ln>
            <a:noFill/>
          </a:ln>
        </p:spPr>
        <p:txBody>
          <a:bodyPr lIns="36000" rIns="36000" tIns="36000" bIns="36000" anchor="b">
            <a:noAutofit/>
          </a:bodyPr>
          <a:p>
            <a:pPr algn="ctr">
              <a:lnSpc>
                <a:spcPct val="90000"/>
              </a:lnSpc>
            </a:pPr>
            <a:r>
              <a:rPr b="1" lang="en-US" sz="5400" spc="-1" strike="noStrike">
                <a:solidFill>
                  <a:srgbClr val="f3be60"/>
                </a:solidFill>
                <a:latin typeface="Calibri"/>
              </a:rPr>
              <a:t>Inversion of Control</a:t>
            </a:r>
            <a:endParaRPr b="0" lang="en-US" sz="5400" spc="-1" strike="noStrike">
              <a:solidFill>
                <a:srgbClr val="ffffff"/>
              </a:solidFill>
              <a:latin typeface="Calibri"/>
            </a:endParaRPr>
          </a:p>
        </p:txBody>
      </p:sp>
      <p:sp>
        <p:nvSpPr>
          <p:cNvPr id="239" name="TextShape 2"/>
          <p:cNvSpPr txBox="1"/>
          <p:nvPr/>
        </p:nvSpPr>
        <p:spPr>
          <a:xfrm>
            <a:off x="912960" y="5754960"/>
            <a:ext cx="10362960" cy="718560"/>
          </a:xfrm>
          <a:prstGeom prst="rect">
            <a:avLst/>
          </a:prstGeom>
          <a:noFill/>
          <a:ln>
            <a:noFill/>
          </a:ln>
        </p:spPr>
        <p:txBody>
          <a:bodyPr lIns="36000" rIns="36000" tIns="36000" bIns="36000">
            <a:noAutofit/>
          </a:bodyPr>
          <a:p>
            <a:pPr algn="ctr">
              <a:lnSpc>
                <a:spcPct val="105000"/>
              </a:lnSpc>
              <a:spcAft>
                <a:spcPts val="601"/>
              </a:spcAft>
            </a:pPr>
            <a:r>
              <a:rPr b="0" lang="en-US" sz="4000" spc="199" strike="noStrike">
                <a:solidFill>
                  <a:srgbClr val="f0a22e"/>
                </a:solidFill>
                <a:latin typeface="Calibri"/>
              </a:rPr>
              <a:t>Constructor vs Field Injection</a:t>
            </a:r>
            <a:endParaRPr b="0" lang="en-US" sz="4000" spc="-1" strike="noStrike">
              <a:solidFill>
                <a:srgbClr val="ffffff"/>
              </a:solidFill>
              <a:latin typeface="Calibri"/>
            </a:endParaRPr>
          </a:p>
        </p:txBody>
      </p:sp>
      <p:pic>
        <p:nvPicPr>
          <p:cNvPr id="240" name="Picture 9" descr=""/>
          <p:cNvPicPr/>
          <p:nvPr/>
        </p:nvPicPr>
        <p:blipFill>
          <a:blip r:embed="rId1"/>
          <a:stretch/>
        </p:blipFill>
        <p:spPr>
          <a:xfrm>
            <a:off x="3618000" y="1542240"/>
            <a:ext cx="4952520" cy="300924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B030EFD5-7513-4103-B47D-F90B03B13946}" type="slidenum">
              <a:rPr b="0" lang="en-US" sz="1000" spc="-1" strike="noStrike">
                <a:solidFill>
                  <a:srgbClr val="ffffff"/>
                </a:solidFill>
                <a:latin typeface="Calibri"/>
              </a:rPr>
              <a:t>&lt;number&gt;</a:t>
            </a:fld>
            <a:endParaRPr b="0" lang="en-US" sz="1000" spc="-1" strike="noStrike">
              <a:latin typeface="Times New Roman"/>
            </a:endParaRPr>
          </a:p>
        </p:txBody>
      </p:sp>
      <p:sp>
        <p:nvSpPr>
          <p:cNvPr id="242" name="TextShape 2"/>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Easy to write</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Easy to add new dependencies</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It </a:t>
            </a:r>
            <a:r>
              <a:rPr b="0" lang="en-US" sz="3400" spc="-1" strike="noStrike">
                <a:solidFill>
                  <a:srgbClr val="f3cd60"/>
                </a:solidFill>
                <a:latin typeface="Calibri"/>
              </a:rPr>
              <a:t>hides</a:t>
            </a:r>
            <a:r>
              <a:rPr b="0" lang="en-US" sz="3400" spc="-1" strike="noStrike">
                <a:solidFill>
                  <a:srgbClr val="f3cd60"/>
                </a:solidFill>
                <a:latin typeface="Calibri"/>
              </a:rPr>
              <a:t> </a:t>
            </a:r>
            <a:endParaRPr b="0" lang="en-US" sz="3400" spc="-1" strike="noStrike">
              <a:solidFill>
                <a:srgbClr val="ffffff"/>
              </a:solidFill>
              <a:latin typeface="Calibri"/>
            </a:endParaRPr>
          </a:p>
        </p:txBody>
      </p:sp>
      <p:sp>
        <p:nvSpPr>
          <p:cNvPr id="243"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Field Injection</a:t>
            </a:r>
            <a:endParaRPr b="0" lang="en-US" sz="4000" spc="-1" strike="noStrike">
              <a:solidFill>
                <a:srgbClr val="ffffff"/>
              </a:solidFill>
              <a:latin typeface="Calibri"/>
            </a:endParaRPr>
          </a:p>
        </p:txBody>
      </p:sp>
      <p:sp>
        <p:nvSpPr>
          <p:cNvPr id="244" name="CustomShape 4"/>
          <p:cNvSpPr/>
          <p:nvPr/>
        </p:nvSpPr>
        <p:spPr>
          <a:xfrm>
            <a:off x="1903320" y="3641400"/>
            <a:ext cx="8381520" cy="2466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3cd60"/>
                </a:solidFill>
                <a:latin typeface="Consolas"/>
              </a:rPr>
              <a:t>@Autowired</a:t>
            </a:r>
            <a:endParaRPr b="0" lang="en-US" sz="2600" spc="-1" strike="noStrike">
              <a:latin typeface="Arial"/>
            </a:endParaRPr>
          </a:p>
          <a:p>
            <a:pPr>
              <a:lnSpc>
                <a:spcPct val="100000"/>
              </a:lnSpc>
            </a:pPr>
            <a:r>
              <a:rPr b="1" lang="en-US" sz="2600" spc="-1" strike="noStrike">
                <a:solidFill>
                  <a:srgbClr val="fbeedc"/>
                </a:solidFill>
                <a:latin typeface="Consolas"/>
              </a:rPr>
              <a:t>private </a:t>
            </a:r>
            <a:r>
              <a:rPr b="1" lang="en-US" sz="2600" spc="-1" strike="noStrike">
                <a:solidFill>
                  <a:srgbClr val="f3cd60"/>
                </a:solidFill>
                <a:latin typeface="Consolas"/>
              </a:rPr>
              <a:t>ServiceA</a:t>
            </a:r>
            <a:r>
              <a:rPr b="1" lang="en-US" sz="2600" spc="-1" strike="noStrike">
                <a:solidFill>
                  <a:srgbClr val="fbeedc"/>
                </a:solidFill>
                <a:latin typeface="Consolas"/>
              </a:rPr>
              <a:t> serviceA</a:t>
            </a:r>
            <a:endParaRPr b="0" lang="en-US" sz="2600" spc="-1" strike="noStrike">
              <a:latin typeface="Arial"/>
            </a:endParaRPr>
          </a:p>
          <a:p>
            <a:pPr>
              <a:lnSpc>
                <a:spcPct val="100000"/>
              </a:lnSpc>
            </a:pPr>
            <a:r>
              <a:rPr b="1" lang="en-US" sz="2600" spc="-1" strike="noStrike">
                <a:solidFill>
                  <a:srgbClr val="f3cd60"/>
                </a:solidFill>
                <a:latin typeface="Consolas"/>
              </a:rPr>
              <a:t>@Autowired</a:t>
            </a:r>
            <a:endParaRPr b="0" lang="en-US" sz="2600" spc="-1" strike="noStrike">
              <a:latin typeface="Arial"/>
            </a:endParaRPr>
          </a:p>
          <a:p>
            <a:pPr>
              <a:lnSpc>
                <a:spcPct val="100000"/>
              </a:lnSpc>
            </a:pPr>
            <a:r>
              <a:rPr b="1" lang="en-US" sz="2600" spc="-1" strike="noStrike">
                <a:solidFill>
                  <a:srgbClr val="fbeedc"/>
                </a:solidFill>
                <a:latin typeface="Consolas"/>
              </a:rPr>
              <a:t>private </a:t>
            </a:r>
            <a:r>
              <a:rPr b="1" lang="en-US" sz="2600" spc="-1" strike="noStrike">
                <a:solidFill>
                  <a:srgbClr val="f3cd60"/>
                </a:solidFill>
                <a:latin typeface="Consolas"/>
              </a:rPr>
              <a:t>ServiceB</a:t>
            </a:r>
            <a:r>
              <a:rPr b="1" lang="en-US" sz="2600" spc="-1" strike="noStrike">
                <a:solidFill>
                  <a:srgbClr val="fbeedc"/>
                </a:solidFill>
                <a:latin typeface="Consolas"/>
              </a:rPr>
              <a:t> serviceB</a:t>
            </a:r>
            <a:endParaRPr b="0" lang="en-US" sz="2600" spc="-1" strike="noStrike">
              <a:latin typeface="Arial"/>
            </a:endParaRPr>
          </a:p>
          <a:p>
            <a:pPr>
              <a:lnSpc>
                <a:spcPct val="100000"/>
              </a:lnSpc>
            </a:pPr>
            <a:r>
              <a:rPr b="1" lang="en-US" sz="2600" spc="-1" strike="noStrike">
                <a:solidFill>
                  <a:srgbClr val="f3cd60"/>
                </a:solidFill>
                <a:latin typeface="Consolas"/>
              </a:rPr>
              <a:t>@Autowired</a:t>
            </a:r>
            <a:endParaRPr b="0" lang="en-US" sz="2600" spc="-1" strike="noStrike">
              <a:latin typeface="Arial"/>
            </a:endParaRPr>
          </a:p>
          <a:p>
            <a:pPr>
              <a:lnSpc>
                <a:spcPct val="100000"/>
              </a:lnSpc>
            </a:pPr>
            <a:r>
              <a:rPr b="1" lang="en-US" sz="2600" spc="-1" strike="noStrike">
                <a:solidFill>
                  <a:srgbClr val="fbeedc"/>
                </a:solidFill>
                <a:latin typeface="Consolas"/>
              </a:rPr>
              <a:t>private </a:t>
            </a:r>
            <a:r>
              <a:rPr b="1" lang="en-US" sz="2600" spc="-1" strike="noStrike">
                <a:solidFill>
                  <a:srgbClr val="f3cd60"/>
                </a:solidFill>
                <a:latin typeface="Consolas"/>
              </a:rPr>
              <a:t>ServiceC</a:t>
            </a:r>
            <a:r>
              <a:rPr b="1" lang="en-US" sz="2600" spc="-1" strike="noStrike">
                <a:solidFill>
                  <a:srgbClr val="fbeedc"/>
                </a:solidFill>
                <a:latin typeface="Consolas"/>
              </a:rPr>
              <a:t> serviceC</a:t>
            </a:r>
            <a:endParaRPr b="0" lang="en-US" sz="2600" spc="-1" strike="noStrike">
              <a:latin typeface="Arial"/>
            </a:endParaRPr>
          </a:p>
        </p:txBody>
      </p:sp>
      <p:pic>
        <p:nvPicPr>
          <p:cNvPr id="245" name="Picture 6" descr=""/>
          <p:cNvPicPr/>
          <p:nvPr/>
        </p:nvPicPr>
        <p:blipFill>
          <a:blip r:embed="rId1"/>
          <a:stretch/>
        </p:blipFill>
        <p:spPr>
          <a:xfrm>
            <a:off x="7237440" y="3505320"/>
            <a:ext cx="2965320" cy="296532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0"/>
                      </p:stCondLst>
                      <p:childTnLst>
                        <p:par>
                          <p:cTn id="28" fill="hold">
                            <p:stCondLst>
                              <p:cond delay="0"/>
                            </p:stCondLst>
                            <p:childTnLst>
                              <p:par>
                                <p:cTn id="29" nodeType="withEffect" fill="hold" presetClass="entr" presetID="1">
                                  <p:stCondLst>
                                    <p:cond delay="0"/>
                                  </p:stCondLst>
                                  <p:childTnLst>
                                    <p:set>
                                      <p:cBhvr>
                                        <p:cTn id="30"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42">
                                            <p:txEl>
                                              <p:pRg st="2" end="2"/>
                                            </p:txEl>
                                          </p:spTgt>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7E325321-CC16-4984-9C34-E9177499FC95}" type="slidenum">
              <a:rPr b="0" lang="en-US" sz="1000" spc="-1" strike="noStrike">
                <a:solidFill>
                  <a:srgbClr val="ffffff"/>
                </a:solidFill>
                <a:latin typeface="Calibri"/>
              </a:rPr>
              <a:t>&lt;number&gt;</a:t>
            </a:fld>
            <a:endParaRPr b="0" lang="en-US" sz="1000" spc="-1" strike="noStrike">
              <a:latin typeface="Times New Roman"/>
            </a:endParaRPr>
          </a:p>
        </p:txBody>
      </p:sp>
      <p:sp>
        <p:nvSpPr>
          <p:cNvPr id="247" name="TextShape 2"/>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Time Consuming</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Harder to add dependencies</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It </a:t>
            </a:r>
            <a:r>
              <a:rPr b="0" lang="en-US" sz="3400" spc="-1" strike="noStrike">
                <a:solidFill>
                  <a:srgbClr val="f3cd60"/>
                </a:solidFill>
                <a:latin typeface="Calibri"/>
              </a:rPr>
              <a:t>shows</a:t>
            </a:r>
            <a:r>
              <a:rPr b="0" lang="en-US" sz="3400" spc="-1" strike="noStrike">
                <a:solidFill>
                  <a:srgbClr val="f3cd60"/>
                </a:solidFill>
                <a:latin typeface="Calibri"/>
              </a:rPr>
              <a:t> </a:t>
            </a:r>
            <a:endParaRPr b="0" lang="en-US" sz="3400" spc="-1" strike="noStrike">
              <a:solidFill>
                <a:srgbClr val="ffffff"/>
              </a:solidFill>
              <a:latin typeface="Calibri"/>
            </a:endParaRPr>
          </a:p>
        </p:txBody>
      </p:sp>
      <p:sp>
        <p:nvSpPr>
          <p:cNvPr id="248"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Constructor Injection</a:t>
            </a:r>
            <a:endParaRPr b="0" lang="en-US" sz="4000" spc="-1" strike="noStrike">
              <a:solidFill>
                <a:srgbClr val="ffffff"/>
              </a:solidFill>
              <a:latin typeface="Calibri"/>
            </a:endParaRPr>
          </a:p>
        </p:txBody>
      </p:sp>
      <p:sp>
        <p:nvSpPr>
          <p:cNvPr id="249" name="CustomShape 4"/>
          <p:cNvSpPr/>
          <p:nvPr/>
        </p:nvSpPr>
        <p:spPr>
          <a:xfrm>
            <a:off x="760320" y="3352680"/>
            <a:ext cx="10667520" cy="2862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3cd60"/>
                </a:solidFill>
                <a:latin typeface="Consolas"/>
              </a:rPr>
              <a:t>@Autowired</a:t>
            </a:r>
            <a:endParaRPr b="0" lang="en-US" sz="2600" spc="-1" strike="noStrike">
              <a:latin typeface="Arial"/>
            </a:endParaRPr>
          </a:p>
          <a:p>
            <a:pPr>
              <a:lnSpc>
                <a:spcPct val="100000"/>
              </a:lnSpc>
            </a:pPr>
            <a:r>
              <a:rPr b="1" lang="en-US" sz="2600" spc="-1" strike="noStrike">
                <a:solidFill>
                  <a:srgbClr val="fbeedc"/>
                </a:solidFill>
                <a:latin typeface="Consolas"/>
              </a:rPr>
              <a:t>public ControllerA(</a:t>
            </a:r>
            <a:r>
              <a:rPr b="1" lang="en-US" sz="2600" spc="-1" strike="noStrike">
                <a:solidFill>
                  <a:srgbClr val="f3cd60"/>
                </a:solidFill>
                <a:latin typeface="Consolas"/>
              </a:rPr>
              <a:t>ServiceA</a:t>
            </a:r>
            <a:r>
              <a:rPr b="1" lang="en-US" sz="2600" spc="-1" strike="noStrike">
                <a:solidFill>
                  <a:srgbClr val="fbeedc"/>
                </a:solidFill>
                <a:latin typeface="Consolas"/>
              </a:rPr>
              <a:t> serviceA, </a:t>
            </a:r>
            <a:r>
              <a:rPr b="1" lang="en-US" sz="2600" spc="-1" strike="noStrike">
                <a:solidFill>
                  <a:srgbClr val="f3cd60"/>
                </a:solidFill>
                <a:latin typeface="Consolas"/>
              </a:rPr>
              <a:t>ServiceB</a:t>
            </a:r>
            <a:r>
              <a:rPr b="1" lang="en-US" sz="2600" spc="-1" strike="noStrike">
                <a:solidFill>
                  <a:srgbClr val="fbeedc"/>
                </a:solidFill>
                <a:latin typeface="Consolas"/>
              </a:rPr>
              <a:t> serviceB, </a:t>
            </a:r>
            <a:r>
              <a:rPr b="1" lang="en-US" sz="2600" spc="-1" strike="noStrike">
                <a:solidFill>
                  <a:srgbClr val="f3cd60"/>
                </a:solidFill>
                <a:latin typeface="Consolas"/>
              </a:rPr>
              <a:t>ServiceC</a:t>
            </a:r>
            <a:r>
              <a:rPr b="1" lang="en-US" sz="2600" spc="-1" strike="noStrike">
                <a:solidFill>
                  <a:srgbClr val="fbeedc"/>
                </a:solidFill>
                <a:latin typeface="Consolas"/>
              </a:rPr>
              <a:t> serviceC) {</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this.serviceA = serviceA;</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this.serviceB = serviceB;</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this.serviceC = serviceC;</a:t>
            </a:r>
            <a:endParaRPr b="0" lang="en-US" sz="2600" spc="-1" strike="noStrike">
              <a:latin typeface="Arial"/>
            </a:endParaRPr>
          </a:p>
          <a:p>
            <a:pPr>
              <a:lnSpc>
                <a:spcPct val="100000"/>
              </a:lnSpc>
            </a:pPr>
            <a:r>
              <a:rPr b="1" lang="en-US" sz="2600" spc="-1" strike="noStrike">
                <a:solidFill>
                  <a:srgbClr val="fbeedc"/>
                </a:solidFill>
                <a:latin typeface="Consolas"/>
              </a:rPr>
              <a:t>}</a:t>
            </a:r>
            <a:endParaRPr b="0" lang="en-US" sz="2600" spc="-1" strike="noStrike">
              <a:latin typeface="Arial"/>
            </a:endParaRPr>
          </a:p>
        </p:txBody>
      </p:sp>
      <p:pic>
        <p:nvPicPr>
          <p:cNvPr id="250" name="Picture 6" descr=""/>
          <p:cNvPicPr/>
          <p:nvPr/>
        </p:nvPicPr>
        <p:blipFill>
          <a:blip r:embed="rId1"/>
          <a:stretch/>
        </p:blipFill>
        <p:spPr>
          <a:xfrm>
            <a:off x="7999560" y="4273920"/>
            <a:ext cx="2209320" cy="2209320"/>
          </a:xfrm>
          <a:prstGeom prst="rect">
            <a:avLst/>
          </a:prstGeom>
          <a:ln>
            <a:noFill/>
          </a:ln>
        </p:spPr>
      </p:pic>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childTnLst>
                  <p:par>
                    <p:cTn id="43" fill="hold">
                      <p:stCondLst>
                        <p:cond delay="0"/>
                      </p:stCondLst>
                      <p:childTnLst>
                        <p:par>
                          <p:cTn id="44" fill="hold">
                            <p:stCondLst>
                              <p:cond delay="0"/>
                            </p:stCondLst>
                            <p:childTnLst>
                              <p:par>
                                <p:cTn id="45" nodeType="withEffect" fill="hold" presetClass="entr" presetID="1">
                                  <p:stCondLst>
                                    <p:cond delay="0"/>
                                  </p:stCondLst>
                                  <p:childTnLst>
                                    <p:set>
                                      <p:cBhvr>
                                        <p:cTn id="4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47">
                                            <p:txEl>
                                              <p:pRg st="2" end="2"/>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912960" y="4952880"/>
            <a:ext cx="10362960" cy="820080"/>
          </a:xfrm>
          <a:prstGeom prst="rect">
            <a:avLst/>
          </a:prstGeom>
          <a:noFill/>
          <a:ln>
            <a:noFill/>
          </a:ln>
        </p:spPr>
        <p:txBody>
          <a:bodyPr lIns="36000" rIns="36000" tIns="36000" bIns="36000" anchor="b">
            <a:noAutofit/>
          </a:bodyPr>
          <a:p>
            <a:pPr algn="ctr">
              <a:lnSpc>
                <a:spcPct val="90000"/>
              </a:lnSpc>
            </a:pPr>
            <a:r>
              <a:rPr b="1" lang="en-US" sz="5400" spc="-1" strike="noStrike">
                <a:solidFill>
                  <a:srgbClr val="f3be60"/>
                </a:solidFill>
                <a:latin typeface="Calibri"/>
              </a:rPr>
              <a:t>Areas</a:t>
            </a:r>
            <a:endParaRPr b="0" lang="en-US" sz="5400" spc="-1" strike="noStrike">
              <a:solidFill>
                <a:srgbClr val="ffffff"/>
              </a:solidFill>
              <a:latin typeface="Calibri"/>
            </a:endParaRPr>
          </a:p>
        </p:txBody>
      </p:sp>
      <p:sp>
        <p:nvSpPr>
          <p:cNvPr id="252" name="TextShape 2"/>
          <p:cNvSpPr txBox="1"/>
          <p:nvPr/>
        </p:nvSpPr>
        <p:spPr>
          <a:xfrm>
            <a:off x="912960" y="5754960"/>
            <a:ext cx="10362960" cy="718560"/>
          </a:xfrm>
          <a:prstGeom prst="rect">
            <a:avLst/>
          </a:prstGeom>
          <a:noFill/>
          <a:ln>
            <a:noFill/>
          </a:ln>
        </p:spPr>
        <p:txBody>
          <a:bodyPr lIns="36000" rIns="36000" tIns="36000" bIns="36000">
            <a:noAutofit/>
          </a:bodyPr>
          <a:p>
            <a:pPr algn="ctr">
              <a:lnSpc>
                <a:spcPct val="105000"/>
              </a:lnSpc>
              <a:spcAft>
                <a:spcPts val="601"/>
              </a:spcAft>
            </a:pPr>
            <a:r>
              <a:rPr b="0" lang="en-US" sz="4000" spc="199" strike="noStrike">
                <a:solidFill>
                  <a:srgbClr val="f0a22e"/>
                </a:solidFill>
                <a:latin typeface="Calibri"/>
              </a:rPr>
              <a:t>Dividing code by business logic</a:t>
            </a:r>
            <a:endParaRPr b="0" lang="en-US" sz="4000" spc="-1" strike="noStrike">
              <a:solidFill>
                <a:srgbClr val="ffffff"/>
              </a:solidFill>
              <a:latin typeface="Calibri"/>
            </a:endParaRPr>
          </a:p>
        </p:txBody>
      </p:sp>
      <p:pic>
        <p:nvPicPr>
          <p:cNvPr id="253" name="Picture 3" descr=""/>
          <p:cNvPicPr/>
          <p:nvPr/>
        </p:nvPicPr>
        <p:blipFill>
          <a:blip r:embed="rId1"/>
          <a:stretch/>
        </p:blipFill>
        <p:spPr>
          <a:xfrm>
            <a:off x="5041080" y="1066680"/>
            <a:ext cx="2106000" cy="3696120"/>
          </a:xfrm>
          <a:prstGeom prst="rect">
            <a:avLst/>
          </a:prstGeom>
          <a:ln>
            <a:noFill/>
          </a:ln>
        </p:spPr>
      </p:pic>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71E88235-DF19-4496-A8B5-D769D9C19BD0}" type="slidenum">
              <a:rPr b="0" lang="en-US" sz="1000" spc="-1" strike="noStrike">
                <a:solidFill>
                  <a:srgbClr val="ffffff"/>
                </a:solidFill>
                <a:latin typeface="Calibri"/>
              </a:rPr>
              <a:t>&lt;number&gt;</a:t>
            </a:fld>
            <a:endParaRPr b="0" lang="en-US" sz="1000" spc="-1" strike="noStrike">
              <a:latin typeface="Times New Roman"/>
            </a:endParaRPr>
          </a:p>
        </p:txBody>
      </p:sp>
      <p:sp>
        <p:nvSpPr>
          <p:cNvPr id="255"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We are used to splitting our code based on its functionality:</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It gets hard to navigate in bigger applications</a:t>
            </a:r>
            <a:endParaRPr b="0" lang="en-US" sz="3400" spc="-1" strike="noStrike">
              <a:solidFill>
                <a:srgbClr val="ffffff"/>
              </a:solidFill>
              <a:latin typeface="Calibri"/>
            </a:endParaRPr>
          </a:p>
        </p:txBody>
      </p:sp>
      <p:sp>
        <p:nvSpPr>
          <p:cNvPr id="256"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Code Areas</a:t>
            </a:r>
            <a:endParaRPr b="0" lang="en-US" sz="4000" spc="-1" strike="noStrike">
              <a:solidFill>
                <a:srgbClr val="ffffff"/>
              </a:solidFill>
              <a:latin typeface="Calibri"/>
            </a:endParaRPr>
          </a:p>
        </p:txBody>
      </p:sp>
      <p:pic>
        <p:nvPicPr>
          <p:cNvPr id="257" name="Picture 5" descr=""/>
          <p:cNvPicPr/>
          <p:nvPr/>
        </p:nvPicPr>
        <p:blipFill>
          <a:blip r:embed="rId1"/>
          <a:stretch/>
        </p:blipFill>
        <p:spPr>
          <a:xfrm>
            <a:off x="4987800" y="2057400"/>
            <a:ext cx="2209320" cy="2772360"/>
          </a:xfrm>
          <a:prstGeom prst="rect">
            <a:avLst/>
          </a:prstGeom>
          <a:ln>
            <a:noFill/>
          </a:ln>
        </p:spPr>
      </p:pic>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40AEAE22-21DF-4BED-A489-3EBC529048CD}" type="slidenum">
              <a:rPr b="0" lang="en-US" sz="1000" spc="-1" strike="noStrike">
                <a:solidFill>
                  <a:srgbClr val="ffffff"/>
                </a:solidFill>
                <a:latin typeface="Calibri"/>
              </a:rPr>
              <a:t>&lt;number&gt;</a:t>
            </a:fld>
            <a:endParaRPr b="0" lang="en-US" sz="1000" spc="-1" strike="noStrike">
              <a:latin typeface="Times New Roman"/>
            </a:endParaRPr>
          </a:p>
        </p:txBody>
      </p:sp>
      <p:sp>
        <p:nvSpPr>
          <p:cNvPr id="259"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Splitting the application code by business logic makes it easier to navigate</a:t>
            </a:r>
            <a:endParaRPr b="0" lang="en-US" sz="3400" spc="-1" strike="noStrike">
              <a:solidFill>
                <a:srgbClr val="ffffff"/>
              </a:solidFill>
              <a:latin typeface="Calibri"/>
            </a:endParaRPr>
          </a:p>
        </p:txBody>
      </p:sp>
      <p:sp>
        <p:nvSpPr>
          <p:cNvPr id="260"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Code Areas (2)</a:t>
            </a:r>
            <a:endParaRPr b="0" lang="en-US" sz="4000" spc="-1" strike="noStrike">
              <a:solidFill>
                <a:srgbClr val="ffffff"/>
              </a:solidFill>
              <a:latin typeface="Calibri"/>
            </a:endParaRPr>
          </a:p>
        </p:txBody>
      </p:sp>
      <p:pic>
        <p:nvPicPr>
          <p:cNvPr id="261" name="Picture 6" descr=""/>
          <p:cNvPicPr/>
          <p:nvPr/>
        </p:nvPicPr>
        <p:blipFill>
          <a:blip r:embed="rId1"/>
          <a:stretch/>
        </p:blipFill>
        <p:spPr>
          <a:xfrm>
            <a:off x="5039640" y="2250720"/>
            <a:ext cx="2106000" cy="3696120"/>
          </a:xfrm>
          <a:prstGeom prst="rect">
            <a:avLst/>
          </a:prstGeom>
          <a:ln>
            <a:noFill/>
          </a:ln>
        </p:spPr>
      </p:pic>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549</TotalTime>
  <Application>LibreOffice/6.1.5.2$Linux_X86_64 LibreOffice_project/10$Build-2</Application>
  <Words>813</Words>
  <Paragraphs>172</Paragraphs>
  <Company>Software University (SoftUni)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2014-01-02T17:00:34Z</dcterms:created>
  <dc:creator>Software University Foundation</dc:creator>
  <dc:description>Software University Foundation - http://softuni.foundation/</dc:description>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language>en-US</dc:language>
  <cp:lastModifiedBy/>
  <dcterms:modified xsi:type="dcterms:W3CDTF">2019-05-05T17:09:14Z</dcterms:modified>
  <cp:revision>321</cp:revision>
  <dc:subject>Software Development Course</dc:subject>
  <dc:title>Web Development Basics – Course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Software University (SoftUni)</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25</vt:i4>
  </property>
  <property fmtid="{D5CDD505-2E9C-101B-9397-08002B2CF9AE}" pid="13" name="_TemplateID">
    <vt:lpwstr>TC027879909991</vt:lpwstr>
  </property>
  <property fmtid="{D5CDD505-2E9C-101B-9397-08002B2CF9AE}" pid="14" name="category">
    <vt:lpwstr>programming;computer programming;software development;web development</vt:lpwstr>
  </property>
</Properties>
</file>