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6.xml.rels" ContentType="application/vnd.openxmlformats-package.relationships+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15.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39.png" ContentType="image/png"/>
  <Override PartName="/ppt/media/image14.png" ContentType="image/png"/>
  <Override PartName="/ppt/media/image4.jpeg" ContentType="image/jpeg"/>
  <Override PartName="/ppt/media/image16.png" ContentType="image/png"/>
  <Override PartName="/ppt/media/image6.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9.jpeg" ContentType="image/jpe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7.png" ContentType="image/png"/>
  <Override PartName="/ppt/media/image8.png" ContentType="image/png"/>
  <Override PartName="/ppt/media/image3.png" ContentType="image/png"/>
  <Override PartName="/ppt/media/image5.png" ContentType="image/png"/>
  <Override PartName="/ppt/media/image31.jpeg" ContentType="image/jpe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2400" spc="-1" strike="noStrike">
                <a:solidFill>
                  <a:srgbClr val="ffffff"/>
                </a:solidFill>
                <a:latin typeface="Calibri"/>
              </a:rPr>
              <a:t>Click to move the slide</a:t>
            </a:r>
            <a:endParaRPr b="0" lang="en-US" sz="2400" spc="-1" strike="noStrike">
              <a:solidFill>
                <a:srgbClr val="ffffff"/>
              </a:solidFill>
              <a:latin typeface="Calibri"/>
            </a:endParaRPr>
          </a:p>
        </p:txBody>
      </p:sp>
      <p:sp>
        <p:nvSpPr>
          <p:cNvPr id="21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285D831-A55C-4456-8606-34CD9817329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6.xml"/><Relationship Id="rId4"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7.xml"/><Relationship Id="rId4"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oftuni.org/" TargetMode="External"/><Relationship Id="rId2" Type="http://schemas.openxmlformats.org/officeDocument/2006/relationships/hyperlink" Target="http://creativecommons.org/licenses/by-nc-sa/4.0/" TargetMode="External"/><Relationship Id="rId3" Type="http://schemas.openxmlformats.org/officeDocument/2006/relationships/slide" Target="../slides/slide18.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380880" y="685800"/>
            <a:ext cx="6095520" cy="3428640"/>
          </a:xfrm>
          <a:prstGeom prst="rect">
            <a:avLst/>
          </a:prstGeom>
        </p:spPr>
      </p:sp>
      <p:sp>
        <p:nvSpPr>
          <p:cNvPr id="331"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32"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33" name="TextShape 4"/>
          <p:cNvSpPr txBox="1"/>
          <p:nvPr/>
        </p:nvSpPr>
        <p:spPr>
          <a:xfrm>
            <a:off x="6309000" y="8748000"/>
            <a:ext cx="547200" cy="394200"/>
          </a:xfrm>
          <a:prstGeom prst="rect">
            <a:avLst/>
          </a:prstGeom>
          <a:noFill/>
          <a:ln>
            <a:noFill/>
          </a:ln>
        </p:spPr>
        <p:txBody>
          <a:bodyPr anchor="b">
            <a:noAutofit/>
          </a:bodyPr>
          <a:p>
            <a:pPr algn="r">
              <a:lnSpc>
                <a:spcPct val="100000"/>
              </a:lnSpc>
            </a:pPr>
            <a:fld id="{0EBA7A50-F907-4A0E-BC74-11DF75E9410F}"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380880" y="685800"/>
            <a:ext cx="6095520" cy="3428640"/>
          </a:xfrm>
          <a:prstGeom prst="rect">
            <a:avLst/>
          </a:prstGeom>
        </p:spPr>
      </p:sp>
      <p:sp>
        <p:nvSpPr>
          <p:cNvPr id="335"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36"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37" name="TextShape 4"/>
          <p:cNvSpPr txBox="1"/>
          <p:nvPr/>
        </p:nvSpPr>
        <p:spPr>
          <a:xfrm>
            <a:off x="6309000" y="8748000"/>
            <a:ext cx="547200" cy="394200"/>
          </a:xfrm>
          <a:prstGeom prst="rect">
            <a:avLst/>
          </a:prstGeom>
          <a:noFill/>
          <a:ln>
            <a:noFill/>
          </a:ln>
        </p:spPr>
        <p:txBody>
          <a:bodyPr anchor="b">
            <a:noAutofit/>
          </a:bodyPr>
          <a:p>
            <a:pPr algn="r">
              <a:lnSpc>
                <a:spcPct val="100000"/>
              </a:lnSpc>
            </a:pPr>
            <a:fld id="{81B54AD1-4A76-402D-937D-D9FA1DD9B222}"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380880" y="685800"/>
            <a:ext cx="6095520" cy="3428640"/>
          </a:xfrm>
          <a:prstGeom prst="rect">
            <a:avLst/>
          </a:prstGeom>
        </p:spPr>
      </p:sp>
      <p:sp>
        <p:nvSpPr>
          <p:cNvPr id="339"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40"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41" name="TextShape 4"/>
          <p:cNvSpPr txBox="1"/>
          <p:nvPr/>
        </p:nvSpPr>
        <p:spPr>
          <a:xfrm>
            <a:off x="6309000" y="8748000"/>
            <a:ext cx="547200" cy="394200"/>
          </a:xfrm>
          <a:prstGeom prst="rect">
            <a:avLst/>
          </a:prstGeom>
          <a:noFill/>
          <a:ln>
            <a:noFill/>
          </a:ln>
        </p:spPr>
        <p:txBody>
          <a:bodyPr anchor="b">
            <a:noAutofit/>
          </a:bodyPr>
          <a:p>
            <a:pPr algn="r">
              <a:lnSpc>
                <a:spcPct val="100000"/>
              </a:lnSpc>
            </a:pPr>
            <a:fld id="{8412E0C1-B898-4D1E-AD63-3D313B4B82A6}"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380880" y="685800"/>
            <a:ext cx="6095520" cy="3428640"/>
          </a:xfrm>
          <a:prstGeom prst="rect">
            <a:avLst/>
          </a:prstGeom>
        </p:spPr>
      </p:sp>
      <p:sp>
        <p:nvSpPr>
          <p:cNvPr id="343" name="PlaceHolder 2"/>
          <p:cNvSpPr>
            <a:spLocks noGrp="1"/>
          </p:cNvSpPr>
          <p:nvPr>
            <p:ph type="body"/>
          </p:nvPr>
        </p:nvSpPr>
        <p:spPr>
          <a:xfrm>
            <a:off x="380880" y="4343400"/>
            <a:ext cx="6095520" cy="4114440"/>
          </a:xfrm>
          <a:prstGeom prst="rect">
            <a:avLst/>
          </a:prstGeom>
        </p:spPr>
        <p:txBody>
          <a:bodyPr>
            <a:noAutofit/>
          </a:bodyPr>
          <a:p>
            <a:endParaRPr b="0" lang="en-US" sz="2000" spc="-1" strike="noStrike">
              <a:latin typeface="Arial"/>
            </a:endParaRPr>
          </a:p>
        </p:txBody>
      </p:sp>
      <p:sp>
        <p:nvSpPr>
          <p:cNvPr id="344" name="TextShape 3"/>
          <p:cNvSpPr txBox="1"/>
          <p:nvPr/>
        </p:nvSpPr>
        <p:spPr>
          <a:xfrm>
            <a:off x="0" y="8748000"/>
            <a:ext cx="6308640" cy="394200"/>
          </a:xfrm>
          <a:prstGeom prst="rect">
            <a:avLst/>
          </a:prstGeom>
          <a:noFill/>
          <a:ln>
            <a:noFill/>
          </a:ln>
        </p:spPr>
        <p:txBody>
          <a:bodyPr anchor="b">
            <a:noAutofit/>
          </a:bodyPr>
          <a:p>
            <a:pPr>
              <a:lnSpc>
                <a:spcPct val="100000"/>
              </a:lnSpc>
            </a:pPr>
            <a:r>
              <a:rPr b="0" lang="en-US" sz="1000" spc="-1" strike="noStrike">
                <a:solidFill>
                  <a:srgbClr val="000000"/>
                </a:solidFill>
                <a:latin typeface="+mn-lt"/>
                <a:ea typeface="+mn-ea"/>
              </a:rPr>
              <a:t>© Software University Foundation – </a:t>
            </a:r>
            <a:r>
              <a:rPr b="0" lang="en-US" sz="1000" spc="-1" strike="noStrike" u="sng">
                <a:solidFill>
                  <a:srgbClr val="000000"/>
                </a:solidFill>
                <a:uFillTx/>
                <a:latin typeface="+mn-lt"/>
                <a:ea typeface="+mn-ea"/>
                <a:hlinkClick r:id="rId1"/>
              </a:rPr>
              <a:t>http://softuni.org</a:t>
            </a:r>
            <a:endParaRPr b="0" lang="en-US" sz="1000" spc="-1" strike="noStrike">
              <a:latin typeface="Times New Roman"/>
            </a:endParaRPr>
          </a:p>
          <a:p>
            <a:pPr>
              <a:lnSpc>
                <a:spcPct val="100000"/>
              </a:lnSpc>
            </a:pPr>
            <a:r>
              <a:rPr b="0" lang="en-US" sz="1000" spc="-1" strike="noStrike">
                <a:solidFill>
                  <a:srgbClr val="000000"/>
                </a:solidFill>
                <a:latin typeface="+mn-lt"/>
                <a:ea typeface="+mn-ea"/>
              </a:rPr>
              <a:t>This work is licensed under the </a:t>
            </a:r>
            <a:r>
              <a:rPr b="0" lang="en-US" sz="1000" spc="-1" strike="noStrike" u="sng">
                <a:solidFill>
                  <a:srgbClr val="000000"/>
                </a:solidFill>
                <a:uFillTx/>
                <a:latin typeface="+mn-lt"/>
                <a:ea typeface="+mn-ea"/>
                <a:hlinkClick r:id="rId2"/>
              </a:rPr>
              <a:t>Creative Commons Attribution-NonCommercial-ShareAlike</a:t>
            </a:r>
            <a:r>
              <a:rPr b="0" lang="en-US" sz="1000" spc="-1" strike="noStrike">
                <a:solidFill>
                  <a:srgbClr val="000000"/>
                </a:solidFill>
                <a:latin typeface="+mn-lt"/>
                <a:ea typeface="+mn-ea"/>
              </a:rPr>
              <a:t> license.</a:t>
            </a:r>
            <a:endParaRPr b="0" lang="en-US" sz="1000" spc="-1" strike="noStrike">
              <a:latin typeface="Times New Roman"/>
            </a:endParaRPr>
          </a:p>
        </p:txBody>
      </p:sp>
      <p:sp>
        <p:nvSpPr>
          <p:cNvPr id="345" name="TextShape 4"/>
          <p:cNvSpPr txBox="1"/>
          <p:nvPr/>
        </p:nvSpPr>
        <p:spPr>
          <a:xfrm>
            <a:off x="6309000" y="8748000"/>
            <a:ext cx="547200" cy="394200"/>
          </a:xfrm>
          <a:prstGeom prst="rect">
            <a:avLst/>
          </a:prstGeom>
          <a:noFill/>
          <a:ln>
            <a:noFill/>
          </a:ln>
        </p:spPr>
        <p:txBody>
          <a:bodyPr anchor="b">
            <a:noAutofit/>
          </a:bodyPr>
          <a:p>
            <a:pPr algn="r">
              <a:lnSpc>
                <a:spcPct val="100000"/>
              </a:lnSpc>
            </a:pPr>
            <a:fld id="{1E0F1059-2F57-43A7-B229-78E3FB5F63BE}" type="slidenum">
              <a:rPr b="0" lang="en-US" sz="1000" spc="-1" strike="noStrike">
                <a:solidFill>
                  <a:srgbClr val="000000"/>
                </a:solidFill>
                <a:latin typeface="+mn-lt"/>
                <a:ea typeface="+mn-ea"/>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9"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0"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3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4"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5"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37"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8"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39"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0"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1"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42"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0"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2"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5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5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8"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6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5"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69"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1"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2"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77"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79"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0"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1"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2"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3"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84"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89"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9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9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9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0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0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0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1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1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2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39"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1"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3"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44"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4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4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0"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52"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5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4"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5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58"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0"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1"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5"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6"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68"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69"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0"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1"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2"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73"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7" name="PlaceHolder 2"/>
          <p:cNvSpPr>
            <a:spLocks noGrp="1"/>
          </p:cNvSpPr>
          <p:nvPr>
            <p:ph type="subTitle"/>
          </p:nvPr>
        </p:nvSpPr>
        <p:spPr>
          <a:xfrm>
            <a:off x="609120" y="1604520"/>
            <a:ext cx="1096956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9"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8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2"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86"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7"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88"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2"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5"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6"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98"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99"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0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3"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4"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120" y="273600"/>
            <a:ext cx="1096956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06"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7"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8"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09"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0"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11"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1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1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19"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1"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400" spc="-1" strike="noStrike">
              <a:solidFill>
                <a:srgbClr val="ffffff"/>
              </a:solidFill>
              <a:latin typeface="Calibri"/>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3"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spAutoFit/>
          </a:bodyPr>
          <a:p>
            <a:endParaRPr b="0" lang="en-US" sz="2400" spc="-1" strike="noStrike">
              <a:solidFill>
                <a:srgbClr val="ffffff"/>
              </a:solidFill>
              <a:latin typeface="Calibri"/>
            </a:endParaRPr>
          </a:p>
        </p:txBody>
      </p:sp>
      <p:sp>
        <p:nvSpPr>
          <p:cNvPr id="2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6"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400" spc="-1" strike="noStrike">
              <a:solidFill>
                <a:srgbClr val="ffffff"/>
              </a:solidFill>
              <a:latin typeface="Calibri"/>
            </a:endParaRPr>
          </a:p>
        </p:txBody>
      </p:sp>
      <p:sp>
        <p:nvSpPr>
          <p:cNvPr id="27"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4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366440" y="314280"/>
            <a:ext cx="7382160" cy="1999800"/>
          </a:xfrm>
          <a:prstGeom prst="rect">
            <a:avLst/>
          </a:prstGeom>
        </p:spPr>
        <p:txBody>
          <a:bodyPr lIns="0" rIns="0" tIns="0" bIns="0" anchor="ctr">
            <a:normAutofit/>
          </a:bodyPr>
          <a:p>
            <a:pPr algn="r">
              <a:lnSpc>
                <a:spcPct val="90000"/>
              </a:lnSpc>
            </a:pPr>
            <a:r>
              <a:rPr b="1" lang="en-US" sz="5400" spc="-1" strike="noStrike">
                <a:solidFill>
                  <a:srgbClr val="f6d18e"/>
                </a:solidFill>
                <a:latin typeface="Calibri"/>
              </a:rPr>
              <a:t>Presentation Title</a:t>
            </a:r>
            <a:endParaRPr b="0" lang="en-US" sz="5400" spc="-1" strike="noStrike">
              <a:solidFill>
                <a:srgbClr val="ffffff"/>
              </a:solidFill>
              <a:latin typeface="Calibri"/>
            </a:endParaRPr>
          </a:p>
        </p:txBody>
      </p:sp>
      <p:sp>
        <p:nvSpPr>
          <p:cNvPr id="1" name="PlaceHolder 2"/>
          <p:cNvSpPr>
            <a:spLocks noGrp="1"/>
          </p:cNvSpPr>
          <p:nvPr>
            <p:ph type="body"/>
          </p:nvPr>
        </p:nvSpPr>
        <p:spPr>
          <a:xfrm>
            <a:off x="760320" y="639360"/>
            <a:ext cx="3187080" cy="4049640"/>
          </a:xfrm>
          <a:prstGeom prst="rect">
            <a:avLst/>
          </a:prstGeom>
        </p:spPr>
        <p:txBody>
          <a:bodyPr lIns="36000" rIns="36000" tIns="36000" bIns="36000" anchor="b">
            <a:spAutoFit/>
          </a:bodyPr>
          <a:p>
            <a:pPr>
              <a:lnSpc>
                <a:spcPct val="105000"/>
              </a:lnSpc>
            </a:pPr>
            <a:r>
              <a:rPr b="1" lang="en-US" sz="2800" spc="-1" strike="noStrike">
                <a:solidFill>
                  <a:srgbClr val="ee792a"/>
                </a:solidFill>
                <a:latin typeface="Calibri"/>
              </a:rPr>
              <a:t>Author Name</a:t>
            </a:r>
            <a:endParaRPr b="0" lang="en-US" sz="2800" spc="-1" strike="noStrike">
              <a:solidFill>
                <a:srgbClr val="ffffff"/>
              </a:solidFill>
              <a:latin typeface="Calibri"/>
            </a:endParaRPr>
          </a:p>
        </p:txBody>
      </p:sp>
      <p:sp>
        <p:nvSpPr>
          <p:cNvPr id="2" name="PlaceHolder 3"/>
          <p:cNvSpPr>
            <a:spLocks noGrp="1"/>
          </p:cNvSpPr>
          <p:nvPr>
            <p:ph type="body"/>
          </p:nvPr>
        </p:nvSpPr>
        <p:spPr>
          <a:xfrm>
            <a:off x="4366440" y="4191120"/>
            <a:ext cx="7382160" cy="1904760"/>
          </a:xfrm>
          <a:prstGeom prst="rect">
            <a:avLst/>
          </a:prstGeom>
        </p:spPr>
        <p:txBody>
          <a:bodyPr lIns="108000" rIns="108000" tIns="36000" bIns="36000">
            <a:noAutofit/>
          </a:bodyPr>
          <a:p>
            <a:pPr>
              <a:lnSpc>
                <a:spcPct val="100000"/>
              </a:lnSpc>
            </a:pPr>
            <a:r>
              <a:rPr b="0" lang="en-US" sz="2400" spc="-1" strike="noStrike">
                <a:solidFill>
                  <a:srgbClr val="ffffff"/>
                </a:solidFill>
                <a:latin typeface="Calibri"/>
              </a:rPr>
              <a:t>Insert a Picture </a:t>
            </a:r>
            <a:r>
              <a:rPr b="0" lang="en-US" sz="2400" spc="-1" strike="noStrike">
                <a:solidFill>
                  <a:srgbClr val="ffffff"/>
                </a:solidFill>
                <a:latin typeface="Calibri"/>
              </a:rPr>
              <a:t>Here</a:t>
            </a:r>
            <a:endParaRPr b="0" lang="en-US" sz="2400" spc="-1" strike="noStrike">
              <a:solidFill>
                <a:srgbClr val="ffffff"/>
              </a:solidFill>
              <a:latin typeface="Calibri"/>
            </a:endParaRPr>
          </a:p>
        </p:txBody>
      </p:sp>
      <p:sp>
        <p:nvSpPr>
          <p:cNvPr id="3" name="PlaceHolder 4"/>
          <p:cNvSpPr>
            <a:spLocks noGrp="1"/>
          </p:cNvSpPr>
          <p:nvPr>
            <p:ph type="body"/>
          </p:nvPr>
        </p:nvSpPr>
        <p:spPr>
          <a:xfrm>
            <a:off x="760320" y="2831040"/>
            <a:ext cx="3187080" cy="4049640"/>
          </a:xfrm>
          <a:prstGeom prst="rect">
            <a:avLst/>
          </a:prstGeom>
        </p:spPr>
        <p:txBody>
          <a:bodyPr lIns="36000" rIns="36000" tIns="36000" bIns="36000" anchor="ctr">
            <a:spAutoFit/>
          </a:bodyPr>
          <a:p>
            <a:pPr>
              <a:lnSpc>
                <a:spcPct val="105000"/>
              </a:lnSpc>
            </a:pPr>
            <a:r>
              <a:rPr b="1" lang="en-US" sz="2300" spc="-1" strike="noStrike">
                <a:solidFill>
                  <a:srgbClr val="f4b36c"/>
                </a:solidFill>
                <a:latin typeface="Calibri"/>
              </a:rPr>
              <a:t>Position</a:t>
            </a:r>
            <a:endParaRPr b="0" lang="en-US" sz="2300" spc="-1" strike="noStrike">
              <a:solidFill>
                <a:srgbClr val="ffffff"/>
              </a:solidFill>
              <a:latin typeface="Calibri"/>
            </a:endParaRPr>
          </a:p>
        </p:txBody>
      </p:sp>
      <p:sp>
        <p:nvSpPr>
          <p:cNvPr id="4" name="PlaceHolder 5"/>
          <p:cNvSpPr>
            <a:spLocks noGrp="1"/>
          </p:cNvSpPr>
          <p:nvPr>
            <p:ph type="body"/>
          </p:nvPr>
        </p:nvSpPr>
        <p:spPr>
          <a:xfrm>
            <a:off x="760320" y="3184560"/>
            <a:ext cx="3187080" cy="4049640"/>
          </a:xfrm>
          <a:prstGeom prst="rect">
            <a:avLst/>
          </a:prstGeom>
        </p:spPr>
        <p:txBody>
          <a:bodyPr lIns="36000" rIns="36000" tIns="36000" bIns="36000" anchor="ctr">
            <a:spAutoFit/>
          </a:bodyPr>
          <a:p>
            <a:pPr>
              <a:lnSpc>
                <a:spcPct val="105000"/>
              </a:lnSpc>
            </a:pPr>
            <a:r>
              <a:rPr b="1" lang="en-US" sz="2000" spc="-1" strike="noStrike">
                <a:solidFill>
                  <a:srgbClr val="f9daab"/>
                </a:solidFill>
                <a:latin typeface="Calibri"/>
              </a:rPr>
              <a:t>Web Site</a:t>
            </a:r>
            <a:endParaRPr b="0" lang="en-US" sz="2000" spc="-1" strike="noStrike">
              <a:solidFill>
                <a:srgbClr val="ffffff"/>
              </a:solidFill>
              <a:latin typeface="Calibri"/>
            </a:endParaRPr>
          </a:p>
        </p:txBody>
      </p:sp>
      <p:sp>
        <p:nvSpPr>
          <p:cNvPr id="5" name="PlaceHolder 6"/>
          <p:cNvSpPr>
            <a:spLocks noGrp="1"/>
          </p:cNvSpPr>
          <p:nvPr>
            <p:ph type="body"/>
          </p:nvPr>
        </p:nvSpPr>
        <p:spPr>
          <a:xfrm>
            <a:off x="760320" y="3551400"/>
            <a:ext cx="3187080" cy="4049640"/>
          </a:xfrm>
          <a:prstGeom prst="rect">
            <a:avLst/>
          </a:prstGeom>
        </p:spPr>
        <p:txBody>
          <a:bodyPr lIns="36000" rIns="36000" tIns="36000" bIns="36000" anchor="ctr">
            <a:spAutoFit/>
          </a:bodyPr>
          <a:p>
            <a:pPr>
              <a:lnSpc>
                <a:spcPct val="105000"/>
              </a:lnSpc>
            </a:pPr>
            <a:r>
              <a:rPr b="1" lang="en-US" sz="1800" spc="-1" strike="noStrike">
                <a:solidFill>
                  <a:srgbClr val="f27a44"/>
                </a:solidFill>
                <a:latin typeface="Calibri"/>
              </a:rPr>
              <a:t>Company Name</a:t>
            </a:r>
            <a:endParaRPr b="0" lang="en-US" sz="1800" spc="-1" strike="noStrike">
              <a:solidFill>
                <a:srgbClr val="ffffff"/>
              </a:solidFill>
              <a:latin typeface="Calibri"/>
            </a:endParaRPr>
          </a:p>
        </p:txBody>
      </p:sp>
      <p:sp>
        <p:nvSpPr>
          <p:cNvPr id="6" name="PlaceHolder 7"/>
          <p:cNvSpPr>
            <a:spLocks noGrp="1"/>
          </p:cNvSpPr>
          <p:nvPr>
            <p:ph type="body"/>
          </p:nvPr>
        </p:nvSpPr>
        <p:spPr>
          <a:xfrm>
            <a:off x="760320" y="3876480"/>
            <a:ext cx="3187080" cy="4049640"/>
          </a:xfrm>
          <a:prstGeom prst="rect">
            <a:avLst/>
          </a:prstGeom>
        </p:spPr>
        <p:txBody>
          <a:bodyPr lIns="36000" rIns="36000" tIns="36000" bIns="36000" anchor="ctr">
            <a:spAutoFit/>
          </a:bodyPr>
          <a:p>
            <a:pPr>
              <a:lnSpc>
                <a:spcPct val="105000"/>
              </a:lnSpc>
            </a:pPr>
            <a:r>
              <a:rPr b="1" lang="en-US" sz="1600" spc="-1" strike="noStrike">
                <a:solidFill>
                  <a:srgbClr val="f27a44"/>
                </a:solidFill>
                <a:latin typeface="Calibri"/>
              </a:rPr>
              <a:t>Company Web Site</a:t>
            </a:r>
            <a:endParaRPr b="0" lang="en-US" sz="16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188640" y="6525000"/>
            <a:ext cx="1223640" cy="196200"/>
          </a:xfrm>
          <a:prstGeom prst="rect">
            <a:avLst/>
          </a:prstGeom>
        </p:spPr>
        <p:txBody>
          <a:bodyPr lIns="36000" rIns="36000" tIns="36000" bIns="36000" anchor="ctr">
            <a:noAutofit/>
          </a:bodyPr>
          <a:p>
            <a:pPr>
              <a:lnSpc>
                <a:spcPct val="100000"/>
              </a:lnSpc>
            </a:pPr>
            <a:fld id="{2F4F700E-4136-45D5-973C-2D6D7C0C30E2}" type="datetime1">
              <a:rPr b="0" lang="en-US" sz="1000" spc="-1" strike="noStrike">
                <a:solidFill>
                  <a:srgbClr val="ffffff"/>
                </a:solidFill>
                <a:latin typeface="Calibri"/>
              </a:rPr>
              <a:t>05/05/2019</a:t>
            </a:fld>
            <a:endParaRPr b="0" lang="en-US" sz="1000" spc="-1" strike="noStrike">
              <a:latin typeface="Times New Roman"/>
            </a:endParaRPr>
          </a:p>
        </p:txBody>
      </p:sp>
      <p:sp>
        <p:nvSpPr>
          <p:cNvPr id="44" name="PlaceHolder 2"/>
          <p:cNvSpPr>
            <a:spLocks noGrp="1"/>
          </p:cNvSpPr>
          <p:nvPr>
            <p:ph type="ftr"/>
          </p:nvPr>
        </p:nvSpPr>
        <p:spPr>
          <a:xfrm>
            <a:off x="1414440" y="6525000"/>
            <a:ext cx="10150200" cy="196200"/>
          </a:xfrm>
          <a:prstGeom prst="rect">
            <a:avLst/>
          </a:prstGeom>
        </p:spPr>
        <p:txBody>
          <a:bodyPr lIns="36000" rIns="36000" tIns="36000" bIns="36000" anchor="ctr">
            <a:noAutofit/>
          </a:bodyPr>
          <a:p>
            <a:endParaRPr b="0" lang="en-US" sz="2400" spc="-1" strike="noStrike">
              <a:latin typeface="Times New Roman"/>
            </a:endParaRPr>
          </a:p>
        </p:txBody>
      </p:sp>
      <p:sp>
        <p:nvSpPr>
          <p:cNvPr id="45" name="PlaceHolder 3"/>
          <p:cNvSpPr>
            <a:spLocks noGrp="1"/>
          </p:cNvSpPr>
          <p:nvPr>
            <p:ph type="sldNum"/>
          </p:nvPr>
        </p:nvSpPr>
        <p:spPr>
          <a:xfrm>
            <a:off x="11566440" y="6525000"/>
            <a:ext cx="428400" cy="196200"/>
          </a:xfrm>
          <a:prstGeom prst="rect">
            <a:avLst/>
          </a:prstGeom>
        </p:spPr>
        <p:txBody>
          <a:bodyPr lIns="36000" rIns="36000" tIns="36000" bIns="36000" anchor="ctr">
            <a:noAutofit/>
          </a:bodyPr>
          <a:p>
            <a:pPr algn="r">
              <a:lnSpc>
                <a:spcPct val="100000"/>
              </a:lnSpc>
            </a:pPr>
            <a:fld id="{1BFEAB52-DCF3-435B-B9EF-43A941A7D60E}" type="slidenum">
              <a:rPr b="0" lang="en-US" sz="1000" spc="-1" strike="noStrike">
                <a:solidFill>
                  <a:srgbClr val="ffffff"/>
                </a:solidFill>
                <a:latin typeface="Calibri"/>
              </a:rPr>
              <a:t>&lt;number&gt;</a:t>
            </a:fld>
            <a:endParaRPr b="0" lang="en-US" sz="1000" spc="-1" strike="noStrike">
              <a:latin typeface="Times New Roman"/>
            </a:endParaRPr>
          </a:p>
        </p:txBody>
      </p:sp>
      <p:sp>
        <p:nvSpPr>
          <p:cNvPr id="46" name="PlaceHolder 4"/>
          <p:cNvSpPr>
            <a:spLocks noGrp="1"/>
          </p:cNvSpPr>
          <p:nvPr>
            <p:ph type="body"/>
          </p:nvPr>
        </p:nvSpPr>
        <p:spPr>
          <a:xfrm>
            <a:off x="190440" y="1151280"/>
            <a:ext cx="11804400" cy="5569920"/>
          </a:xfrm>
          <a:prstGeom prst="rect">
            <a:avLst/>
          </a:prstGeom>
        </p:spPr>
        <p:txBody>
          <a:bodyPr lIns="108000" rIns="108000" tIns="36000" bIns="36000">
            <a:noAutofit/>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First Level</a:t>
            </a:r>
            <a:endParaRPr b="0" lang="en-US" sz="3400" spc="-1" strike="noStrike">
              <a:solidFill>
                <a:srgbClr val="ffffff"/>
              </a:solidFill>
              <a:latin typeface="Calibri"/>
            </a:endParaRPr>
          </a:p>
          <a:p>
            <a:pPr lvl="1" marL="609480" indent="-231120">
              <a:lnSpc>
                <a:spcPct val="105000"/>
              </a:lnSpc>
              <a:spcBef>
                <a:spcPts val="601"/>
              </a:spcBef>
              <a:spcAft>
                <a:spcPts val="601"/>
              </a:spcAft>
              <a:buClr>
                <a:srgbClr val="f0a22e"/>
              </a:buClr>
              <a:buSzPct val="80000"/>
              <a:buFont typeface="Wingdings" charset="2"/>
              <a:buChar char=""/>
            </a:pPr>
            <a:r>
              <a:rPr b="0" lang="en-US" sz="3200" spc="-1" strike="noStrike">
                <a:solidFill>
                  <a:srgbClr val="ffffff"/>
                </a:solidFill>
                <a:latin typeface="Calibri"/>
              </a:rPr>
              <a:t>Second Level</a:t>
            </a:r>
            <a:endParaRPr b="0" lang="en-US" sz="3200" spc="-1" strike="noStrike">
              <a:solidFill>
                <a:srgbClr val="ffffff"/>
              </a:solidFill>
              <a:latin typeface="Calibri"/>
            </a:endParaRPr>
          </a:p>
          <a:p>
            <a:pPr lvl="2" marL="914400" indent="-231120">
              <a:lnSpc>
                <a:spcPct val="105000"/>
              </a:lnSpc>
              <a:spcBef>
                <a:spcPts val="601"/>
              </a:spcBef>
              <a:spcAft>
                <a:spcPts val="601"/>
              </a:spcAft>
              <a:buClr>
                <a:srgbClr val="ef9a1d"/>
              </a:buClr>
              <a:buSzPct val="80000"/>
              <a:buFont typeface="Wingdings" charset="2"/>
              <a:buChar char=""/>
            </a:pPr>
            <a:r>
              <a:rPr b="0" lang="en-US" sz="3000" spc="-1" strike="noStrike">
                <a:solidFill>
                  <a:srgbClr val="ffffff"/>
                </a:solidFill>
                <a:latin typeface="Calibri"/>
              </a:rPr>
              <a:t>Third Level</a:t>
            </a:r>
            <a:endParaRPr b="0" lang="en-US" sz="3000" spc="-1" strike="noStrike">
              <a:solidFill>
                <a:srgbClr val="ffffff"/>
              </a:solidFill>
              <a:latin typeface="Calibri"/>
            </a:endParaRPr>
          </a:p>
          <a:p>
            <a:pPr lvl="3" marL="1218960" indent="-231120">
              <a:lnSpc>
                <a:spcPct val="105000"/>
              </a:lnSpc>
              <a:spcBef>
                <a:spcPts val="601"/>
              </a:spcBef>
              <a:spcAft>
                <a:spcPts val="601"/>
              </a:spcAft>
              <a:buClr>
                <a:srgbClr val="ed9411"/>
              </a:buClr>
              <a:buSzPct val="80000"/>
              <a:buFont typeface="Wingdings" charset="2"/>
              <a:buChar char=""/>
            </a:pPr>
            <a:r>
              <a:rPr b="0" lang="en-US" sz="2800" spc="-1" strike="noStrike">
                <a:solidFill>
                  <a:srgbClr val="ffffff"/>
                </a:solidFill>
                <a:latin typeface="Calibri"/>
              </a:rPr>
              <a:t>Fourth Level</a:t>
            </a:r>
            <a:endParaRPr b="0" lang="en-US" sz="2800" spc="-1" strike="noStrike">
              <a:solidFill>
                <a:srgbClr val="ffffff"/>
              </a:solidFill>
              <a:latin typeface="Calibri"/>
            </a:endParaRPr>
          </a:p>
          <a:p>
            <a:pPr lvl="4" marL="1523880" indent="-231120">
              <a:lnSpc>
                <a:spcPct val="105000"/>
              </a:lnSpc>
              <a:spcBef>
                <a:spcPts val="601"/>
              </a:spcBef>
              <a:spcAft>
                <a:spcPts val="601"/>
              </a:spcAft>
              <a:buClr>
                <a:srgbClr val="e28d10"/>
              </a:buClr>
              <a:buSzPct val="80000"/>
              <a:buFont typeface="Wingdings" charset="2"/>
              <a:buChar char=""/>
            </a:pPr>
            <a:r>
              <a:rPr b="0" lang="en-US" sz="2600" spc="-1" strike="noStrike">
                <a:solidFill>
                  <a:srgbClr val="ffffff"/>
                </a:solidFill>
                <a:latin typeface="Calibri"/>
              </a:rPr>
              <a:t>Fifth Level`</a:t>
            </a:r>
            <a:endParaRPr b="0" lang="en-US" sz="2600" spc="-1" strike="noStrike">
              <a:solidFill>
                <a:srgbClr val="ffffff"/>
              </a:solidFill>
              <a:latin typeface="Calibri"/>
            </a:endParaRPr>
          </a:p>
        </p:txBody>
      </p:sp>
      <p:sp>
        <p:nvSpPr>
          <p:cNvPr id="47" name="PlaceHolder 5"/>
          <p:cNvSpPr>
            <a:spLocks noGrp="1"/>
          </p:cNvSpPr>
          <p:nvPr>
            <p:ph type="title"/>
          </p:nvPr>
        </p:nvSpPr>
        <p:spPr>
          <a:xfrm>
            <a:off x="188640" y="40320"/>
            <a:ext cx="9577080" cy="1110600"/>
          </a:xfrm>
          <a:prstGeom prst="rect">
            <a:avLst/>
          </a:prstGeom>
        </p:spPr>
        <p:txBody>
          <a:bodyPr lIns="108000" rIns="108000" tIns="36000" bIns="36000" anchor="ctr">
            <a:noAutofit/>
          </a:bodyPr>
          <a:p>
            <a:pPr>
              <a:lnSpc>
                <a:spcPct val="90000"/>
              </a:lnSpc>
            </a:pPr>
            <a:r>
              <a:rPr b="1" lang="en-US" sz="4000" spc="-1" strike="noStrike">
                <a:solidFill>
                  <a:srgbClr val="f3be60"/>
                </a:solidFill>
                <a:latin typeface="Calibri"/>
              </a:rPr>
              <a:t>Slide Title</a:t>
            </a:r>
            <a:endParaRPr b="0" lang="en-US" sz="4000" spc="-1" strike="noStrike">
              <a:solidFill>
                <a:srgbClr val="ffffff"/>
              </a:solidFill>
              <a:latin typeface="Calibri"/>
            </a:endParaRPr>
          </a:p>
        </p:txBody>
      </p:sp>
      <p:pic>
        <p:nvPicPr>
          <p:cNvPr id="48" name="Picture 7"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912960" y="4555800"/>
            <a:ext cx="10362960" cy="1217160"/>
          </a:xfrm>
          <a:prstGeom prst="rect">
            <a:avLst/>
          </a:prstGeom>
        </p:spPr>
        <p:txBody>
          <a:bodyPr lIns="36000" rIns="36000" tIns="36000" bIns="36000" anchor="b">
            <a:spAutoFit/>
          </a:bodyPr>
          <a:p>
            <a:pPr algn="ctr">
              <a:lnSpc>
                <a:spcPct val="90000"/>
              </a:lnSpc>
            </a:pPr>
            <a:r>
              <a:rPr b="1" lang="en-US" sz="5400" spc="-1" strike="noStrike">
                <a:solidFill>
                  <a:srgbClr val="f3be60"/>
                </a:solidFill>
                <a:latin typeface="Calibri"/>
              </a:rPr>
              <a:t>Click to Edit Section Title</a:t>
            </a:r>
            <a:endParaRPr b="0" lang="en-US" sz="5400" spc="-1" strike="noStrike">
              <a:solidFill>
                <a:srgbClr val="ffffff"/>
              </a:solidFill>
              <a:latin typeface="Calibri"/>
            </a:endParaRPr>
          </a:p>
        </p:txBody>
      </p:sp>
      <p:sp>
        <p:nvSpPr>
          <p:cNvPr id="86" name="PlaceHolder 2"/>
          <p:cNvSpPr>
            <a:spLocks noGrp="1"/>
          </p:cNvSpPr>
          <p:nvPr>
            <p:ph type="body"/>
          </p:nvPr>
        </p:nvSpPr>
        <p:spPr>
          <a:xfrm>
            <a:off x="912960" y="5754960"/>
            <a:ext cx="10362960" cy="4049640"/>
          </a:xfrm>
          <a:prstGeom prst="rect">
            <a:avLst/>
          </a:prstGeom>
        </p:spPr>
        <p:txBody>
          <a:bodyPr lIns="36000" rIns="36000" tIns="36000" bIns="36000">
            <a:spAutoFit/>
          </a:bodyPr>
          <a:p>
            <a:pPr algn="ctr">
              <a:lnSpc>
                <a:spcPct val="105000"/>
              </a:lnSpc>
              <a:spcAft>
                <a:spcPts val="601"/>
              </a:spcAft>
            </a:pPr>
            <a:r>
              <a:rPr b="0" lang="en-US" sz="4000" spc="199" strike="noStrike">
                <a:solidFill>
                  <a:srgbClr val="f0a22e"/>
                </a:solidFill>
                <a:latin typeface="Calibri"/>
              </a:rPr>
              <a:t>Click to Edit Section Subtitle</a:t>
            </a:r>
            <a:endParaRPr b="0" lang="en-US" sz="4000" spc="-1" strike="noStrike">
              <a:solidFill>
                <a:srgbClr val="ffffff"/>
              </a:solidFill>
              <a:latin typeface="Calibri"/>
            </a:endParaRPr>
          </a:p>
        </p:txBody>
      </p:sp>
      <p:pic>
        <p:nvPicPr>
          <p:cNvPr id="87" name="Picture 4" descr=""/>
          <p:cNvPicPr/>
          <p:nvPr/>
        </p:nvPicPr>
        <p:blipFill>
          <a:blip r:embed="rId3"/>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4" name="PlaceHolder 1"/>
          <p:cNvSpPr>
            <a:spLocks noGrp="1"/>
          </p:cNvSpPr>
          <p:nvPr>
            <p:ph type="body"/>
          </p:nvPr>
        </p:nvSpPr>
        <p:spPr>
          <a:xfrm>
            <a:off x="1529280" y="6400800"/>
            <a:ext cx="10482120" cy="4049640"/>
          </a:xfrm>
          <a:prstGeom prst="rect">
            <a:avLst/>
          </a:prstGeom>
        </p:spPr>
        <p:txBody>
          <a:bodyPr lIns="36000" rIns="36000" tIns="36000" bIns="36000">
            <a:spAutoFit/>
          </a:bodyPr>
          <a:p>
            <a:pPr algn="r">
              <a:lnSpc>
                <a:spcPct val="105000"/>
              </a:lnSpc>
              <a:spcBef>
                <a:spcPts val="601"/>
              </a:spcBef>
              <a:spcAft>
                <a:spcPts val="601"/>
              </a:spcAft>
            </a:pPr>
            <a:r>
              <a:rPr b="0" lang="en-US" sz="1800" spc="-1" strike="noStrike">
                <a:solidFill>
                  <a:srgbClr val="ffffff"/>
                </a:solidFill>
                <a:latin typeface="Calibri"/>
              </a:rPr>
              <a:t>Course Web Site</a:t>
            </a:r>
            <a:endParaRPr b="0" lang="en-US" sz="1800" spc="-1" strike="noStrike">
              <a:solidFill>
                <a:srgbClr val="ffffff"/>
              </a:solidFill>
              <a:latin typeface="Calibri"/>
            </a:endParaRPr>
          </a:p>
        </p:txBody>
      </p:sp>
      <p:sp>
        <p:nvSpPr>
          <p:cNvPr id="125" name="PlaceHolder 2"/>
          <p:cNvSpPr>
            <a:spLocks noGrp="1"/>
          </p:cNvSpPr>
          <p:nvPr>
            <p:ph type="title"/>
          </p:nvPr>
        </p:nvSpPr>
        <p:spPr>
          <a:xfrm>
            <a:off x="188640" y="40320"/>
            <a:ext cx="9577080" cy="1110600"/>
          </a:xfrm>
          <a:prstGeom prst="rect">
            <a:avLst/>
          </a:prstGeom>
        </p:spPr>
        <p:txBody>
          <a:bodyPr lIns="108000" rIns="108000" tIns="36000" bIns="36000" anchor="ctr">
            <a:noAutofit/>
          </a:bodyPr>
          <a:p>
            <a:pPr>
              <a:lnSpc>
                <a:spcPct val="90000"/>
              </a:lnSpc>
            </a:pPr>
            <a:r>
              <a:rPr b="1" lang="en-US" sz="4000" spc="-1" strike="noStrike">
                <a:solidFill>
                  <a:srgbClr val="f3be60"/>
                </a:solidFill>
                <a:latin typeface="Calibri"/>
              </a:rPr>
              <a:t>Presentation Title</a:t>
            </a:r>
            <a:endParaRPr b="0" lang="en-US" sz="4000" spc="-1" strike="noStrike">
              <a:solidFill>
                <a:srgbClr val="ffffff"/>
              </a:solidFill>
              <a:latin typeface="Calibri"/>
            </a:endParaRPr>
          </a:p>
        </p:txBody>
      </p:sp>
      <p:sp>
        <p:nvSpPr>
          <p:cNvPr id="126" name="CustomShape 3"/>
          <p:cNvSpPr/>
          <p:nvPr/>
        </p:nvSpPr>
        <p:spPr>
          <a:xfrm rot="322800">
            <a:off x="10054080" y="2253960"/>
            <a:ext cx="32760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7" name="CustomShape 4"/>
          <p:cNvSpPr/>
          <p:nvPr/>
        </p:nvSpPr>
        <p:spPr>
          <a:xfrm rot="20630400">
            <a:off x="7554960" y="4340880"/>
            <a:ext cx="327600" cy="395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603a14"/>
                </a:solidFill>
                <a:latin typeface="Calibri"/>
              </a:rPr>
              <a:t>?</a:t>
            </a:r>
            <a:endParaRPr b="0" lang="en-US" sz="2000" spc="-1" strike="noStrike">
              <a:latin typeface="Arial"/>
            </a:endParaRPr>
          </a:p>
        </p:txBody>
      </p:sp>
      <p:sp>
        <p:nvSpPr>
          <p:cNvPr id="128" name="CustomShape 5"/>
          <p:cNvSpPr/>
          <p:nvPr/>
        </p:nvSpPr>
        <p:spPr>
          <a:xfrm>
            <a:off x="11497680" y="4679640"/>
            <a:ext cx="260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29" name="CustomShape 6"/>
          <p:cNvSpPr/>
          <p:nvPr/>
        </p:nvSpPr>
        <p:spPr>
          <a:xfrm rot="20971200">
            <a:off x="6090840" y="6108840"/>
            <a:ext cx="273960" cy="303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0" name="CustomShape 7"/>
          <p:cNvSpPr/>
          <p:nvPr/>
        </p:nvSpPr>
        <p:spPr>
          <a:xfrm rot="568800">
            <a:off x="9145800" y="4032720"/>
            <a:ext cx="3121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603a14"/>
                </a:solidFill>
                <a:latin typeface="Calibri"/>
              </a:rPr>
              <a:t>?</a:t>
            </a:r>
            <a:endParaRPr b="0" lang="en-US" sz="1800" spc="-1" strike="noStrike">
              <a:latin typeface="Arial"/>
            </a:endParaRPr>
          </a:p>
        </p:txBody>
      </p:sp>
      <p:sp>
        <p:nvSpPr>
          <p:cNvPr id="131" name="CustomShape 8"/>
          <p:cNvSpPr/>
          <p:nvPr/>
        </p:nvSpPr>
        <p:spPr>
          <a:xfrm rot="219600">
            <a:off x="7032600" y="2560320"/>
            <a:ext cx="356400" cy="455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603a14"/>
                </a:solidFill>
                <a:latin typeface="Calibri"/>
              </a:rPr>
              <a:t>?</a:t>
            </a:r>
            <a:endParaRPr b="0" lang="en-US" sz="2400" spc="-1" strike="noStrike">
              <a:latin typeface="Arial"/>
            </a:endParaRPr>
          </a:p>
        </p:txBody>
      </p:sp>
      <p:sp>
        <p:nvSpPr>
          <p:cNvPr id="132" name="CustomShape 9"/>
          <p:cNvSpPr/>
          <p:nvPr/>
        </p:nvSpPr>
        <p:spPr>
          <a:xfrm rot="20972400">
            <a:off x="11751120" y="2320200"/>
            <a:ext cx="273960" cy="303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sp>
        <p:nvSpPr>
          <p:cNvPr id="133" name="CustomShape 10"/>
          <p:cNvSpPr/>
          <p:nvPr/>
        </p:nvSpPr>
        <p:spPr>
          <a:xfrm rot="562200">
            <a:off x="11772360" y="3448080"/>
            <a:ext cx="260280" cy="272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603a14"/>
                </a:solidFill>
                <a:latin typeface="Calibri"/>
              </a:rPr>
              <a:t>?</a:t>
            </a:r>
            <a:endParaRPr b="0" lang="en-US" sz="1200" spc="-1" strike="noStrike">
              <a:latin typeface="Arial"/>
            </a:endParaRPr>
          </a:p>
        </p:txBody>
      </p:sp>
      <p:sp>
        <p:nvSpPr>
          <p:cNvPr id="134" name="CustomShape 11"/>
          <p:cNvSpPr/>
          <p:nvPr/>
        </p:nvSpPr>
        <p:spPr>
          <a:xfrm rot="571200">
            <a:off x="11134080" y="5626440"/>
            <a:ext cx="273960" cy="303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603a14"/>
                </a:solidFill>
                <a:latin typeface="Calibri"/>
              </a:rPr>
              <a:t>?</a:t>
            </a:r>
            <a:endParaRPr b="0" lang="en-US" sz="1400" spc="-1" strike="noStrike">
              <a:latin typeface="Arial"/>
            </a:endParaRPr>
          </a:p>
        </p:txBody>
      </p:sp>
      <p:pic>
        <p:nvPicPr>
          <p:cNvPr id="135" name="Picture 14" descr=""/>
          <p:cNvPicPr/>
          <p:nvPr/>
        </p:nvPicPr>
        <p:blipFill>
          <a:blip r:embed="rId3"/>
          <a:stretch/>
        </p:blipFill>
        <p:spPr>
          <a:xfrm rot="20967600">
            <a:off x="504000" y="2017800"/>
            <a:ext cx="2849040" cy="3305160"/>
          </a:xfrm>
          <a:prstGeom prst="rect">
            <a:avLst/>
          </a:prstGeom>
          <a:ln>
            <a:noFill/>
          </a:ln>
        </p:spPr>
      </p:pic>
      <p:sp>
        <p:nvSpPr>
          <p:cNvPr id="136" name="CustomShape 12"/>
          <p:cNvSpPr/>
          <p:nvPr/>
        </p:nvSpPr>
        <p:spPr>
          <a:xfrm rot="20949600">
            <a:off x="2718360" y="3305880"/>
            <a:ext cx="4540680" cy="947880"/>
          </a:xfrm>
          <a:prstGeom prst="rect">
            <a:avLst/>
          </a:prstGeom>
          <a:noFill/>
          <a:ln>
            <a:noFill/>
          </a:ln>
        </p:spPr>
        <p:style>
          <a:lnRef idx="0"/>
          <a:fillRef idx="0"/>
          <a:effectRef idx="0"/>
          <a:fontRef idx="minor"/>
        </p:style>
        <p:txBody>
          <a:bodyPr wrap="none" lIns="0" rIns="0" tIns="0" bIns="0" anchor="ctr">
            <a:noAutofit/>
          </a:bodyPr>
          <a:p>
            <a:pPr algn="ctr">
              <a:lnSpc>
                <a:spcPct val="100000"/>
              </a:lnSpc>
            </a:pPr>
            <a:r>
              <a:rPr b="1" lang="en-US" sz="6600" spc="-1" strike="noStrike">
                <a:solidFill>
                  <a:srgbClr val="f3be60"/>
                </a:solidFill>
                <a:latin typeface="Calibri"/>
              </a:rPr>
              <a:t>Questions?</a:t>
            </a:r>
            <a:endParaRPr b="0" lang="en-US" sz="6600" spc="-1" strike="noStrike">
              <a:latin typeface="Arial"/>
            </a:endParaRPr>
          </a:p>
        </p:txBody>
      </p:sp>
      <p:pic>
        <p:nvPicPr>
          <p:cNvPr id="137" name="Picture 16" descr=""/>
          <p:cNvPicPr/>
          <p:nvPr/>
        </p:nvPicPr>
        <p:blipFill>
          <a:blip r:embed="rId4"/>
          <a:stretch/>
        </p:blipFill>
        <p:spPr>
          <a:xfrm>
            <a:off x="9783000" y="319680"/>
            <a:ext cx="2211840" cy="551520"/>
          </a:xfrm>
          <a:prstGeom prst="rect">
            <a:avLst/>
          </a:prstGeom>
          <a:ln>
            <a:noFill/>
          </a:ln>
        </p:spPr>
      </p:pic>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p:spPr>
        <p:txBody>
          <a:bodyPr lIns="0" rIns="0" tIns="0" bIns="0" anchor="ctr">
            <a:noAutofit/>
          </a:bodyPr>
          <a:p>
            <a:r>
              <a:rPr b="0" lang="en-US" sz="2400" spc="-1" strike="noStrike">
                <a:solidFill>
                  <a:srgbClr val="ffffff"/>
                </a:solidFill>
                <a:latin typeface="Calibri"/>
              </a:rPr>
              <a:t>Click to edit the title text format</a:t>
            </a:r>
            <a:endParaRPr b="0" lang="en-US" sz="2400" spc="-1" strike="noStrike">
              <a:solidFill>
                <a:srgbClr val="ffffff"/>
              </a:solidFill>
              <a:latin typeface="Calibri"/>
            </a:endParaRPr>
          </a:p>
        </p:txBody>
      </p:sp>
      <p:sp>
        <p:nvSpPr>
          <p:cNvPr id="175"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400" spc="-1" strike="noStrike">
                <a:solidFill>
                  <a:srgbClr val="ffffff"/>
                </a:solidFill>
                <a:latin typeface="Calibri"/>
              </a:rPr>
              <a:t>Click to edit the outline text format</a:t>
            </a:r>
            <a:endParaRPr b="0" lang="en-US" sz="34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3000" spc="-1" strike="noStrike">
                <a:solidFill>
                  <a:srgbClr val="ffffff"/>
                </a:solidFill>
                <a:latin typeface="Calibri"/>
              </a:rPr>
              <a:t>Second Outline Level</a:t>
            </a:r>
            <a:endParaRPr b="0" lang="en-US" sz="30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2800" spc="-1" strike="noStrike">
                <a:solidFill>
                  <a:srgbClr val="ffffff"/>
                </a:solidFill>
                <a:latin typeface="Calibri"/>
              </a:rPr>
              <a:t>Third Outline Level</a:t>
            </a:r>
            <a:endParaRPr b="0" lang="en-US" sz="28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2600" spc="-1" strike="noStrike">
                <a:solidFill>
                  <a:srgbClr val="ffffff"/>
                </a:solidFill>
                <a:latin typeface="Calibri"/>
              </a:rPr>
              <a:t>Fourth Outline Level</a:t>
            </a:r>
            <a:endParaRPr b="0" lang="en-US" sz="26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softuni.bg/courses/java-mvc-frameworks-spring" TargetMode="Externa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slideLayout" Target="../slideLayouts/slideLayout37.xml"/><Relationship Id="rId11"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creativecommons.org/licenses/by-nc-sa/4.0/" TargetMode="External"/><Relationship Id="rId2" Type="http://schemas.openxmlformats.org/officeDocument/2006/relationships/hyperlink" Target="http://creativecommons.org/licenses/by-nc-sa/4.0/" TargetMode="External"/><Relationship Id="rId3" Type="http://schemas.openxmlformats.org/officeDocument/2006/relationships/hyperlink" Target="http://creativecommons.org/licenses/by-nc-sa/4.0/" TargetMode="External"/><Relationship Id="rId4" Type="http://schemas.openxmlformats.org/officeDocument/2006/relationships/image" Target="../media/image43.png"/><Relationship Id="rId5" Type="http://schemas.openxmlformats.org/officeDocument/2006/relationships/slideLayout" Target="../slideLayouts/slideLayout13.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softuni.bg/" TargetMode="External"/><Relationship Id="rId2" Type="http://schemas.openxmlformats.org/officeDocument/2006/relationships/hyperlink" Target="http://softuni.foundation/" TargetMode="External"/><Relationship Id="rId3" Type="http://schemas.openxmlformats.org/officeDocument/2006/relationships/hyperlink" Target="https://www.facebook.com/SoftwareUniversity" TargetMode="External"/><Relationship Id="rId4" Type="http://schemas.openxmlformats.org/officeDocument/2006/relationships/hyperlink" Target="http://forum.softuni.bg/" TargetMode="External"/><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slideLayout" Target="../slideLayouts/slideLayout49.xml"/><Relationship Id="rId11"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579840" y="291600"/>
            <a:ext cx="7909920" cy="1476000"/>
          </a:xfrm>
          <a:prstGeom prst="rect">
            <a:avLst/>
          </a:prstGeom>
          <a:noFill/>
          <a:ln>
            <a:noFill/>
          </a:ln>
        </p:spPr>
        <p:txBody>
          <a:bodyPr lIns="0" rIns="0" tIns="0" bIns="0" anchor="ctr">
            <a:normAutofit/>
          </a:bodyPr>
          <a:p>
            <a:pPr algn="r">
              <a:lnSpc>
                <a:spcPct val="90000"/>
              </a:lnSpc>
            </a:pPr>
            <a:r>
              <a:rPr b="1" lang="en-US" sz="5400" spc="-1" strike="noStrike">
                <a:solidFill>
                  <a:srgbClr val="f6d18e"/>
                </a:solidFill>
                <a:latin typeface="Calibri"/>
              </a:rPr>
              <a:t>Java MVC Frameworks</a:t>
            </a:r>
            <a:endParaRPr b="0" lang="en-US" sz="5400" spc="-1" strike="noStrike">
              <a:solidFill>
                <a:srgbClr val="ffffff"/>
              </a:solidFill>
              <a:latin typeface="Calibri"/>
            </a:endParaRPr>
          </a:p>
        </p:txBody>
      </p:sp>
      <p:sp>
        <p:nvSpPr>
          <p:cNvPr id="219" name="TextShape 2"/>
          <p:cNvSpPr txBox="1"/>
          <p:nvPr/>
        </p:nvSpPr>
        <p:spPr>
          <a:xfrm>
            <a:off x="5531040" y="1388520"/>
            <a:ext cx="5958720" cy="758520"/>
          </a:xfrm>
          <a:prstGeom prst="rect">
            <a:avLst/>
          </a:prstGeom>
          <a:noFill/>
          <a:ln>
            <a:noFill/>
          </a:ln>
        </p:spPr>
        <p:txBody>
          <a:bodyPr lIns="0" rIns="0" tIns="0" bIns="0">
            <a:normAutofit fontScale="46000"/>
          </a:bodyPr>
          <a:p>
            <a:pPr algn="r">
              <a:lnSpc>
                <a:spcPct val="105000"/>
              </a:lnSpc>
              <a:spcAft>
                <a:spcPts val="601"/>
              </a:spcAft>
            </a:pPr>
            <a:r>
              <a:rPr b="0" lang="en-US" sz="4000" spc="199" strike="noStrike">
                <a:solidFill>
                  <a:srgbClr val="f0a22e"/>
                </a:solidFill>
                <a:latin typeface="Calibri"/>
              </a:rPr>
              <a:t>The Right Way: Control Flow</a:t>
            </a:r>
            <a:endParaRPr b="0" lang="en-US" sz="4000" spc="-1" strike="noStrike">
              <a:latin typeface="Arial"/>
            </a:endParaRPr>
          </a:p>
        </p:txBody>
      </p:sp>
      <p:sp>
        <p:nvSpPr>
          <p:cNvPr id="220" name="TextShape 3"/>
          <p:cNvSpPr txBox="1"/>
          <p:nvPr/>
        </p:nvSpPr>
        <p:spPr>
          <a:xfrm>
            <a:off x="684360" y="4583160"/>
            <a:ext cx="3187080" cy="524880"/>
          </a:xfrm>
          <a:prstGeom prst="rect">
            <a:avLst/>
          </a:prstGeom>
          <a:noFill/>
          <a:ln>
            <a:noFill/>
          </a:ln>
        </p:spPr>
        <p:txBody>
          <a:bodyPr lIns="36000" rIns="36000" tIns="36000" bIns="36000" anchor="b">
            <a:noAutofit/>
          </a:bodyPr>
          <a:p>
            <a:pPr>
              <a:lnSpc>
                <a:spcPct val="105000"/>
              </a:lnSpc>
            </a:pPr>
            <a:r>
              <a:rPr b="1" lang="en-US" sz="2800" spc="-1" strike="noStrike">
                <a:solidFill>
                  <a:srgbClr val="ee792a"/>
                </a:solidFill>
                <a:latin typeface="Calibri"/>
              </a:rPr>
              <a:t>SoftUni Team</a:t>
            </a:r>
            <a:endParaRPr b="0" lang="en-US" sz="2800" spc="-1" strike="noStrike">
              <a:solidFill>
                <a:srgbClr val="ffffff"/>
              </a:solidFill>
              <a:latin typeface="Calibri"/>
            </a:endParaRPr>
          </a:p>
        </p:txBody>
      </p:sp>
      <p:sp>
        <p:nvSpPr>
          <p:cNvPr id="221" name="TextShape 4"/>
          <p:cNvSpPr txBox="1"/>
          <p:nvPr/>
        </p:nvSpPr>
        <p:spPr>
          <a:xfrm>
            <a:off x="684360" y="5053320"/>
            <a:ext cx="3187080" cy="443880"/>
          </a:xfrm>
          <a:prstGeom prst="rect">
            <a:avLst/>
          </a:prstGeom>
          <a:noFill/>
          <a:ln>
            <a:noFill/>
          </a:ln>
        </p:spPr>
        <p:txBody>
          <a:bodyPr lIns="36000" rIns="36000" tIns="36000" bIns="36000" anchor="ctr">
            <a:noAutofit/>
          </a:bodyPr>
          <a:p>
            <a:pPr>
              <a:lnSpc>
                <a:spcPct val="105000"/>
              </a:lnSpc>
            </a:pPr>
            <a:r>
              <a:rPr b="1" lang="en-US" sz="2300" spc="-1" strike="noStrike">
                <a:solidFill>
                  <a:srgbClr val="f4b36c"/>
                </a:solidFill>
                <a:latin typeface="Calibri"/>
              </a:rPr>
              <a:t>Technical Trainers</a:t>
            </a:r>
            <a:endParaRPr b="0" lang="en-US" sz="2300" spc="-1" strike="noStrike">
              <a:solidFill>
                <a:srgbClr val="ffffff"/>
              </a:solidFill>
              <a:latin typeface="Calibri"/>
            </a:endParaRPr>
          </a:p>
        </p:txBody>
      </p:sp>
      <p:sp>
        <p:nvSpPr>
          <p:cNvPr id="222" name="TextShape 5"/>
          <p:cNvSpPr txBox="1"/>
          <p:nvPr/>
        </p:nvSpPr>
        <p:spPr>
          <a:xfrm>
            <a:off x="684360" y="5499720"/>
            <a:ext cx="3187080" cy="363240"/>
          </a:xfrm>
          <a:prstGeom prst="rect">
            <a:avLst/>
          </a:prstGeom>
          <a:noFill/>
          <a:ln>
            <a:noFill/>
          </a:ln>
        </p:spPr>
        <p:txBody>
          <a:bodyPr lIns="36000" rIns="36000" tIns="36000" bIns="36000" anchor="ctr">
            <a:noAutofit/>
          </a:bodyPr>
          <a:p>
            <a:pPr>
              <a:lnSpc>
                <a:spcPct val="105000"/>
              </a:lnSpc>
            </a:pPr>
            <a:r>
              <a:rPr b="1" lang="en-US" sz="2000" spc="-1" strike="noStrike">
                <a:solidFill>
                  <a:srgbClr val="f9daab"/>
                </a:solidFill>
                <a:latin typeface="Calibri"/>
              </a:rPr>
              <a:t>Software University</a:t>
            </a:r>
            <a:endParaRPr b="0" lang="en-US" sz="2000" spc="-1" strike="noStrike">
              <a:solidFill>
                <a:srgbClr val="ffffff"/>
              </a:solidFill>
              <a:latin typeface="Calibri"/>
            </a:endParaRPr>
          </a:p>
        </p:txBody>
      </p:sp>
      <p:sp>
        <p:nvSpPr>
          <p:cNvPr id="223" name="TextShape 6"/>
          <p:cNvSpPr txBox="1"/>
          <p:nvPr/>
        </p:nvSpPr>
        <p:spPr>
          <a:xfrm>
            <a:off x="684360" y="5841000"/>
            <a:ext cx="3187080" cy="330840"/>
          </a:xfrm>
          <a:prstGeom prst="rect">
            <a:avLst/>
          </a:prstGeom>
          <a:noFill/>
          <a:ln>
            <a:noFill/>
          </a:ln>
        </p:spPr>
        <p:txBody>
          <a:bodyPr lIns="36000" rIns="36000" tIns="36000" bIns="36000" anchor="ctr">
            <a:noAutofit/>
          </a:bodyPr>
          <a:p>
            <a:pPr>
              <a:lnSpc>
                <a:spcPct val="105000"/>
              </a:lnSpc>
            </a:pPr>
            <a:r>
              <a:rPr b="1" lang="en-US" sz="1800" spc="-1" strike="noStrike" u="sng">
                <a:solidFill>
                  <a:srgbClr val="f6c781"/>
                </a:solidFill>
                <a:uFillTx/>
                <a:latin typeface="Calibri"/>
                <a:hlinkClick r:id="rId1"/>
              </a:rPr>
              <a:t>http://softuni.bg</a:t>
            </a:r>
            <a:endParaRPr b="0" lang="en-US" sz="1800" spc="-1" strike="noStrike">
              <a:solidFill>
                <a:srgbClr val="ffffff"/>
              </a:solidFill>
              <a:latin typeface="Calibri"/>
            </a:endParaRPr>
          </a:p>
        </p:txBody>
      </p:sp>
      <p:pic>
        <p:nvPicPr>
          <p:cNvPr id="224" name="Picture 4" descr=""/>
          <p:cNvPicPr/>
          <p:nvPr/>
        </p:nvPicPr>
        <p:blipFill>
          <a:blip r:embed="rId2">
            <a:alphaModFix amt="50000"/>
          </a:blip>
          <a:stretch/>
        </p:blipFill>
        <p:spPr>
          <a:xfrm>
            <a:off x="745920" y="3219120"/>
            <a:ext cx="2175120" cy="760680"/>
          </a:xfrm>
          <a:prstGeom prst="rect">
            <a:avLst/>
          </a:prstGeom>
          <a:ln>
            <a:solidFill>
              <a:schemeClr val="accent1">
                <a:lumMod val="75000"/>
                <a:alpha val="50000"/>
              </a:schemeClr>
            </a:solidFill>
          </a:ln>
        </p:spPr>
      </p:pic>
      <p:pic>
        <p:nvPicPr>
          <p:cNvPr id="225" name="Picture 12" descr=""/>
          <p:cNvPicPr/>
          <p:nvPr/>
        </p:nvPicPr>
        <p:blipFill>
          <a:blip r:embed="rId3"/>
          <a:stretch/>
        </p:blipFill>
        <p:spPr>
          <a:xfrm>
            <a:off x="3415320" y="3963600"/>
            <a:ext cx="2115360" cy="2289240"/>
          </a:xfrm>
          <a:prstGeom prst="rect">
            <a:avLst/>
          </a:prstGeom>
          <a:ln>
            <a:noFill/>
          </a:ln>
        </p:spPr>
      </p:pic>
      <p:pic>
        <p:nvPicPr>
          <p:cNvPr id="226" name="Picture 22" descr=""/>
          <p:cNvPicPr/>
          <p:nvPr/>
        </p:nvPicPr>
        <p:blipFill>
          <a:blip r:embed="rId4"/>
          <a:stretch/>
        </p:blipFill>
        <p:spPr>
          <a:xfrm>
            <a:off x="678600" y="2496240"/>
            <a:ext cx="2211840" cy="551520"/>
          </a:xfrm>
          <a:prstGeom prst="rect">
            <a:avLst/>
          </a:prstGeom>
          <a:ln>
            <a:noFill/>
          </a:ln>
        </p:spPr>
      </p:pic>
      <p:sp>
        <p:nvSpPr>
          <p:cNvPr id="227" name="CustomShape 7"/>
          <p:cNvSpPr/>
          <p:nvPr/>
        </p:nvSpPr>
        <p:spPr>
          <a:xfrm rot="1611000">
            <a:off x="4573080" y="3423240"/>
            <a:ext cx="1923840" cy="1021680"/>
          </a:xfrm>
          <a:prstGeom prst="rect">
            <a:avLst/>
          </a:prstGeom>
          <a:noFill/>
          <a:ln>
            <a:noFill/>
          </a:ln>
        </p:spPr>
        <p:style>
          <a:lnRef idx="0"/>
          <a:fillRef idx="0"/>
          <a:effectRef idx="0"/>
          <a:fontRef idx="minor"/>
        </p:style>
        <p:txBody>
          <a:bodyPr lIns="90000" rIns="90000" tIns="45000" bIns="45000">
            <a:spAutoFit/>
          </a:bodyPr>
          <a:p>
            <a:pPr algn="ctr">
              <a:lnSpc>
                <a:spcPct val="85000"/>
              </a:lnSpc>
            </a:pPr>
            <a:r>
              <a:rPr b="1" lang="en-US" sz="2400" spc="49" strike="noStrike">
                <a:solidFill>
                  <a:srgbClr val="fff0d9"/>
                </a:solidFill>
                <a:latin typeface="Calibri"/>
              </a:rPr>
              <a:t>Java MVC Frameworks</a:t>
            </a:r>
            <a:endParaRPr b="0" lang="en-US" sz="2400" spc="-1" strike="noStrike">
              <a:latin typeface="Arial"/>
            </a:endParaRPr>
          </a:p>
        </p:txBody>
      </p:sp>
      <p:pic>
        <p:nvPicPr>
          <p:cNvPr id="228" name="Picture 2" descr=""/>
          <p:cNvPicPr/>
          <p:nvPr/>
        </p:nvPicPr>
        <p:blipFill>
          <a:blip r:embed="rId5"/>
          <a:stretch/>
        </p:blipFill>
        <p:spPr>
          <a:xfrm>
            <a:off x="6856560" y="1739880"/>
            <a:ext cx="4314960" cy="4314960"/>
          </a:xfrm>
          <a:prstGeom prst="rect">
            <a:avLst/>
          </a:prstGeom>
          <a:ln>
            <a:noFill/>
          </a:ln>
        </p:spPr>
      </p:pic>
      <p:pic>
        <p:nvPicPr>
          <p:cNvPr id="229" name="Picture 15" descr=""/>
          <p:cNvPicPr/>
          <p:nvPr/>
        </p:nvPicPr>
        <p:blipFill>
          <a:blip r:embed="rId6"/>
          <a:stretch/>
        </p:blipFill>
        <p:spPr>
          <a:xfrm>
            <a:off x="9599760" y="4625280"/>
            <a:ext cx="2315160" cy="159948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74EB5EE2-3382-41E0-A7D6-24C6B6891006}" type="slidenum">
              <a:rPr b="0" lang="en-US" sz="1000" spc="-1" strike="noStrike">
                <a:solidFill>
                  <a:srgbClr val="ffffff"/>
                </a:solidFill>
                <a:latin typeface="Calibri"/>
              </a:rPr>
              <a:t>&lt;number&gt;</a:t>
            </a:fld>
            <a:endParaRPr b="0" lang="en-US" sz="1000" spc="-1" strike="noStrike">
              <a:latin typeface="Times New Roman"/>
            </a:endParaRPr>
          </a:p>
        </p:txBody>
      </p:sp>
      <p:sp>
        <p:nvSpPr>
          <p:cNvPr id="274"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Global Exceptions</a:t>
            </a:r>
            <a:endParaRPr b="0" lang="en-US" sz="4000" spc="-1" strike="noStrike">
              <a:solidFill>
                <a:srgbClr val="ffffff"/>
              </a:solidFill>
              <a:latin typeface="Calibri"/>
            </a:endParaRPr>
          </a:p>
        </p:txBody>
      </p:sp>
      <p:sp>
        <p:nvSpPr>
          <p:cNvPr id="275" name="CustomShape 3"/>
          <p:cNvSpPr/>
          <p:nvPr/>
        </p:nvSpPr>
        <p:spPr>
          <a:xfrm>
            <a:off x="201240" y="1904760"/>
            <a:ext cx="11806200" cy="43110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@ControllerAdvice</a:t>
            </a:r>
            <a:endParaRPr b="0" lang="en-US" sz="2400" spc="-1" strike="noStrike">
              <a:latin typeface="Arial"/>
            </a:endParaRPr>
          </a:p>
          <a:p>
            <a:pPr>
              <a:lnSpc>
                <a:spcPct val="105000"/>
              </a:lnSpc>
            </a:pPr>
            <a:r>
              <a:rPr b="1" lang="en-US" sz="2400" spc="-1" strike="noStrike">
                <a:solidFill>
                  <a:srgbClr val="fbeec9"/>
                </a:solidFill>
                <a:latin typeface="Consolas"/>
              </a:rPr>
              <a:t>public class GlobalExceptionController {</a:t>
            </a:r>
            <a:endParaRPr b="0" lang="en-US" sz="2400" spc="-1" strike="noStrike">
              <a:latin typeface="Arial"/>
            </a:endParaRPr>
          </a:p>
          <a:p>
            <a:pPr>
              <a:lnSpc>
                <a:spcPct val="105000"/>
              </a:lnSpc>
            </a:pP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3cd60"/>
                </a:solidFill>
                <a:latin typeface="Consolas"/>
              </a:rPr>
              <a:t>@ExceptionHandler(Exception.class)</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beec9"/>
                </a:solidFill>
                <a:latin typeface="Consolas"/>
              </a:rPr>
              <a:t>public </a:t>
            </a:r>
            <a:r>
              <a:rPr b="1" lang="en-US" sz="2400" spc="-1" strike="noStrike">
                <a:solidFill>
                  <a:srgbClr val="f3cd60"/>
                </a:solidFill>
                <a:latin typeface="Consolas"/>
              </a:rPr>
              <a:t>ModelAndView</a:t>
            </a:r>
            <a:r>
              <a:rPr b="1" lang="en-US" sz="2400" spc="-1" strike="noStrike">
                <a:solidFill>
                  <a:srgbClr val="fbeec9"/>
                </a:solidFill>
                <a:latin typeface="Consolas"/>
              </a:rPr>
              <a:t> getException(</a:t>
            </a:r>
            <a:r>
              <a:rPr b="1" lang="en-US" sz="2400" spc="-1" strike="noStrike">
                <a:solidFill>
                  <a:srgbClr val="f3cd60"/>
                </a:solidFill>
                <a:latin typeface="Consolas"/>
              </a:rPr>
              <a:t>ModelAndView</a:t>
            </a:r>
            <a:r>
              <a:rPr b="1" lang="en-US" sz="2400" spc="-1" strike="noStrike">
                <a:solidFill>
                  <a:srgbClr val="fbeec9"/>
                </a:solidFill>
                <a:latin typeface="Consolas"/>
              </a:rPr>
              <a:t> modelAndView){</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beec9"/>
                </a:solidFill>
                <a:latin typeface="Consolas"/>
              </a:rPr>
              <a:t>	</a:t>
            </a:r>
            <a:r>
              <a:rPr b="1" lang="en-US" sz="2400" spc="-1" strike="noStrike">
                <a:solidFill>
                  <a:srgbClr val="fbeec9"/>
                </a:solidFill>
                <a:latin typeface="Consolas"/>
              </a:rPr>
              <a:t>modelAndView.setViewName("</a:t>
            </a:r>
            <a:r>
              <a:rPr b="1" lang="en-US" sz="2400" spc="-1" strike="noStrike">
                <a:solidFill>
                  <a:srgbClr val="f3cd60"/>
                </a:solidFill>
                <a:latin typeface="Consolas"/>
              </a:rPr>
              <a:t>bike-not-found</a:t>
            </a:r>
            <a:r>
              <a:rPr b="1" lang="en-US" sz="2400" spc="-1" strike="noStrike">
                <a:solidFill>
                  <a:srgbClr val="fbeec9"/>
                </a:solidFill>
                <a:latin typeface="Consolas"/>
              </a:rPr>
              <a:t>"); </a:t>
            </a:r>
            <a:br/>
            <a:r>
              <a:rPr b="1" lang="en-US" sz="2400" spc="-1" strike="noStrike">
                <a:solidFill>
                  <a:srgbClr val="fbeec9"/>
                </a:solidFill>
                <a:latin typeface="Consolas"/>
              </a:rPr>
              <a:t>	</a:t>
            </a:r>
            <a:br/>
            <a:r>
              <a:rPr b="1" lang="en-US" sz="2400" spc="-1" strike="noStrike">
                <a:solidFill>
                  <a:srgbClr val="fbeec9"/>
                </a:solidFill>
                <a:latin typeface="Consolas"/>
              </a:rPr>
              <a:t>	</a:t>
            </a:r>
            <a:r>
              <a:rPr b="1" lang="en-US" sz="2400" spc="-1" strike="noStrike">
                <a:solidFill>
                  <a:srgbClr val="fbeec9"/>
                </a:solidFill>
                <a:latin typeface="Consolas"/>
              </a:rPr>
              <a:t>return modelAndView;</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beec9"/>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76" name="CustomShape 4"/>
          <p:cNvSpPr/>
          <p:nvPr/>
        </p:nvSpPr>
        <p:spPr>
          <a:xfrm>
            <a:off x="201240" y="137160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GlobalExceptionController.java</a:t>
            </a:r>
            <a:endParaRPr b="0" lang="en-US" sz="2400" spc="-1" strike="noStrike">
              <a:latin typeface="Arial"/>
            </a:endParaRPr>
          </a:p>
        </p:txBody>
      </p:sp>
      <p:sp>
        <p:nvSpPr>
          <p:cNvPr id="277" name="CustomShape 5"/>
          <p:cNvSpPr/>
          <p:nvPr/>
        </p:nvSpPr>
        <p:spPr>
          <a:xfrm>
            <a:off x="3503520" y="1712160"/>
            <a:ext cx="4114440" cy="609120"/>
          </a:xfrm>
          <a:prstGeom prst="wedgeRoundRectCallout">
            <a:avLst>
              <a:gd name="adj1" fmla="val -58693"/>
              <a:gd name="adj2" fmla="val 3231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Global Exception Handling</a:t>
            </a:r>
            <a:endParaRPr b="0" lang="en-US" sz="2800" spc="-1" strike="noStrike">
              <a:latin typeface="Arial"/>
            </a:endParaRPr>
          </a:p>
        </p:txBody>
      </p:sp>
      <p:sp>
        <p:nvSpPr>
          <p:cNvPr id="278" name="CustomShape 6"/>
          <p:cNvSpPr/>
          <p:nvPr/>
        </p:nvSpPr>
        <p:spPr>
          <a:xfrm>
            <a:off x="7161120" y="2794320"/>
            <a:ext cx="4114440" cy="609120"/>
          </a:xfrm>
          <a:prstGeom prst="wedgeRoundRectCallout">
            <a:avLst>
              <a:gd name="adj1" fmla="val -58693"/>
              <a:gd name="adj2" fmla="val 3231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Handles All Exceptions</a:t>
            </a:r>
            <a:endParaRPr b="0" lang="en-US" sz="2800" spc="-1" strike="noStrike">
              <a:latin typeface="Arial"/>
            </a:endParaRPr>
          </a:p>
        </p:txBody>
      </p:sp>
      <p:pic>
        <p:nvPicPr>
          <p:cNvPr id="279" name="Picture 9" descr=""/>
          <p:cNvPicPr/>
          <p:nvPr/>
        </p:nvPicPr>
        <p:blipFill>
          <a:blip r:embed="rId1"/>
          <a:stretch/>
        </p:blipFill>
        <p:spPr>
          <a:xfrm>
            <a:off x="5942160" y="4405680"/>
            <a:ext cx="5753160" cy="2293560"/>
          </a:xfrm>
          <a:prstGeom prst="rect">
            <a:avLst/>
          </a:prstGeom>
          <a:ln>
            <a:noFill/>
          </a:ln>
        </p:spPr>
      </p:pic>
      <p:sp>
        <p:nvSpPr>
          <p:cNvPr id="280" name="CustomShape 7"/>
          <p:cNvSpPr/>
          <p:nvPr/>
        </p:nvSpPr>
        <p:spPr>
          <a:xfrm>
            <a:off x="8074080" y="4294800"/>
            <a:ext cx="3735000" cy="609120"/>
          </a:xfrm>
          <a:prstGeom prst="wedgeRoundRectCallout">
            <a:avLst>
              <a:gd name="adj1" fmla="val -53731"/>
              <a:gd name="adj2" fmla="val -47780"/>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Returns custom page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76"/>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2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27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7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912960" y="5410080"/>
            <a:ext cx="10362960" cy="820080"/>
          </a:xfrm>
          <a:prstGeom prst="rect">
            <a:avLst/>
          </a:prstGeom>
          <a:noFill/>
          <a:ln>
            <a:noFill/>
          </a:ln>
        </p:spPr>
        <p:txBody>
          <a:bodyPr lIns="36000" rIns="36000" tIns="36000" bIns="36000" anchor="b">
            <a:normAutofit fontScale="89000"/>
          </a:bodyPr>
          <a:p>
            <a:pPr algn="ctr">
              <a:lnSpc>
                <a:spcPct val="90000"/>
              </a:lnSpc>
            </a:pPr>
            <a:r>
              <a:rPr b="1" lang="en-US" sz="6000" spc="-1" strike="noStrike">
                <a:solidFill>
                  <a:srgbClr val="f3be60"/>
                </a:solidFill>
                <a:latin typeface="Calibri"/>
              </a:rPr>
              <a:t>Pagination</a:t>
            </a:r>
            <a:endParaRPr b="0" lang="en-US" sz="6000" spc="-1" strike="noStrike">
              <a:solidFill>
                <a:srgbClr val="ffffff"/>
              </a:solidFill>
              <a:latin typeface="Calibri"/>
            </a:endParaRPr>
          </a:p>
        </p:txBody>
      </p:sp>
      <p:sp>
        <p:nvSpPr>
          <p:cNvPr id="282" name="TextShape 2"/>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3557D923-7630-42DF-BC89-714FC0D4724F}"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83" name="Picture 4" descr=""/>
          <p:cNvPicPr/>
          <p:nvPr/>
        </p:nvPicPr>
        <p:blipFill>
          <a:blip r:embed="rId1"/>
          <a:stretch/>
        </p:blipFill>
        <p:spPr>
          <a:xfrm>
            <a:off x="4245120" y="853560"/>
            <a:ext cx="3697920" cy="3697920"/>
          </a:xfrm>
          <a:prstGeom prst="rect">
            <a:avLst/>
          </a:prstGeom>
          <a:ln>
            <a:noFill/>
          </a:ln>
        </p:spPr>
      </p:pic>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4" name="Picture 2" descr=""/>
          <p:cNvPicPr/>
          <p:nvPr/>
        </p:nvPicPr>
        <p:blipFill>
          <a:blip r:embed="rId1"/>
          <a:stretch/>
        </p:blipFill>
        <p:spPr>
          <a:xfrm>
            <a:off x="2921040" y="1066680"/>
            <a:ext cx="6346440" cy="3988800"/>
          </a:xfrm>
          <a:prstGeom prst="rect">
            <a:avLst/>
          </a:prstGeom>
          <a:ln>
            <a:noFill/>
          </a:ln>
        </p:spPr>
      </p:pic>
      <p:sp>
        <p:nvSpPr>
          <p:cNvPr id="285" name="TextShape 1"/>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63951F07-883D-4F87-927E-F2E9A2696D41}" type="slidenum">
              <a:rPr b="0" lang="en-US" sz="1000" spc="-1" strike="noStrike">
                <a:solidFill>
                  <a:srgbClr val="ffffff"/>
                </a:solidFill>
                <a:latin typeface="Calibri"/>
              </a:rPr>
              <a:t>&lt;number&gt;</a:t>
            </a:fld>
            <a:endParaRPr b="0" lang="en-US" sz="1000" spc="-1" strike="noStrike">
              <a:latin typeface="Times New Roman"/>
            </a:endParaRPr>
          </a:p>
        </p:txBody>
      </p:sp>
      <p:sp>
        <p:nvSpPr>
          <p:cNvPr id="286" name="TextShape 2"/>
          <p:cNvSpPr txBox="1"/>
          <p:nvPr/>
        </p:nvSpPr>
        <p:spPr>
          <a:xfrm>
            <a:off x="912960" y="548640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Problem</a:t>
            </a:r>
            <a:endParaRPr b="0" lang="en-US" sz="54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2D4CF72B-57D7-4611-8D51-385BD0D08EF4}" type="slidenum">
              <a:rPr b="0" lang="en-US" sz="1000" spc="-1" strike="noStrike">
                <a:solidFill>
                  <a:srgbClr val="ffffff"/>
                </a:solidFill>
                <a:latin typeface="Calibri"/>
              </a:rPr>
              <a:t>&lt;number&gt;</a:t>
            </a:fld>
            <a:endParaRPr b="0" lang="en-US" sz="1000" spc="-1" strike="noStrike">
              <a:latin typeface="Times New Roman"/>
            </a:endParaRPr>
          </a:p>
        </p:txBody>
      </p:sp>
      <p:sp>
        <p:nvSpPr>
          <p:cNvPr id="288"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Pagination (1)</a:t>
            </a:r>
            <a:endParaRPr b="0" lang="en-US" sz="4000" spc="-1" strike="noStrike">
              <a:solidFill>
                <a:srgbClr val="ffffff"/>
              </a:solidFill>
              <a:latin typeface="Calibri"/>
            </a:endParaRPr>
          </a:p>
        </p:txBody>
      </p:sp>
      <p:sp>
        <p:nvSpPr>
          <p:cNvPr id="289" name="CustomShape 3"/>
          <p:cNvSpPr/>
          <p:nvPr/>
        </p:nvSpPr>
        <p:spPr>
          <a:xfrm>
            <a:off x="231480" y="1752480"/>
            <a:ext cx="11806200" cy="1625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@Repository</a:t>
            </a:r>
            <a:endParaRPr b="0" lang="en-US" sz="2400" spc="-1" strike="noStrike">
              <a:latin typeface="Arial"/>
            </a:endParaRPr>
          </a:p>
          <a:p>
            <a:pPr>
              <a:lnSpc>
                <a:spcPct val="105000"/>
              </a:lnSpc>
            </a:pPr>
            <a:r>
              <a:rPr b="1" lang="en-US" sz="2400" spc="-1" strike="noStrike">
                <a:solidFill>
                  <a:srgbClr val="fbeec9"/>
                </a:solidFill>
                <a:latin typeface="Consolas"/>
              </a:rPr>
              <a:t>public interface BikeRepository extends </a:t>
            </a:r>
            <a:r>
              <a:rPr b="1" lang="en-US" sz="2400" spc="-1" strike="noStrike">
                <a:solidFill>
                  <a:srgbClr val="f3cd60"/>
                </a:solidFill>
                <a:latin typeface="Consolas"/>
              </a:rPr>
              <a:t>PagingAndSortingRepository</a:t>
            </a:r>
            <a:r>
              <a:rPr b="1" lang="en-US" sz="2400" spc="-1" strike="noStrike">
                <a:solidFill>
                  <a:srgbClr val="fbeec9"/>
                </a:solidFill>
                <a:latin typeface="Consolas"/>
              </a:rPr>
              <a:t>&lt;Bike, Long&gt; {</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90" name="CustomShape 4"/>
          <p:cNvSpPr/>
          <p:nvPr/>
        </p:nvSpPr>
        <p:spPr>
          <a:xfrm>
            <a:off x="231480" y="121932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BikeRepository.java</a:t>
            </a:r>
            <a:endParaRPr b="0" lang="en-US" sz="2400" spc="-1" strike="noStrike">
              <a:latin typeface="Arial"/>
            </a:endParaRPr>
          </a:p>
        </p:txBody>
      </p:sp>
      <p:sp>
        <p:nvSpPr>
          <p:cNvPr id="291" name="CustomShape 5"/>
          <p:cNvSpPr/>
          <p:nvPr/>
        </p:nvSpPr>
        <p:spPr>
          <a:xfrm>
            <a:off x="2847960" y="3091320"/>
            <a:ext cx="3504960" cy="609120"/>
          </a:xfrm>
          <a:prstGeom prst="wedgeRoundRectCallout">
            <a:avLst>
              <a:gd name="adj1" fmla="val -26326"/>
              <a:gd name="adj2" fmla="val -8131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Pagination Repository</a:t>
            </a:r>
            <a:endParaRPr b="0" lang="en-US" sz="2800" spc="-1" strike="noStrike">
              <a:latin typeface="Arial"/>
            </a:endParaRPr>
          </a:p>
        </p:txBody>
      </p:sp>
      <p:sp>
        <p:nvSpPr>
          <p:cNvPr id="292" name="CustomShape 6"/>
          <p:cNvSpPr/>
          <p:nvPr/>
        </p:nvSpPr>
        <p:spPr>
          <a:xfrm>
            <a:off x="231480" y="4366080"/>
            <a:ext cx="11806200" cy="200916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@Override</a:t>
            </a:r>
            <a:endParaRPr b="0" lang="en-US" sz="2400" spc="-1" strike="noStrike">
              <a:latin typeface="Arial"/>
            </a:endParaRPr>
          </a:p>
          <a:p>
            <a:pPr>
              <a:lnSpc>
                <a:spcPct val="105000"/>
              </a:lnSpc>
            </a:pPr>
            <a:r>
              <a:rPr b="1" lang="en-US" sz="2400" spc="-1" strike="noStrike">
                <a:solidFill>
                  <a:srgbClr val="fbeec9"/>
                </a:solidFill>
                <a:latin typeface="Consolas"/>
              </a:rPr>
              <a:t>public Page&lt;BikeViewModel&gt; listAllByPage(Pageable pageable) {</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3cd60"/>
                </a:solidFill>
                <a:latin typeface="Consolas"/>
              </a:rPr>
              <a:t>Page&lt;Bike&gt; bikePage </a:t>
            </a:r>
            <a:r>
              <a:rPr b="1" lang="en-US" sz="2400" spc="-1" strike="noStrike">
                <a:solidFill>
                  <a:srgbClr val="fbeec9"/>
                </a:solidFill>
                <a:latin typeface="Consolas"/>
              </a:rPr>
              <a:t>= this.bikeRepository.findAll(pageable);</a:t>
            </a:r>
            <a:endParaRPr b="0" lang="en-US" sz="2400" spc="-1" strike="noStrike">
              <a:latin typeface="Arial"/>
            </a:endParaRPr>
          </a:p>
          <a:p>
            <a:pPr>
              <a:lnSpc>
                <a:spcPct val="105000"/>
              </a:lnSpc>
            </a:pPr>
            <a:r>
              <a:rPr b="1" lang="en-US" sz="2400" spc="-1" strike="noStrike">
                <a:solidFill>
                  <a:srgbClr val="fbeec9"/>
                </a:solidFill>
                <a:latin typeface="Consolas"/>
              </a:rPr>
              <a:t>  …</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93" name="CustomShape 7"/>
          <p:cNvSpPr/>
          <p:nvPr/>
        </p:nvSpPr>
        <p:spPr>
          <a:xfrm>
            <a:off x="231480" y="383292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BikeServiceImpl.java</a:t>
            </a:r>
            <a:endParaRPr b="0" lang="en-US" sz="2400" spc="-1" strike="noStrike">
              <a:latin typeface="Arial"/>
            </a:endParaRPr>
          </a:p>
        </p:txBody>
      </p:sp>
      <p:sp>
        <p:nvSpPr>
          <p:cNvPr id="294" name="CustomShape 8"/>
          <p:cNvSpPr/>
          <p:nvPr/>
        </p:nvSpPr>
        <p:spPr>
          <a:xfrm>
            <a:off x="1059120" y="5861520"/>
            <a:ext cx="3504960" cy="609120"/>
          </a:xfrm>
          <a:prstGeom prst="wedgeRoundRectCallout">
            <a:avLst>
              <a:gd name="adj1" fmla="val -26326"/>
              <a:gd name="adj2" fmla="val -8131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Page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90"/>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8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9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93"/>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9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A499E58D-4713-4D63-8E57-4D5D1A627068}" type="slidenum">
              <a:rPr b="0" lang="en-US" sz="1000" spc="-1" strike="noStrike">
                <a:solidFill>
                  <a:srgbClr val="ffffff"/>
                </a:solidFill>
                <a:latin typeface="Calibri"/>
              </a:rPr>
              <a:t>&lt;number&gt;</a:t>
            </a:fld>
            <a:endParaRPr b="0" lang="en-US" sz="1000" spc="-1" strike="noStrike">
              <a:latin typeface="Times New Roman"/>
            </a:endParaRPr>
          </a:p>
        </p:txBody>
      </p:sp>
      <p:sp>
        <p:nvSpPr>
          <p:cNvPr id="296"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Pagination (2)</a:t>
            </a:r>
            <a:endParaRPr b="0" lang="en-US" sz="4000" spc="-1" strike="noStrike">
              <a:solidFill>
                <a:srgbClr val="ffffff"/>
              </a:solidFill>
              <a:latin typeface="Calibri"/>
            </a:endParaRPr>
          </a:p>
        </p:txBody>
      </p:sp>
      <p:sp>
        <p:nvSpPr>
          <p:cNvPr id="297" name="CustomShape 3"/>
          <p:cNvSpPr/>
          <p:nvPr/>
        </p:nvSpPr>
        <p:spPr>
          <a:xfrm>
            <a:off x="201240" y="1904760"/>
            <a:ext cx="11806200" cy="1625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@GetMapping("/bikes")</a:t>
            </a:r>
            <a:endParaRPr b="0" lang="en-US" sz="2400" spc="-1" strike="noStrike">
              <a:latin typeface="Arial"/>
            </a:endParaRPr>
          </a:p>
          <a:p>
            <a:pPr>
              <a:lnSpc>
                <a:spcPct val="105000"/>
              </a:lnSpc>
            </a:pPr>
            <a:r>
              <a:rPr b="1" lang="en-US" sz="2400" spc="-1" strike="noStrike">
                <a:solidFill>
                  <a:srgbClr val="fbeec9"/>
                </a:solidFill>
                <a:latin typeface="Consolas"/>
              </a:rPr>
              <a:t>public String getBikes(Model model, </a:t>
            </a:r>
            <a:endParaRPr b="0" lang="en-US" sz="2400" spc="-1" strike="noStrike">
              <a:latin typeface="Arial"/>
            </a:endParaRPr>
          </a:p>
          <a:p>
            <a:pPr>
              <a:lnSpc>
                <a:spcPct val="105000"/>
              </a:lnSpc>
            </a:pPr>
            <a:r>
              <a:rPr b="1" lang="en-US" sz="2400" spc="-1" strike="noStrike">
                <a:solidFill>
                  <a:srgbClr val="f3cd60"/>
                </a:solidFill>
                <a:latin typeface="Consolas"/>
              </a:rPr>
              <a:t>@PageableDefault(size = 10)Pageable pageable</a:t>
            </a:r>
            <a:r>
              <a:rPr b="1" lang="en-US" sz="2400" spc="-1" strike="noStrike">
                <a:solidFill>
                  <a:srgbClr val="fbeec9"/>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98" name="CustomShape 4"/>
          <p:cNvSpPr/>
          <p:nvPr/>
        </p:nvSpPr>
        <p:spPr>
          <a:xfrm>
            <a:off x="201240" y="137160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BikeRepository.java</a:t>
            </a:r>
            <a:endParaRPr b="0" lang="en-US" sz="2400" spc="-1" strike="noStrike">
              <a:latin typeface="Arial"/>
            </a:endParaRPr>
          </a:p>
        </p:txBody>
      </p:sp>
      <p:sp>
        <p:nvSpPr>
          <p:cNvPr id="299" name="CustomShape 5"/>
          <p:cNvSpPr/>
          <p:nvPr/>
        </p:nvSpPr>
        <p:spPr>
          <a:xfrm>
            <a:off x="6780240" y="3352680"/>
            <a:ext cx="3504960" cy="837720"/>
          </a:xfrm>
          <a:prstGeom prst="wedgeRoundRectCallout">
            <a:avLst>
              <a:gd name="adj1" fmla="val -26326"/>
              <a:gd name="adj2" fmla="val -8131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Pageable Instance</a:t>
            </a:r>
            <a:br/>
            <a:r>
              <a:rPr b="0" lang="en-US" sz="2800" spc="-1" strike="noStrike">
                <a:solidFill>
                  <a:srgbClr val="ffffff"/>
                </a:solidFill>
                <a:latin typeface="Calibri"/>
              </a:rPr>
              <a:t>(has Page and Size)</a:t>
            </a:r>
            <a:endParaRPr b="0" lang="en-US" sz="2800" spc="-1" strike="noStrike">
              <a:latin typeface="Arial"/>
            </a:endParaRPr>
          </a:p>
        </p:txBody>
      </p:sp>
      <p:pic>
        <p:nvPicPr>
          <p:cNvPr id="300" name="Picture 2" descr=""/>
          <p:cNvPicPr/>
          <p:nvPr/>
        </p:nvPicPr>
        <p:blipFill>
          <a:blip r:embed="rId1"/>
          <a:stretch/>
        </p:blipFill>
        <p:spPr>
          <a:xfrm>
            <a:off x="564840" y="3378600"/>
            <a:ext cx="5792400" cy="3244320"/>
          </a:xfrm>
          <a:prstGeom prst="rect">
            <a:avLst/>
          </a:prstGeom>
          <a:ln>
            <a:noFill/>
          </a:ln>
        </p:spPr>
      </p:pic>
      <p:sp>
        <p:nvSpPr>
          <p:cNvPr id="301" name="CustomShape 6"/>
          <p:cNvSpPr/>
          <p:nvPr/>
        </p:nvSpPr>
        <p:spPr>
          <a:xfrm>
            <a:off x="1472400" y="4081680"/>
            <a:ext cx="3504960" cy="837720"/>
          </a:xfrm>
          <a:prstGeom prst="wedgeRoundRectCallout">
            <a:avLst>
              <a:gd name="adj1" fmla="val -26326"/>
              <a:gd name="adj2" fmla="val -81319"/>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Page and Size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98"/>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9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30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C11AF062-96C2-43E3-9501-B1EEFD9F4914}" type="slidenum">
              <a:rPr b="0" lang="en-US" sz="1000" spc="-1" strike="noStrike">
                <a:solidFill>
                  <a:srgbClr val="ffffff"/>
                </a:solidFill>
                <a:latin typeface="Calibri"/>
              </a:rPr>
              <a:t>&lt;number&gt;</a:t>
            </a:fld>
            <a:endParaRPr b="0" lang="en-US" sz="1000" spc="-1" strike="noStrike">
              <a:latin typeface="Times New Roman"/>
            </a:endParaRPr>
          </a:p>
        </p:txBody>
      </p:sp>
      <p:sp>
        <p:nvSpPr>
          <p:cNvPr id="303" name="TextShape 2"/>
          <p:cNvSpPr txBox="1"/>
          <p:nvPr/>
        </p:nvSpPr>
        <p:spPr>
          <a:xfrm>
            <a:off x="190440" y="1151280"/>
            <a:ext cx="11804400" cy="5569920"/>
          </a:xfrm>
          <a:prstGeom prst="rect">
            <a:avLst/>
          </a:prstGeom>
          <a:noFill/>
          <a:ln>
            <a:noFill/>
          </a:ln>
        </p:spPr>
        <p:txBody>
          <a:bodyPr lIns="108000" rIns="108000" tIns="36000" bIns="36000">
            <a:no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3cd60"/>
                </a:solidFill>
                <a:latin typeface="Calibri"/>
              </a:rPr>
              <a:t>Control Flow </a:t>
            </a:r>
            <a:r>
              <a:rPr b="0" lang="en-US" sz="3200" spc="-1" strike="noStrike">
                <a:solidFill>
                  <a:srgbClr val="ffffff"/>
                </a:solidFill>
                <a:latin typeface="Calibri"/>
              </a:rPr>
              <a:t>– doing things, the right way!</a:t>
            </a:r>
            <a:endParaRPr b="0" lang="en-US" sz="32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Error Handling</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a:solidFill>
                  <a:srgbClr val="ffffff"/>
                </a:solidFill>
                <a:latin typeface="Calibri"/>
              </a:rPr>
              <a:t>Spring’s easy error handling </a:t>
            </a:r>
            <a:r>
              <a:rPr b="0" lang="en-US" sz="3000" spc="-1" strike="noStrike">
                <a:solidFill>
                  <a:srgbClr val="f3cd60"/>
                </a:solidFill>
                <a:latin typeface="Calibri"/>
              </a:rPr>
              <a:t>@ExceptionHandler</a:t>
            </a:r>
            <a:endParaRPr b="0" lang="en-US" sz="30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3cd60"/>
                </a:solidFill>
                <a:latin typeface="Calibri"/>
              </a:rPr>
              <a:t>Pagination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a:solidFill>
                  <a:srgbClr val="ffffff"/>
                </a:solidFill>
                <a:latin typeface="Calibri"/>
              </a:rPr>
              <a:t>Formatting data, elegantly.</a:t>
            </a:r>
            <a:endParaRPr b="0" lang="en-US" sz="3000" spc="-1" strike="noStrike">
              <a:solidFill>
                <a:srgbClr val="ffffff"/>
              </a:solidFill>
              <a:latin typeface="Calibri"/>
            </a:endParaRPr>
          </a:p>
        </p:txBody>
      </p:sp>
      <p:sp>
        <p:nvSpPr>
          <p:cNvPr id="304" name="TextShape 3"/>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Summary</a:t>
            </a:r>
            <a:endParaRPr b="0" lang="en-US" sz="4000" spc="-1" strike="noStrike">
              <a:solidFill>
                <a:srgbClr val="ffffff"/>
              </a:solidFill>
              <a:latin typeface="Calibri"/>
            </a:endParaRPr>
          </a:p>
        </p:txBody>
      </p:sp>
      <p:pic>
        <p:nvPicPr>
          <p:cNvPr id="305" name="Picture 9" descr=""/>
          <p:cNvPicPr/>
          <p:nvPr/>
        </p:nvPicPr>
        <p:blipFill>
          <a:blip r:embed="rId1"/>
          <a:stretch/>
        </p:blipFill>
        <p:spPr>
          <a:xfrm>
            <a:off x="8667360" y="1248480"/>
            <a:ext cx="2209320" cy="1411560"/>
          </a:xfrm>
          <a:prstGeom prst="rect">
            <a:avLst/>
          </a:prstGeom>
          <a:ln>
            <a:noFill/>
          </a:ln>
        </p:spPr>
      </p:pic>
      <p:pic>
        <p:nvPicPr>
          <p:cNvPr id="306" name="Picture 10" descr=""/>
          <p:cNvPicPr/>
          <p:nvPr/>
        </p:nvPicPr>
        <p:blipFill>
          <a:blip r:embed="rId2"/>
          <a:stretch/>
        </p:blipFill>
        <p:spPr>
          <a:xfrm flipH="1">
            <a:off x="9886680" y="1752480"/>
            <a:ext cx="2108520" cy="2281680"/>
          </a:xfrm>
          <a:prstGeom prst="rect">
            <a:avLst/>
          </a:prstGeom>
          <a:ln>
            <a:noFill/>
          </a:ln>
        </p:spPr>
      </p:pic>
      <p:pic>
        <p:nvPicPr>
          <p:cNvPr id="307" name="Picture 6" descr=""/>
          <p:cNvPicPr/>
          <p:nvPr/>
        </p:nvPicPr>
        <p:blipFill>
          <a:blip r:embed="rId3"/>
          <a:stretch/>
        </p:blipFill>
        <p:spPr>
          <a:xfrm>
            <a:off x="8259120" y="4234680"/>
            <a:ext cx="3014280" cy="2082600"/>
          </a:xfrm>
          <a:prstGeom prst="rect">
            <a:avLst/>
          </a:prstGeom>
          <a:ln>
            <a:noFill/>
          </a:ln>
        </p:spPr>
      </p:pic>
      <p:pic>
        <p:nvPicPr>
          <p:cNvPr id="308" name="Picture 2" descr=""/>
          <p:cNvPicPr/>
          <p:nvPr/>
        </p:nvPicPr>
        <p:blipFill>
          <a:blip r:embed="rId4"/>
          <a:stretch/>
        </p:blipFill>
        <p:spPr>
          <a:xfrm>
            <a:off x="4911120" y="3304440"/>
            <a:ext cx="3166560" cy="3020400"/>
          </a:xfrm>
          <a:prstGeom prst="rect">
            <a:avLst/>
          </a:prstGeom>
          <a:ln>
            <a:noFill/>
          </a:ln>
        </p:spPr>
      </p:pic>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188640" y="40320"/>
            <a:ext cx="9577080" cy="1110600"/>
          </a:xfrm>
          <a:prstGeom prst="rect">
            <a:avLst/>
          </a:prstGeom>
          <a:noFill/>
          <a:ln>
            <a:noFill/>
          </a:ln>
        </p:spPr>
        <p:txBody>
          <a:bodyPr lIns="108000" rIns="108000" tIns="36000" bIns="36000" anchor="ctr">
            <a:normAutofit fontScale="94000"/>
          </a:bodyPr>
          <a:p>
            <a:pPr>
              <a:lnSpc>
                <a:spcPct val="90000"/>
              </a:lnSpc>
            </a:pPr>
            <a:r>
              <a:rPr b="1" lang="en-US" sz="4000" spc="-1" strike="noStrike">
                <a:solidFill>
                  <a:srgbClr val="f3be60"/>
                </a:solidFill>
                <a:latin typeface="Calibri"/>
              </a:rPr>
              <a:t>Java MVC Frameworks – Architecture</a:t>
            </a:r>
            <a:endParaRPr b="0" lang="en-US" sz="4000" spc="-1" strike="noStrike">
              <a:solidFill>
                <a:srgbClr val="ffffff"/>
              </a:solidFill>
              <a:latin typeface="Calibri"/>
            </a:endParaRPr>
          </a:p>
        </p:txBody>
      </p:sp>
      <p:sp>
        <p:nvSpPr>
          <p:cNvPr id="310" name="TextShape 2"/>
          <p:cNvSpPr txBox="1"/>
          <p:nvPr/>
        </p:nvSpPr>
        <p:spPr>
          <a:xfrm>
            <a:off x="1529280" y="6400800"/>
            <a:ext cx="10482120" cy="351360"/>
          </a:xfrm>
          <a:prstGeom prst="rect">
            <a:avLst/>
          </a:prstGeom>
          <a:noFill/>
          <a:ln>
            <a:noFill/>
          </a:ln>
        </p:spPr>
        <p:txBody>
          <a:bodyPr lIns="36000" rIns="36000" tIns="36000" bIns="36000">
            <a:noAutofit/>
          </a:bodyPr>
          <a:p>
            <a:pPr algn="r">
              <a:lnSpc>
                <a:spcPct val="105000"/>
              </a:lnSpc>
              <a:spcBef>
                <a:spcPts val="601"/>
              </a:spcBef>
              <a:spcAft>
                <a:spcPts val="601"/>
              </a:spcAft>
            </a:pPr>
            <a:r>
              <a:rPr b="0" lang="en-US" sz="1800" spc="-1" strike="noStrike" u="sng">
                <a:solidFill>
                  <a:srgbClr val="f6c781"/>
                </a:solidFill>
                <a:uFillTx/>
                <a:latin typeface="Calibri"/>
                <a:hlinkClick r:id="rId1"/>
              </a:rPr>
              <a:t>https://softuni.bg/courses/java-mvc-frameworks-spring</a:t>
            </a:r>
            <a:endParaRPr b="0" lang="en-US" sz="1800" spc="-1" strike="noStrike">
              <a:solidFill>
                <a:srgbClr val="ffffff"/>
              </a:solidFill>
              <a:latin typeface="Calibri"/>
            </a:endParaRPr>
          </a:p>
        </p:txBody>
      </p:sp>
      <p:pic>
        <p:nvPicPr>
          <p:cNvPr id="311" name="Picture 12" descr=""/>
          <p:cNvPicPr/>
          <p:nvPr/>
        </p:nvPicPr>
        <p:blipFill>
          <a:blip r:embed="rId2"/>
          <a:srcRect l="-16209" t="0" r="-16209" b="0"/>
          <a:stretch/>
        </p:blipFill>
        <p:spPr>
          <a:xfrm>
            <a:off x="303120" y="1246320"/>
            <a:ext cx="2763360" cy="957240"/>
          </a:xfrm>
          <a:prstGeom prst="rect">
            <a:avLst/>
          </a:prstGeom>
          <a:ln>
            <a:noFill/>
          </a:ln>
        </p:spPr>
      </p:pic>
      <p:pic>
        <p:nvPicPr>
          <p:cNvPr id="312" name="Picture 13" descr=""/>
          <p:cNvPicPr/>
          <p:nvPr/>
        </p:nvPicPr>
        <p:blipFill>
          <a:blip r:embed="rId3"/>
          <a:srcRect l="-5905" t="0" r="-5905" b="0"/>
          <a:stretch/>
        </p:blipFill>
        <p:spPr>
          <a:xfrm>
            <a:off x="3787200" y="1254960"/>
            <a:ext cx="2763360" cy="948600"/>
          </a:xfrm>
          <a:prstGeom prst="rect">
            <a:avLst/>
          </a:prstGeom>
          <a:ln>
            <a:noFill/>
          </a:ln>
        </p:spPr>
      </p:pic>
      <p:pic>
        <p:nvPicPr>
          <p:cNvPr id="313" name="Picture 15" descr=""/>
          <p:cNvPicPr/>
          <p:nvPr/>
        </p:nvPicPr>
        <p:blipFill>
          <a:blip r:embed="rId4"/>
          <a:srcRect l="-25005" t="0" r="-25005" b="0"/>
          <a:stretch/>
        </p:blipFill>
        <p:spPr>
          <a:xfrm>
            <a:off x="7271280" y="4002120"/>
            <a:ext cx="4613760" cy="948600"/>
          </a:xfrm>
          <a:prstGeom prst="rect">
            <a:avLst/>
          </a:prstGeom>
          <a:ln>
            <a:noFill/>
          </a:ln>
        </p:spPr>
      </p:pic>
      <p:pic>
        <p:nvPicPr>
          <p:cNvPr id="314" name="Picture 16" descr=""/>
          <p:cNvPicPr/>
          <p:nvPr/>
        </p:nvPicPr>
        <p:blipFill>
          <a:blip r:embed="rId5"/>
          <a:srcRect l="-708" t="0" r="-708" b="0"/>
          <a:stretch/>
        </p:blipFill>
        <p:spPr>
          <a:xfrm>
            <a:off x="7271280" y="5375520"/>
            <a:ext cx="4613760" cy="948600"/>
          </a:xfrm>
          <a:prstGeom prst="rect">
            <a:avLst/>
          </a:prstGeom>
          <a:ln>
            <a:noFill/>
          </a:ln>
        </p:spPr>
      </p:pic>
      <p:pic>
        <p:nvPicPr>
          <p:cNvPr id="315" name="Picture 17" descr=""/>
          <p:cNvPicPr/>
          <p:nvPr/>
        </p:nvPicPr>
        <p:blipFill>
          <a:blip r:embed="rId6"/>
          <a:srcRect l="0" t="-66517" r="0" b="-59511"/>
          <a:stretch/>
        </p:blipFill>
        <p:spPr>
          <a:xfrm>
            <a:off x="7271280" y="2619720"/>
            <a:ext cx="4613760" cy="957240"/>
          </a:xfrm>
          <a:prstGeom prst="rect">
            <a:avLst/>
          </a:prstGeom>
          <a:ln>
            <a:noFill/>
          </a:ln>
        </p:spPr>
      </p:pic>
      <p:pic>
        <p:nvPicPr>
          <p:cNvPr id="316" name="Picture 19" descr=""/>
          <p:cNvPicPr/>
          <p:nvPr/>
        </p:nvPicPr>
        <p:blipFill>
          <a:blip r:embed="rId7"/>
          <a:srcRect l="-14710" t="0" r="-14710" b="0"/>
          <a:stretch/>
        </p:blipFill>
        <p:spPr>
          <a:xfrm>
            <a:off x="303120" y="5375520"/>
            <a:ext cx="2763360" cy="948600"/>
          </a:xfrm>
          <a:prstGeom prst="rect">
            <a:avLst/>
          </a:prstGeom>
          <a:ln>
            <a:noFill/>
          </a:ln>
        </p:spPr>
      </p:pic>
      <p:pic>
        <p:nvPicPr>
          <p:cNvPr id="317" name="Picture 20" descr=""/>
          <p:cNvPicPr/>
          <p:nvPr/>
        </p:nvPicPr>
        <p:blipFill>
          <a:blip r:embed="rId8"/>
          <a:stretch/>
        </p:blipFill>
        <p:spPr>
          <a:xfrm>
            <a:off x="3787200" y="5375520"/>
            <a:ext cx="2763360" cy="948600"/>
          </a:xfrm>
          <a:prstGeom prst="rect">
            <a:avLst/>
          </a:prstGeom>
          <a:ln>
            <a:noFill/>
          </a:ln>
        </p:spPr>
      </p:pic>
      <p:pic>
        <p:nvPicPr>
          <p:cNvPr id="318" name="Picture 23" descr=""/>
          <p:cNvPicPr/>
          <p:nvPr/>
        </p:nvPicPr>
        <p:blipFill>
          <a:blip r:embed="rId9"/>
          <a:srcRect l="-9950" t="0" r="-9950" b="0"/>
          <a:stretch/>
        </p:blipFill>
        <p:spPr>
          <a:xfrm>
            <a:off x="7271280" y="1246320"/>
            <a:ext cx="4613760" cy="948600"/>
          </a:xfrm>
          <a:prstGeom prst="rect">
            <a:avLst/>
          </a:prstGeom>
          <a:ln>
            <a:noFill/>
          </a:ln>
        </p:spPr>
      </p:pic>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License</a:t>
            </a:r>
            <a:endParaRPr b="0" lang="en-US" sz="4000" spc="-1" strike="noStrike">
              <a:solidFill>
                <a:srgbClr val="ffffff"/>
              </a:solidFill>
              <a:latin typeface="Calibri"/>
            </a:endParaRPr>
          </a:p>
        </p:txBody>
      </p:sp>
      <p:sp>
        <p:nvSpPr>
          <p:cNvPr id="320" name="TextShape 2"/>
          <p:cNvSpPr txBox="1"/>
          <p:nvPr/>
        </p:nvSpPr>
        <p:spPr>
          <a:xfrm>
            <a:off x="190440" y="1151280"/>
            <a:ext cx="11804400" cy="1796040"/>
          </a:xfrm>
          <a:prstGeom prst="rect">
            <a:avLst/>
          </a:prstGeom>
          <a:noFill/>
          <a:ln>
            <a:noFill/>
          </a:ln>
        </p:spPr>
        <p:txBody>
          <a:bodyPr lIns="108000" rIns="108000" tIns="36000" bIns="36000">
            <a:normAutofit fontScale="51000"/>
          </a:bodyPr>
          <a:p>
            <a:pPr marL="304920" indent="-304560">
              <a:lnSpc>
                <a:spcPct val="105000"/>
              </a:lnSpc>
              <a:spcBef>
                <a:spcPts val="601"/>
              </a:spcBef>
              <a:spcAft>
                <a:spcPts val="601"/>
              </a:spcAft>
              <a:buClr>
                <a:srgbClr val="f2b254"/>
              </a:buClr>
              <a:buFont typeface="Wingdings" charset="2"/>
              <a:buChar char=""/>
            </a:pPr>
            <a:r>
              <a:rPr b="0" lang="en-US" sz="3400" spc="-1" strike="noStrike">
                <a:solidFill>
                  <a:srgbClr val="ffffff"/>
                </a:solidFill>
                <a:latin typeface="Calibri"/>
              </a:rPr>
              <a:t>This course (slides, examples, demos, videos, homework, etc.)</a:t>
            </a:r>
            <a:br/>
            <a:r>
              <a:rPr b="0" lang="en-US" sz="3400" spc="-1" strike="noStrike">
                <a:solidFill>
                  <a:srgbClr val="ffffff"/>
                </a:solidFill>
                <a:latin typeface="Calibri"/>
              </a:rPr>
              <a:t>is licensed under the "</a:t>
            </a:r>
            <a:r>
              <a:rPr b="0" lang="en-US" sz="3400" spc="-1" strike="noStrike" u="sng">
                <a:solidFill>
                  <a:srgbClr val="f6c781"/>
                </a:solidFill>
                <a:uFillTx/>
                <a:latin typeface="Calibri"/>
                <a:hlinkClick r:id="rId1"/>
              </a:rPr>
              <a:t>Creative Commons </a:t>
            </a:r>
            <a:r>
              <a:rPr b="0" lang="en-US" sz="3400" spc="-1" strike="noStrike" u="sng">
                <a:solidFill>
                  <a:srgbClr val="f6c781"/>
                </a:solidFill>
                <a:uFillTx/>
                <a:latin typeface="Calibri"/>
                <a:hlinkClick r:id="rId2"/>
              </a:rPr>
              <a:t>Attribution-NonCommercial-ShareAlike</a:t>
            </a:r>
            <a:r>
              <a:rPr b="0" lang="en-US" sz="3400" spc="-1" strike="noStrike" u="sng">
                <a:solidFill>
                  <a:srgbClr val="f6c781"/>
                </a:solidFill>
                <a:uFillTx/>
                <a:latin typeface="Calibri"/>
                <a:hlinkClick r:id="rId3"/>
              </a:rPr>
              <a:t> 4.0 International</a:t>
            </a:r>
            <a:r>
              <a:rPr b="0" lang="en-US" sz="3400" spc="-1" strike="noStrike">
                <a:solidFill>
                  <a:srgbClr val="ffffff"/>
                </a:solidFill>
                <a:latin typeface="Calibri"/>
              </a:rPr>
              <a:t>" license</a:t>
            </a:r>
            <a:endParaRPr b="0" lang="en-US" sz="3400" spc="-1" strike="noStrike">
              <a:solidFill>
                <a:srgbClr val="ffffff"/>
              </a:solidFill>
              <a:latin typeface="Calibri"/>
            </a:endParaRPr>
          </a:p>
        </p:txBody>
      </p:sp>
      <p:sp>
        <p:nvSpPr>
          <p:cNvPr id="321" name="TextShape 3"/>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D0FDCD82-39E1-40E5-B063-64979BAC0EA0}" type="slidenum">
              <a:rPr b="0" lang="en-US" sz="1000" spc="-1" strike="noStrike">
                <a:solidFill>
                  <a:srgbClr val="ffffff"/>
                </a:solidFill>
                <a:latin typeface="Calibri"/>
              </a:rPr>
              <a:t>&lt;number&gt;</a:t>
            </a:fld>
            <a:endParaRPr b="0" lang="en-US" sz="1000" spc="-1" strike="noStrike">
              <a:latin typeface="Times New Roman"/>
            </a:endParaRPr>
          </a:p>
        </p:txBody>
      </p:sp>
      <p:pic>
        <p:nvPicPr>
          <p:cNvPr id="322" name="Picture 4" descr=""/>
          <p:cNvPicPr/>
          <p:nvPr/>
        </p:nvPicPr>
        <p:blipFill>
          <a:blip r:embed="rId4"/>
          <a:stretch/>
        </p:blipFill>
        <p:spPr>
          <a:xfrm>
            <a:off x="3771720" y="3809880"/>
            <a:ext cx="4641840" cy="1623960"/>
          </a:xfrm>
          <a:prstGeom prst="rect">
            <a:avLst/>
          </a:prstGeom>
          <a:ln>
            <a:solidFill>
              <a:schemeClr val="accent2">
                <a:lumMod val="75000"/>
              </a:schemeClr>
            </a:solidFill>
          </a:ln>
        </p:spPr>
      </p:pic>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59920" y="102960"/>
            <a:ext cx="9073800" cy="936360"/>
          </a:xfrm>
          <a:prstGeom prst="rect">
            <a:avLst/>
          </a:prstGeom>
          <a:noFill/>
          <a:ln>
            <a:noFill/>
          </a:ln>
        </p:spPr>
        <p:txBody>
          <a:bodyPr lIns="108000" rIns="108000" tIns="36000" bIns="36000" anchor="ctr">
            <a:normAutofit fontScale="73000"/>
          </a:bodyPr>
          <a:p>
            <a:pPr>
              <a:lnSpc>
                <a:spcPct val="90000"/>
              </a:lnSpc>
            </a:pPr>
            <a:r>
              <a:rPr b="1" lang="en-US" sz="4000" spc="-1" strike="noStrike">
                <a:solidFill>
                  <a:srgbClr val="f3be60"/>
                </a:solidFill>
                <a:latin typeface="Calibri"/>
              </a:rPr>
              <a:t>Trainings @ Software University (SoftUni)</a:t>
            </a:r>
            <a:endParaRPr b="0" lang="en-US" sz="4000" spc="-1" strike="noStrike">
              <a:solidFill>
                <a:srgbClr val="ffffff"/>
              </a:solidFill>
              <a:latin typeface="Calibri"/>
            </a:endParaRPr>
          </a:p>
        </p:txBody>
      </p:sp>
      <p:sp>
        <p:nvSpPr>
          <p:cNvPr id="324" name="TextShape 2"/>
          <p:cNvSpPr txBox="1"/>
          <p:nvPr/>
        </p:nvSpPr>
        <p:spPr>
          <a:xfrm>
            <a:off x="259920" y="1039680"/>
            <a:ext cx="9434160" cy="5639040"/>
          </a:xfrm>
          <a:prstGeom prst="rect">
            <a:avLst/>
          </a:prstGeom>
          <a:noFill/>
          <a:ln>
            <a:noFill/>
          </a:ln>
        </p:spPr>
        <p:txBody>
          <a:bodyPr lIns="108000" rIns="108000" tIns="36000" bIns="36000">
            <a:noAutofit/>
          </a:bodyPr>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High-Quality Education, Profession and Job for Software Developers</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1"/>
              </a:rPr>
              <a:t>softuni.bg</a:t>
            </a:r>
            <a:r>
              <a:rPr b="0" lang="en-US" sz="2900" spc="-1" strike="noStrike">
                <a:solidFill>
                  <a:srgbClr val="ffffff"/>
                </a:solidFill>
                <a:latin typeface="Calibri"/>
              </a:rPr>
              <a:t> </a:t>
            </a:r>
            <a:endParaRPr b="0" lang="en-US" sz="2900" spc="-1" strike="noStrike">
              <a:solidFill>
                <a:srgbClr val="ffffff"/>
              </a:solidFill>
              <a:latin typeface="Calibri"/>
            </a:endParaRPr>
          </a:p>
          <a:p>
            <a:pPr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Foundation</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3000" spc="-1" strike="noStrike" u="sng">
                <a:solidFill>
                  <a:srgbClr val="f6c781"/>
                </a:solidFill>
                <a:uFillTx/>
                <a:latin typeface="Calibri"/>
                <a:hlinkClick r:id="rId2"/>
              </a:rPr>
              <a:t>http://softuni.foundation/</a:t>
            </a:r>
            <a:endParaRPr b="0" lang="en-US" sz="30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 Facebook</a:t>
            </a:r>
            <a:endParaRPr b="0" lang="en-US" sz="3200" spc="-1" strike="noStrike">
              <a:solidFill>
                <a:srgbClr val="ffffff"/>
              </a:solidFill>
              <a:latin typeface="Calibri"/>
            </a:endParaRPr>
          </a:p>
          <a:p>
            <a:pPr lvl="1" marL="609480" indent="-231120">
              <a:lnSpc>
                <a:spcPct val="100000"/>
              </a:lnSpc>
              <a:spcBef>
                <a:spcPts val="601"/>
              </a:spcBef>
              <a:spcAft>
                <a:spcPts val="601"/>
              </a:spcAft>
              <a:buClr>
                <a:srgbClr val="f0a22e"/>
              </a:buClr>
              <a:buSzPct val="80000"/>
              <a:buFont typeface="Wingdings" charset="2"/>
              <a:buChar char=""/>
            </a:pPr>
            <a:r>
              <a:rPr b="0" lang="en-US" sz="2900" spc="-1" strike="noStrike" u="sng">
                <a:solidFill>
                  <a:srgbClr val="f6c781"/>
                </a:solidFill>
                <a:uFillTx/>
                <a:latin typeface="Calibri"/>
                <a:hlinkClick r:id="rId3"/>
              </a:rPr>
              <a:t>facebook.com/SoftwareUniversity</a:t>
            </a:r>
            <a:endParaRPr b="0" lang="en-US" sz="2900" spc="-1" strike="noStrike">
              <a:solidFill>
                <a:srgbClr val="ffffff"/>
              </a:solidFill>
              <a:latin typeface="Calibri"/>
            </a:endParaRPr>
          </a:p>
          <a:p>
            <a:pPr lvl="1" marL="304920" indent="-304560">
              <a:lnSpc>
                <a:spcPct val="100000"/>
              </a:lnSpc>
              <a:spcBef>
                <a:spcPts val="601"/>
              </a:spcBef>
              <a:spcAft>
                <a:spcPts val="601"/>
              </a:spcAft>
              <a:buClr>
                <a:srgbClr val="f2b254"/>
              </a:buClr>
              <a:buFont typeface="Wingdings" charset="2"/>
              <a:buChar char=""/>
            </a:pPr>
            <a:r>
              <a:rPr b="0" lang="en-US" sz="3200" spc="-1" strike="noStrike">
                <a:solidFill>
                  <a:srgbClr val="ffffff"/>
                </a:solidFill>
                <a:latin typeface="Calibri"/>
              </a:rPr>
              <a:t>Software University Forums</a:t>
            </a:r>
            <a:endParaRPr b="0" lang="en-US" sz="3200" spc="-1" strike="noStrike">
              <a:solidFill>
                <a:srgbClr val="ffffff"/>
              </a:solidFill>
              <a:latin typeface="Calibri"/>
            </a:endParaRPr>
          </a:p>
          <a:p>
            <a:pPr lvl="2" marL="609480" indent="-304560">
              <a:lnSpc>
                <a:spcPct val="100000"/>
              </a:lnSpc>
              <a:spcBef>
                <a:spcPts val="601"/>
              </a:spcBef>
              <a:spcAft>
                <a:spcPts val="601"/>
              </a:spcAft>
              <a:buClr>
                <a:srgbClr val="f2b254"/>
              </a:buClr>
              <a:buFont typeface="Wingdings" charset="2"/>
              <a:buChar char=""/>
            </a:pPr>
            <a:r>
              <a:rPr b="0" lang="en-US" sz="3000" spc="-1" strike="noStrike" u="sng">
                <a:solidFill>
                  <a:srgbClr val="f6c781"/>
                </a:solidFill>
                <a:uFillTx/>
                <a:latin typeface="Calibri"/>
                <a:hlinkClick r:id="rId4"/>
              </a:rPr>
              <a:t>forum.softuni.bg</a:t>
            </a:r>
            <a:endParaRPr b="0" lang="en-US" sz="3000" spc="-1" strike="noStrike">
              <a:solidFill>
                <a:srgbClr val="ffffff"/>
              </a:solidFill>
              <a:latin typeface="Calibri"/>
            </a:endParaRPr>
          </a:p>
        </p:txBody>
      </p:sp>
      <p:pic>
        <p:nvPicPr>
          <p:cNvPr id="325" name="Picture 9" descr=""/>
          <p:cNvPicPr/>
          <p:nvPr/>
        </p:nvPicPr>
        <p:blipFill>
          <a:blip r:embed="rId5">
            <a:alphaModFix amt="50000"/>
          </a:blip>
          <a:stretch/>
        </p:blipFill>
        <p:spPr>
          <a:xfrm>
            <a:off x="9457200" y="3020040"/>
            <a:ext cx="2269440" cy="565920"/>
          </a:xfrm>
          <a:prstGeom prst="rect">
            <a:avLst/>
          </a:prstGeom>
          <a:ln>
            <a:noFill/>
          </a:ln>
        </p:spPr>
      </p:pic>
      <p:pic>
        <p:nvPicPr>
          <p:cNvPr id="326" name="Picture 4" descr=""/>
          <p:cNvPicPr/>
          <p:nvPr/>
        </p:nvPicPr>
        <p:blipFill>
          <a:blip r:embed="rId6"/>
          <a:stretch/>
        </p:blipFill>
        <p:spPr>
          <a:xfrm>
            <a:off x="10075680" y="4064400"/>
            <a:ext cx="1003680" cy="1017360"/>
          </a:xfrm>
          <a:prstGeom prst="rect">
            <a:avLst/>
          </a:prstGeom>
          <a:ln>
            <a:noFill/>
          </a:ln>
        </p:spPr>
      </p:pic>
      <p:pic>
        <p:nvPicPr>
          <p:cNvPr id="327" name="Picture 12" descr=""/>
          <p:cNvPicPr/>
          <p:nvPr/>
        </p:nvPicPr>
        <p:blipFill>
          <a:blip r:embed="rId7"/>
          <a:stretch/>
        </p:blipFill>
        <p:spPr>
          <a:xfrm>
            <a:off x="10109160" y="5410080"/>
            <a:ext cx="969840" cy="965520"/>
          </a:xfrm>
          <a:prstGeom prst="rect">
            <a:avLst/>
          </a:prstGeom>
          <a:ln>
            <a:noFill/>
          </a:ln>
        </p:spPr>
      </p:pic>
      <p:pic>
        <p:nvPicPr>
          <p:cNvPr id="328" name="Picture 4" descr=""/>
          <p:cNvPicPr/>
          <p:nvPr/>
        </p:nvPicPr>
        <p:blipFill>
          <a:blip r:embed="rId8"/>
          <a:stretch/>
        </p:blipFill>
        <p:spPr>
          <a:xfrm>
            <a:off x="6295320" y="2727360"/>
            <a:ext cx="2746800" cy="3657240"/>
          </a:xfrm>
          <a:prstGeom prst="rect">
            <a:avLst/>
          </a:prstGeom>
          <a:ln>
            <a:noFill/>
          </a:ln>
        </p:spPr>
      </p:pic>
      <p:pic>
        <p:nvPicPr>
          <p:cNvPr id="329" name="Picture 15" descr=""/>
          <p:cNvPicPr/>
          <p:nvPr/>
        </p:nvPicPr>
        <p:blipFill>
          <a:blip r:embed="rId9"/>
          <a:stretch/>
        </p:blipFill>
        <p:spPr>
          <a:xfrm>
            <a:off x="9829440" y="1039680"/>
            <a:ext cx="1495800" cy="18453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3D1DC975-773B-4213-82DE-54FF76B23C80}" type="slidenum">
              <a:rPr b="0" lang="en-US" sz="1000" spc="-1" strike="noStrike">
                <a:solidFill>
                  <a:srgbClr val="ffffff"/>
                </a:solidFill>
                <a:latin typeface="Calibri"/>
              </a:rPr>
              <a:t>&lt;number&gt;</a:t>
            </a:fld>
            <a:endParaRPr b="0" lang="en-US" sz="1000" spc="-1" strike="noStrike">
              <a:latin typeface="Times New Roman"/>
            </a:endParaRPr>
          </a:p>
        </p:txBody>
      </p:sp>
      <p:sp>
        <p:nvSpPr>
          <p:cNvPr id="231" name="TextShape 2"/>
          <p:cNvSpPr txBox="1"/>
          <p:nvPr/>
        </p:nvSpPr>
        <p:spPr>
          <a:xfrm>
            <a:off x="188640" y="40320"/>
            <a:ext cx="9577080" cy="1110600"/>
          </a:xfrm>
          <a:prstGeom prst="rect">
            <a:avLst/>
          </a:prstGeom>
          <a:noFill/>
          <a:ln>
            <a:noFill/>
          </a:ln>
        </p:spPr>
        <p:txBody>
          <a:bodyPr lIns="108000" rIns="108000" tIns="36000" bIns="36000" anchor="ctr">
            <a:normAutofit/>
          </a:bodyPr>
          <a:p>
            <a:pPr>
              <a:lnSpc>
                <a:spcPct val="90000"/>
              </a:lnSpc>
            </a:pPr>
            <a:r>
              <a:rPr b="1" lang="en-US" sz="4000" spc="-1" strike="noStrike">
                <a:solidFill>
                  <a:srgbClr val="f3be60"/>
                </a:solidFill>
                <a:latin typeface="Calibri"/>
              </a:rPr>
              <a:t>Table of Contents</a:t>
            </a:r>
            <a:endParaRPr b="0" lang="en-US" sz="4000" spc="-1" strike="noStrike">
              <a:solidFill>
                <a:srgbClr val="ffffff"/>
              </a:solidFill>
              <a:latin typeface="Calibri"/>
            </a:endParaRPr>
          </a:p>
        </p:txBody>
      </p:sp>
      <p:pic>
        <p:nvPicPr>
          <p:cNvPr id="232" name="Slide Zoom 3" descr=""/>
          <p:cNvPicPr/>
          <p:nvPr/>
        </p:nvPicPr>
        <p:blipFill>
          <a:blip r:embed="rId1"/>
          <a:stretch/>
        </p:blipFill>
        <p:spPr>
          <a:xfrm>
            <a:off x="608040" y="1295280"/>
            <a:ext cx="4333320" cy="2437920"/>
          </a:xfrm>
          <a:prstGeom prst="rect">
            <a:avLst/>
          </a:prstGeom>
          <a:ln w="3240">
            <a:solidFill>
              <a:srgbClr val="d3d3d3"/>
            </a:solidFill>
            <a:round/>
          </a:ln>
        </p:spPr>
      </p:pic>
      <p:pic>
        <p:nvPicPr>
          <p:cNvPr id="233" name="Slide Zoom 6" descr=""/>
          <p:cNvPicPr/>
          <p:nvPr/>
        </p:nvPicPr>
        <p:blipFill>
          <a:blip r:embed="rId2"/>
          <a:stretch/>
        </p:blipFill>
        <p:spPr>
          <a:xfrm>
            <a:off x="7313760" y="1295280"/>
            <a:ext cx="4333320" cy="2437920"/>
          </a:xfrm>
          <a:prstGeom prst="rect">
            <a:avLst/>
          </a:prstGeom>
          <a:ln w="3240">
            <a:solidFill>
              <a:srgbClr val="d3d3d3"/>
            </a:solidFill>
            <a:round/>
          </a:ln>
        </p:spPr>
      </p:pic>
      <p:pic>
        <p:nvPicPr>
          <p:cNvPr id="234" name="Slide Zoom 9" descr=""/>
          <p:cNvPicPr/>
          <p:nvPr/>
        </p:nvPicPr>
        <p:blipFill>
          <a:blip r:embed="rId3"/>
          <a:stretch/>
        </p:blipFill>
        <p:spPr>
          <a:xfrm>
            <a:off x="3960720" y="3962520"/>
            <a:ext cx="4333320" cy="2437920"/>
          </a:xfrm>
          <a:prstGeom prst="rect">
            <a:avLst/>
          </a:prstGeom>
          <a:ln w="3240">
            <a:solidFill>
              <a:srgbClr val="d3d3d3"/>
            </a:solidFill>
            <a:round/>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91880" y="1905120"/>
            <a:ext cx="11804400" cy="3268080"/>
          </a:xfrm>
          <a:prstGeom prst="rect">
            <a:avLst/>
          </a:prstGeom>
          <a:noFill/>
          <a:ln>
            <a:noFill/>
          </a:ln>
        </p:spPr>
        <p:txBody>
          <a:bodyPr lIns="108000" rIns="108000" tIns="36000" bIns="36000">
            <a:normAutofit/>
          </a:bodyPr>
          <a:p>
            <a:pPr algn="ctr">
              <a:lnSpc>
                <a:spcPct val="105000"/>
              </a:lnSpc>
              <a:spcBef>
                <a:spcPts val="601"/>
              </a:spcBef>
              <a:spcAft>
                <a:spcPts val="601"/>
              </a:spcAft>
            </a:pPr>
            <a:r>
              <a:rPr b="1" lang="en-US" sz="7200" spc="-1" strike="noStrike">
                <a:solidFill>
                  <a:srgbClr val="f3cd60"/>
                </a:solidFill>
                <a:latin typeface="Calibri"/>
              </a:rPr>
              <a:t>sli.do</a:t>
            </a:r>
            <a:br/>
            <a:r>
              <a:rPr b="1" lang="en-US" sz="11500" spc="-1" strike="noStrike">
                <a:solidFill>
                  <a:srgbClr val="ffffff"/>
                </a:solidFill>
                <a:latin typeface="Calibri"/>
              </a:rPr>
              <a:t>#java-web</a:t>
            </a:r>
            <a:endParaRPr b="0" lang="en-US" sz="11500" spc="-1" strike="noStrike">
              <a:solidFill>
                <a:srgbClr val="ffffff"/>
              </a:solidFill>
              <a:latin typeface="Calibri"/>
            </a:endParaRPr>
          </a:p>
          <a:p>
            <a:pPr>
              <a:lnSpc>
                <a:spcPct val="105000"/>
              </a:lnSpc>
              <a:spcBef>
                <a:spcPts val="601"/>
              </a:spcBef>
              <a:spcAft>
                <a:spcPts val="601"/>
              </a:spcAft>
            </a:pPr>
            <a:endParaRPr b="0" lang="en-US" sz="11500" spc="-1" strike="noStrike">
              <a:solidFill>
                <a:srgbClr val="ffffff"/>
              </a:solidFill>
              <a:latin typeface="Calibri"/>
            </a:endParaRPr>
          </a:p>
        </p:txBody>
      </p:sp>
      <p:sp>
        <p:nvSpPr>
          <p:cNvPr id="236"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Questions</a:t>
            </a:r>
            <a:endParaRPr b="0" lang="en-US" sz="4000" spc="-1" strike="noStrike">
              <a:solidFill>
                <a:srgbClr val="ffffff"/>
              </a:solidFill>
              <a:latin typeface="Calibri"/>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912960" y="4952880"/>
            <a:ext cx="10362960" cy="820080"/>
          </a:xfrm>
          <a:prstGeom prst="rect">
            <a:avLst/>
          </a:prstGeom>
          <a:noFill/>
          <a:ln>
            <a:noFill/>
          </a:ln>
        </p:spPr>
        <p:txBody>
          <a:bodyPr lIns="36000" rIns="36000" tIns="36000" bIns="36000" anchor="b">
            <a:noAutofit/>
          </a:bodyPr>
          <a:p>
            <a:pPr algn="ctr">
              <a:lnSpc>
                <a:spcPct val="90000"/>
              </a:lnSpc>
            </a:pPr>
            <a:r>
              <a:rPr b="1" lang="en-US" sz="5400" spc="-1" strike="noStrike">
                <a:solidFill>
                  <a:srgbClr val="f3be60"/>
                </a:solidFill>
                <a:latin typeface="Calibri"/>
              </a:rPr>
              <a:t>Control Flow</a:t>
            </a:r>
            <a:endParaRPr b="0" lang="en-US" sz="5400" spc="-1" strike="noStrike">
              <a:solidFill>
                <a:srgbClr val="ffffff"/>
              </a:solidFill>
              <a:latin typeface="Calibri"/>
            </a:endParaRPr>
          </a:p>
        </p:txBody>
      </p:sp>
      <p:sp>
        <p:nvSpPr>
          <p:cNvPr id="238" name="TextShape 2"/>
          <p:cNvSpPr txBox="1"/>
          <p:nvPr/>
        </p:nvSpPr>
        <p:spPr>
          <a:xfrm>
            <a:off x="912960" y="5754960"/>
            <a:ext cx="10362960" cy="718560"/>
          </a:xfrm>
          <a:prstGeom prst="rect">
            <a:avLst/>
          </a:prstGeom>
          <a:noFill/>
          <a:ln>
            <a:noFill/>
          </a:ln>
        </p:spPr>
        <p:txBody>
          <a:bodyPr lIns="36000" rIns="36000" tIns="36000" bIns="36000">
            <a:noAutofit/>
          </a:bodyPr>
          <a:p>
            <a:pPr algn="ctr">
              <a:lnSpc>
                <a:spcPct val="105000"/>
              </a:lnSpc>
              <a:spcAft>
                <a:spcPts val="601"/>
              </a:spcAft>
            </a:pPr>
            <a:r>
              <a:rPr b="0" lang="en-US" sz="4000" spc="199" strike="noStrike">
                <a:solidFill>
                  <a:srgbClr val="f0a22e"/>
                </a:solidFill>
                <a:latin typeface="Calibri"/>
              </a:rPr>
              <a:t>General Knowledge</a:t>
            </a:r>
            <a:endParaRPr b="0" lang="en-US" sz="4000" spc="-1" strike="noStrike">
              <a:solidFill>
                <a:srgbClr val="ffffff"/>
              </a:solidFill>
              <a:latin typeface="Calibri"/>
            </a:endParaRPr>
          </a:p>
        </p:txBody>
      </p:sp>
      <p:sp>
        <p:nvSpPr>
          <p:cNvPr id="239" name="TextShape 3"/>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7878C6A4-A157-4B8F-ABF0-D0B1B93E1291}"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40" name="Picture 7" descr=""/>
          <p:cNvPicPr/>
          <p:nvPr/>
        </p:nvPicPr>
        <p:blipFill>
          <a:blip r:embed="rId1"/>
          <a:stretch/>
        </p:blipFill>
        <p:spPr>
          <a:xfrm rot="1608600">
            <a:off x="7403040" y="2975760"/>
            <a:ext cx="2285640" cy="2190240"/>
          </a:xfrm>
          <a:prstGeom prst="rect">
            <a:avLst/>
          </a:prstGeom>
          <a:ln>
            <a:noFill/>
          </a:ln>
        </p:spPr>
      </p:pic>
      <p:pic>
        <p:nvPicPr>
          <p:cNvPr id="241" name="Picture 9" descr=""/>
          <p:cNvPicPr/>
          <p:nvPr/>
        </p:nvPicPr>
        <p:blipFill>
          <a:blip r:embed="rId2"/>
          <a:stretch/>
        </p:blipFill>
        <p:spPr>
          <a:xfrm rot="19765200">
            <a:off x="2024640" y="2712600"/>
            <a:ext cx="2718360" cy="2718360"/>
          </a:xfrm>
          <a:prstGeom prst="rect">
            <a:avLst/>
          </a:prstGeom>
          <a:ln>
            <a:noFill/>
          </a:ln>
        </p:spPr>
      </p:pic>
      <p:pic>
        <p:nvPicPr>
          <p:cNvPr id="242" name="Picture 11" descr=""/>
          <p:cNvPicPr/>
          <p:nvPr/>
        </p:nvPicPr>
        <p:blipFill>
          <a:blip r:embed="rId3"/>
          <a:stretch/>
        </p:blipFill>
        <p:spPr>
          <a:xfrm rot="1986000">
            <a:off x="8070120" y="1209960"/>
            <a:ext cx="914040" cy="914040"/>
          </a:xfrm>
          <a:prstGeom prst="rect">
            <a:avLst/>
          </a:prstGeom>
          <a:ln>
            <a:noFill/>
          </a:ln>
        </p:spPr>
      </p:pic>
      <p:pic>
        <p:nvPicPr>
          <p:cNvPr id="243" name="Picture 13" descr=""/>
          <p:cNvPicPr/>
          <p:nvPr/>
        </p:nvPicPr>
        <p:blipFill>
          <a:blip r:embed="rId4"/>
          <a:stretch/>
        </p:blipFill>
        <p:spPr>
          <a:xfrm>
            <a:off x="4924440" y="838080"/>
            <a:ext cx="2372760" cy="3796560"/>
          </a:xfrm>
          <a:prstGeom prst="rect">
            <a:avLst/>
          </a:prstGeom>
          <a:ln>
            <a:noFill/>
          </a:ln>
        </p:spPr>
      </p:pic>
      <p:pic>
        <p:nvPicPr>
          <p:cNvPr id="244" name="Picture 15" descr=""/>
          <p:cNvPicPr/>
          <p:nvPr/>
        </p:nvPicPr>
        <p:blipFill>
          <a:blip r:embed="rId5"/>
          <a:stretch/>
        </p:blipFill>
        <p:spPr>
          <a:xfrm rot="19837800">
            <a:off x="1752840" y="780840"/>
            <a:ext cx="2437920" cy="243792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912960" y="5257800"/>
            <a:ext cx="10362960" cy="820080"/>
          </a:xfrm>
          <a:prstGeom prst="rect">
            <a:avLst/>
          </a:prstGeom>
          <a:noFill/>
          <a:ln>
            <a:noFill/>
          </a:ln>
        </p:spPr>
        <p:txBody>
          <a:bodyPr lIns="36000" rIns="36000" tIns="36000" bIns="36000" anchor="b">
            <a:normAutofit fontScale="89000"/>
          </a:bodyPr>
          <a:p>
            <a:pPr algn="ctr">
              <a:lnSpc>
                <a:spcPct val="90000"/>
              </a:lnSpc>
            </a:pPr>
            <a:r>
              <a:rPr b="1" lang="en-US" sz="6000" spc="-1" strike="noStrike">
                <a:solidFill>
                  <a:srgbClr val="f3be60"/>
                </a:solidFill>
                <a:latin typeface="Calibri"/>
              </a:rPr>
              <a:t>Exception Handling</a:t>
            </a:r>
            <a:endParaRPr b="0" lang="en-US" sz="6000" spc="-1" strike="noStrike">
              <a:solidFill>
                <a:srgbClr val="ffffff"/>
              </a:solidFill>
              <a:latin typeface="Calibri"/>
            </a:endParaRPr>
          </a:p>
        </p:txBody>
      </p:sp>
      <p:sp>
        <p:nvSpPr>
          <p:cNvPr id="246" name="TextShape 2"/>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24C46C41-C946-439C-9B91-85E74F0828EC}"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47" name="Picture 2" descr=""/>
          <p:cNvPicPr/>
          <p:nvPr/>
        </p:nvPicPr>
        <p:blipFill>
          <a:blip r:embed="rId1"/>
          <a:stretch/>
        </p:blipFill>
        <p:spPr>
          <a:xfrm>
            <a:off x="4304520" y="972360"/>
            <a:ext cx="3579480" cy="357948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815400" y="5486400"/>
            <a:ext cx="10362960" cy="820080"/>
          </a:xfrm>
          <a:prstGeom prst="rect">
            <a:avLst/>
          </a:prstGeom>
          <a:noFill/>
          <a:ln>
            <a:noFill/>
          </a:ln>
        </p:spPr>
        <p:txBody>
          <a:bodyPr lIns="36000" rIns="36000" tIns="36000" bIns="36000" anchor="b">
            <a:normAutofit fontScale="89000"/>
          </a:bodyPr>
          <a:p>
            <a:pPr algn="ctr">
              <a:lnSpc>
                <a:spcPct val="90000"/>
              </a:lnSpc>
            </a:pPr>
            <a:r>
              <a:rPr b="1" lang="en-US" sz="6000" spc="-1" strike="noStrike">
                <a:solidFill>
                  <a:srgbClr val="f3be60"/>
                </a:solidFill>
                <a:latin typeface="Calibri"/>
              </a:rPr>
              <a:t>Problem</a:t>
            </a:r>
            <a:endParaRPr b="0" lang="en-US" sz="6000" spc="-1" strike="noStrike">
              <a:solidFill>
                <a:srgbClr val="ffffff"/>
              </a:solidFill>
              <a:latin typeface="Calibri"/>
            </a:endParaRPr>
          </a:p>
        </p:txBody>
      </p:sp>
      <p:sp>
        <p:nvSpPr>
          <p:cNvPr id="249" name="TextShape 2"/>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45442F09-6EBA-4E79-9DE9-D577C81A19C0}" type="slidenum">
              <a:rPr b="0" lang="en-US" sz="1000" spc="-1" strike="noStrike">
                <a:solidFill>
                  <a:srgbClr val="ffffff"/>
                </a:solidFill>
                <a:latin typeface="Calibri"/>
              </a:rPr>
              <a:t>&lt;number&gt;</a:t>
            </a:fld>
            <a:endParaRPr b="0" lang="en-US" sz="1000" spc="-1" strike="noStrike">
              <a:latin typeface="Times New Roman"/>
            </a:endParaRPr>
          </a:p>
        </p:txBody>
      </p:sp>
      <p:pic>
        <p:nvPicPr>
          <p:cNvPr id="250" name="Picture 4" descr=""/>
          <p:cNvPicPr/>
          <p:nvPr/>
        </p:nvPicPr>
        <p:blipFill>
          <a:blip r:embed="rId1"/>
          <a:stretch/>
        </p:blipFill>
        <p:spPr>
          <a:xfrm>
            <a:off x="2513160" y="914400"/>
            <a:ext cx="6967800" cy="4036680"/>
          </a:xfrm>
          <a:prstGeom prst="rect">
            <a:avLst/>
          </a:prstGeom>
          <a:ln>
            <a:noFill/>
          </a:ln>
        </p:spPr>
      </p:pic>
      <p:sp>
        <p:nvSpPr>
          <p:cNvPr id="251" name="CustomShape 3"/>
          <p:cNvSpPr/>
          <p:nvPr/>
        </p:nvSpPr>
        <p:spPr>
          <a:xfrm>
            <a:off x="7826040" y="2666880"/>
            <a:ext cx="2590560" cy="761760"/>
          </a:xfrm>
          <a:prstGeom prst="wedgeRoundRectCallout">
            <a:avLst>
              <a:gd name="adj1" fmla="val -58350"/>
              <a:gd name="adj2" fmla="val 4979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No such bike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E68E67CF-C788-4AEB-A069-5353C984D563}" type="slidenum">
              <a:rPr b="0" lang="en-US" sz="1000" spc="-1" strike="noStrike">
                <a:solidFill>
                  <a:srgbClr val="ffffff"/>
                </a:solidFill>
                <a:latin typeface="Calibri"/>
              </a:rPr>
              <a:t>&lt;number&gt;</a:t>
            </a:fld>
            <a:endParaRPr b="0" lang="en-US" sz="1000" spc="-1" strike="noStrike">
              <a:latin typeface="Times New Roman"/>
            </a:endParaRPr>
          </a:p>
        </p:txBody>
      </p:sp>
      <p:sp>
        <p:nvSpPr>
          <p:cNvPr id="253"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Custom Exception</a:t>
            </a:r>
            <a:endParaRPr b="0" lang="en-US" sz="4000" spc="-1" strike="noStrike">
              <a:solidFill>
                <a:srgbClr val="ffffff"/>
              </a:solidFill>
              <a:latin typeface="Calibri"/>
            </a:endParaRPr>
          </a:p>
        </p:txBody>
      </p:sp>
      <p:sp>
        <p:nvSpPr>
          <p:cNvPr id="254" name="CustomShape 3"/>
          <p:cNvSpPr/>
          <p:nvPr/>
        </p:nvSpPr>
        <p:spPr>
          <a:xfrm>
            <a:off x="188640" y="2057040"/>
            <a:ext cx="11806200" cy="1625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@ResponseStatus</a:t>
            </a:r>
            <a:br/>
            <a:r>
              <a:rPr b="1" lang="en-US" sz="2400" spc="-1" strike="noStrike">
                <a:solidFill>
                  <a:srgbClr val="fbeec9"/>
                </a:solidFill>
                <a:latin typeface="Consolas"/>
              </a:rPr>
              <a:t>(value = </a:t>
            </a:r>
            <a:r>
              <a:rPr b="1" lang="en-US" sz="2400" spc="-1" strike="noStrike">
                <a:solidFill>
                  <a:srgbClr val="f3cd60"/>
                </a:solidFill>
                <a:latin typeface="Consolas"/>
              </a:rPr>
              <a:t>HttpStatus.NOT_FOUND</a:t>
            </a:r>
            <a:r>
              <a:rPr b="1" lang="en-US" sz="2400" spc="-1" strike="noStrike">
                <a:solidFill>
                  <a:srgbClr val="fbeec9"/>
                </a:solidFill>
                <a:latin typeface="Consolas"/>
              </a:rPr>
              <a:t>, reason = "</a:t>
            </a:r>
            <a:r>
              <a:rPr b="1" lang="en-US" sz="2400" spc="-1" strike="noStrike">
                <a:solidFill>
                  <a:srgbClr val="f3cd60"/>
                </a:solidFill>
                <a:latin typeface="Consolas"/>
              </a:rPr>
              <a:t>No such bike</a:t>
            </a:r>
            <a:r>
              <a:rPr b="1" lang="en-US" sz="2400" spc="-1" strike="noStrike">
                <a:solidFill>
                  <a:srgbClr val="fbeec9"/>
                </a:solidFill>
                <a:latin typeface="Consolas"/>
              </a:rPr>
              <a:t>")</a:t>
            </a:r>
            <a:endParaRPr b="0" lang="en-US" sz="2400" spc="-1" strike="noStrike">
              <a:latin typeface="Arial"/>
            </a:endParaRPr>
          </a:p>
          <a:p>
            <a:pPr>
              <a:lnSpc>
                <a:spcPct val="105000"/>
              </a:lnSpc>
            </a:pPr>
            <a:r>
              <a:rPr b="1" lang="en-US" sz="2400" spc="-1" strike="noStrike">
                <a:solidFill>
                  <a:srgbClr val="fbeec9"/>
                </a:solidFill>
                <a:latin typeface="Consolas"/>
              </a:rPr>
              <a:t>public class BikeNotFoundException extends </a:t>
            </a:r>
            <a:r>
              <a:rPr b="1" lang="en-US" sz="2400" spc="-1" strike="noStrike">
                <a:solidFill>
                  <a:srgbClr val="f3cd60"/>
                </a:solidFill>
                <a:latin typeface="Consolas"/>
              </a:rPr>
              <a:t>RuntimeException</a:t>
            </a:r>
            <a:r>
              <a:rPr b="1" lang="en-US" sz="2400" spc="-1" strike="noStrike">
                <a:solidFill>
                  <a:srgbClr val="fbeec9"/>
                </a:solidFill>
                <a:latin typeface="Consolas"/>
              </a:rPr>
              <a:t> {</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55" name="CustomShape 4"/>
          <p:cNvSpPr/>
          <p:nvPr/>
        </p:nvSpPr>
        <p:spPr>
          <a:xfrm>
            <a:off x="188640" y="152388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BikeNotFoundException.java</a:t>
            </a:r>
            <a:endParaRPr b="0" lang="en-US" sz="2400" spc="-1" strike="noStrike">
              <a:latin typeface="Arial"/>
            </a:endParaRPr>
          </a:p>
        </p:txBody>
      </p:sp>
      <p:sp>
        <p:nvSpPr>
          <p:cNvPr id="256" name="CustomShape 5"/>
          <p:cNvSpPr/>
          <p:nvPr/>
        </p:nvSpPr>
        <p:spPr>
          <a:xfrm>
            <a:off x="168840" y="4724280"/>
            <a:ext cx="11806200" cy="162540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beec9"/>
                </a:solidFill>
                <a:latin typeface="Consolas"/>
              </a:rPr>
              <a:t>Bike bike = this.bikeRepository.findOne(id);</a:t>
            </a:r>
            <a:endParaRPr b="0" lang="en-US" sz="2400" spc="-1" strike="noStrike">
              <a:latin typeface="Arial"/>
            </a:endParaRPr>
          </a:p>
          <a:p>
            <a:pPr>
              <a:lnSpc>
                <a:spcPct val="105000"/>
              </a:lnSpc>
            </a:pPr>
            <a:r>
              <a:rPr b="1" lang="en-US" sz="2400" spc="-1" strike="noStrike">
                <a:solidFill>
                  <a:srgbClr val="fbeec9"/>
                </a:solidFill>
                <a:latin typeface="Consolas"/>
              </a:rPr>
              <a:t>if(bike == null){</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3cd60"/>
                </a:solidFill>
                <a:latin typeface="Consolas"/>
              </a:rPr>
              <a:t>throw new BikeNotFoundException();</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57" name="CustomShape 6"/>
          <p:cNvSpPr/>
          <p:nvPr/>
        </p:nvSpPr>
        <p:spPr>
          <a:xfrm>
            <a:off x="168840" y="419112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BikeServiceImpl.java</a:t>
            </a:r>
            <a:endParaRPr b="0" lang="en-US" sz="2400" spc="-1" strike="noStrike">
              <a:latin typeface="Arial"/>
            </a:endParaRPr>
          </a:p>
        </p:txBody>
      </p:sp>
      <p:sp>
        <p:nvSpPr>
          <p:cNvPr id="258" name="CustomShape 7"/>
          <p:cNvSpPr/>
          <p:nvPr/>
        </p:nvSpPr>
        <p:spPr>
          <a:xfrm>
            <a:off x="4852800" y="1900080"/>
            <a:ext cx="2437920" cy="609120"/>
          </a:xfrm>
          <a:prstGeom prst="wedgeRoundRectCallout">
            <a:avLst>
              <a:gd name="adj1" fmla="val -55284"/>
              <a:gd name="adj2" fmla="val 4140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Status Code</a:t>
            </a:r>
            <a:endParaRPr b="0" lang="en-US" sz="2800" spc="-1" strike="noStrike">
              <a:latin typeface="Arial"/>
            </a:endParaRPr>
          </a:p>
        </p:txBody>
      </p:sp>
      <p:sp>
        <p:nvSpPr>
          <p:cNvPr id="259" name="CustomShape 8"/>
          <p:cNvSpPr/>
          <p:nvPr/>
        </p:nvSpPr>
        <p:spPr>
          <a:xfrm>
            <a:off x="8685360" y="1915920"/>
            <a:ext cx="3123720" cy="609120"/>
          </a:xfrm>
          <a:prstGeom prst="wedgeRoundRectCallout">
            <a:avLst>
              <a:gd name="adj1" fmla="val -55441"/>
              <a:gd name="adj2" fmla="val 3989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Exception Message</a:t>
            </a:r>
            <a:endParaRPr b="0" lang="en-US" sz="2800" spc="-1" strike="noStrike">
              <a:latin typeface="Arial"/>
            </a:endParaRPr>
          </a:p>
        </p:txBody>
      </p:sp>
      <p:sp>
        <p:nvSpPr>
          <p:cNvPr id="260" name="CustomShape 9"/>
          <p:cNvSpPr/>
          <p:nvPr/>
        </p:nvSpPr>
        <p:spPr>
          <a:xfrm>
            <a:off x="8304120" y="3337200"/>
            <a:ext cx="3123720" cy="609120"/>
          </a:xfrm>
          <a:prstGeom prst="wedgeRoundRectCallout">
            <a:avLst>
              <a:gd name="adj1" fmla="val -35633"/>
              <a:gd name="adj2" fmla="val -66168"/>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Runtime Exception</a:t>
            </a:r>
            <a:endParaRPr b="0" lang="en-US" sz="2800" spc="-1" strike="noStrike">
              <a:latin typeface="Arial"/>
            </a:endParaRPr>
          </a:p>
        </p:txBody>
      </p:sp>
      <p:sp>
        <p:nvSpPr>
          <p:cNvPr id="261" name="CustomShape 10"/>
          <p:cNvSpPr/>
          <p:nvPr/>
        </p:nvSpPr>
        <p:spPr>
          <a:xfrm>
            <a:off x="5103720" y="6011280"/>
            <a:ext cx="2819160" cy="609120"/>
          </a:xfrm>
          <a:prstGeom prst="wedgeRoundRectCallout">
            <a:avLst>
              <a:gd name="adj1" fmla="val -31091"/>
              <a:gd name="adj2" fmla="val -7071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Throw Exception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6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57"/>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11566440" y="6525000"/>
            <a:ext cx="428400" cy="196200"/>
          </a:xfrm>
          <a:prstGeom prst="rect">
            <a:avLst/>
          </a:prstGeom>
          <a:noFill/>
          <a:ln>
            <a:noFill/>
          </a:ln>
        </p:spPr>
        <p:txBody>
          <a:bodyPr lIns="36000" rIns="36000" tIns="36000" bIns="36000" anchor="ctr">
            <a:noAutofit/>
          </a:bodyPr>
          <a:p>
            <a:pPr algn="r">
              <a:lnSpc>
                <a:spcPct val="100000"/>
              </a:lnSpc>
            </a:pPr>
            <a:fld id="{D7469242-8CEC-4FB8-BFD3-72D4024F9E4F}" type="slidenum">
              <a:rPr b="0" lang="en-US" sz="1000" spc="-1" strike="noStrike">
                <a:solidFill>
                  <a:srgbClr val="ffffff"/>
                </a:solidFill>
                <a:latin typeface="Calibri"/>
              </a:rPr>
              <a:t>&lt;number&gt;</a:t>
            </a:fld>
            <a:endParaRPr b="0" lang="en-US" sz="1000" spc="-1" strike="noStrike">
              <a:latin typeface="Times New Roman"/>
            </a:endParaRPr>
          </a:p>
        </p:txBody>
      </p:sp>
      <p:sp>
        <p:nvSpPr>
          <p:cNvPr id="263" name="TextShape 2"/>
          <p:cNvSpPr txBox="1"/>
          <p:nvPr/>
        </p:nvSpPr>
        <p:spPr>
          <a:xfrm>
            <a:off x="188640" y="40320"/>
            <a:ext cx="9577080" cy="1110600"/>
          </a:xfrm>
          <a:prstGeom prst="rect">
            <a:avLst/>
          </a:prstGeom>
          <a:noFill/>
          <a:ln>
            <a:noFill/>
          </a:ln>
        </p:spPr>
        <p:txBody>
          <a:bodyPr lIns="108000" rIns="108000" tIns="36000" bIns="36000" anchor="ctr">
            <a:noAutofit/>
          </a:bodyPr>
          <a:p>
            <a:pPr>
              <a:lnSpc>
                <a:spcPct val="90000"/>
              </a:lnSpc>
            </a:pPr>
            <a:r>
              <a:rPr b="1" lang="en-US" sz="4000" spc="-1" strike="noStrike">
                <a:solidFill>
                  <a:srgbClr val="f3be60"/>
                </a:solidFill>
                <a:latin typeface="Calibri"/>
              </a:rPr>
              <a:t>Exception Handling</a:t>
            </a:r>
            <a:endParaRPr b="0" lang="en-US" sz="4000" spc="-1" strike="noStrike">
              <a:solidFill>
                <a:srgbClr val="ffffff"/>
              </a:solidFill>
              <a:latin typeface="Calibri"/>
            </a:endParaRPr>
          </a:p>
        </p:txBody>
      </p:sp>
      <p:sp>
        <p:nvSpPr>
          <p:cNvPr id="264" name="CustomShape 3"/>
          <p:cNvSpPr/>
          <p:nvPr/>
        </p:nvSpPr>
        <p:spPr>
          <a:xfrm>
            <a:off x="201240" y="1904760"/>
            <a:ext cx="11806200" cy="2392920"/>
          </a:xfrm>
          <a:prstGeom prst="rect">
            <a:avLst/>
          </a:prstGeom>
          <a:solidFill>
            <a:schemeClr val="accent5">
              <a:lumMod val="40000"/>
              <a:lumOff val="60000"/>
              <a:alpha val="15000"/>
            </a:schemeClr>
          </a:solidFill>
          <a:ln w="12600">
            <a:solidFill>
              <a:schemeClr val="accent5">
                <a:lumMod val="60000"/>
                <a:lumOff val="40000"/>
              </a:schemeClr>
            </a:solidFill>
            <a:round/>
          </a:ln>
        </p:spPr>
        <p:style>
          <a:lnRef idx="0"/>
          <a:fillRef idx="0"/>
          <a:effectRef idx="0"/>
          <a:fontRef idx="minor"/>
        </p:style>
        <p:txBody>
          <a:bodyPr lIns="90000" rIns="90000" tIns="45000" bIns="45000">
            <a:spAutoFit/>
          </a:bodyPr>
          <a:p>
            <a:pPr>
              <a:lnSpc>
                <a:spcPct val="105000"/>
              </a:lnSpc>
            </a:pPr>
            <a:r>
              <a:rPr b="1" lang="en-US" sz="2400" spc="-1" strike="noStrike">
                <a:solidFill>
                  <a:srgbClr val="f3cd60"/>
                </a:solidFill>
                <a:latin typeface="Consolas"/>
              </a:rPr>
              <a:t>@ExceptionHandler(BikeNotFoundException.class)</a:t>
            </a:r>
            <a:endParaRPr b="0" lang="en-US" sz="2400" spc="-1" strike="noStrike">
              <a:latin typeface="Arial"/>
            </a:endParaRPr>
          </a:p>
          <a:p>
            <a:pPr>
              <a:lnSpc>
                <a:spcPct val="105000"/>
              </a:lnSpc>
            </a:pPr>
            <a:r>
              <a:rPr b="1" lang="en-US" sz="2400" spc="-1" strike="noStrike">
                <a:solidFill>
                  <a:srgbClr val="fbeec9"/>
                </a:solidFill>
                <a:latin typeface="Consolas"/>
              </a:rPr>
              <a:t>public </a:t>
            </a:r>
            <a:r>
              <a:rPr b="1" lang="en-US" sz="2400" spc="-1" strike="noStrike">
                <a:solidFill>
                  <a:srgbClr val="f3cd60"/>
                </a:solidFill>
                <a:latin typeface="Consolas"/>
              </a:rPr>
              <a:t>ModelAndView</a:t>
            </a:r>
            <a:r>
              <a:rPr b="1" lang="en-US" sz="2400" spc="-1" strike="noStrike">
                <a:solidFill>
                  <a:srgbClr val="fbeec9"/>
                </a:solidFill>
                <a:latin typeface="Consolas"/>
              </a:rPr>
              <a:t> bikeNotFound(</a:t>
            </a:r>
            <a:r>
              <a:rPr b="1" lang="en-US" sz="2400" spc="-1" strike="noStrike">
                <a:solidFill>
                  <a:srgbClr val="f3cd60"/>
                </a:solidFill>
                <a:latin typeface="Consolas"/>
              </a:rPr>
              <a:t>ModelAndView</a:t>
            </a:r>
            <a:r>
              <a:rPr b="1" lang="en-US" sz="2400" spc="-1" strike="noStrike">
                <a:solidFill>
                  <a:srgbClr val="fbeec9"/>
                </a:solidFill>
                <a:latin typeface="Consolas"/>
              </a:rPr>
              <a:t> modelAndView){</a:t>
            </a: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beec9"/>
                </a:solidFill>
                <a:latin typeface="Consolas"/>
              </a:rPr>
              <a:t>	</a:t>
            </a:r>
            <a:r>
              <a:rPr b="1" lang="en-US" sz="2400" spc="-1" strike="noStrike">
                <a:solidFill>
                  <a:srgbClr val="fbeec9"/>
                </a:solidFill>
                <a:latin typeface="Consolas"/>
              </a:rPr>
              <a:t>modelAndView.setViewName("</a:t>
            </a:r>
            <a:r>
              <a:rPr b="1" lang="en-US" sz="2400" spc="-1" strike="noStrike">
                <a:solidFill>
                  <a:srgbClr val="f3cd60"/>
                </a:solidFill>
                <a:latin typeface="Consolas"/>
              </a:rPr>
              <a:t>bike-not-found</a:t>
            </a:r>
            <a:r>
              <a:rPr b="1" lang="en-US" sz="2400" spc="-1" strike="noStrike">
                <a:solidFill>
                  <a:srgbClr val="fbeec9"/>
                </a:solidFill>
                <a:latin typeface="Consolas"/>
              </a:rPr>
              <a:t>");</a:t>
            </a:r>
            <a:endParaRPr b="0" lang="en-US" sz="2400" spc="-1" strike="noStrike">
              <a:latin typeface="Arial"/>
            </a:endParaRPr>
          </a:p>
          <a:p>
            <a:pPr>
              <a:lnSpc>
                <a:spcPct val="105000"/>
              </a:lnSpc>
            </a:pPr>
            <a:endParaRPr b="0" lang="en-US" sz="2400" spc="-1" strike="noStrike">
              <a:latin typeface="Arial"/>
            </a:endParaRPr>
          </a:p>
          <a:p>
            <a:pPr>
              <a:lnSpc>
                <a:spcPct val="105000"/>
              </a:lnSpc>
            </a:pPr>
            <a:r>
              <a:rPr b="1" lang="en-US" sz="2400" spc="-1" strike="noStrike">
                <a:solidFill>
                  <a:srgbClr val="fbeec9"/>
                </a:solidFill>
                <a:latin typeface="Consolas"/>
              </a:rPr>
              <a:t>	</a:t>
            </a:r>
            <a:r>
              <a:rPr b="1" lang="en-US" sz="2400" spc="-1" strike="noStrike">
                <a:solidFill>
                  <a:srgbClr val="fbeec9"/>
                </a:solidFill>
                <a:latin typeface="Consolas"/>
              </a:rPr>
              <a:t>return modelAndView;</a:t>
            </a:r>
            <a:endParaRPr b="0" lang="en-US" sz="2400" spc="-1" strike="noStrike">
              <a:latin typeface="Arial"/>
            </a:endParaRPr>
          </a:p>
          <a:p>
            <a:pPr>
              <a:lnSpc>
                <a:spcPct val="105000"/>
              </a:lnSpc>
            </a:pPr>
            <a:r>
              <a:rPr b="1" lang="en-US" sz="2400" spc="-1" strike="noStrike">
                <a:solidFill>
                  <a:srgbClr val="fbeec9"/>
                </a:solidFill>
                <a:latin typeface="Consolas"/>
              </a:rPr>
              <a:t>}</a:t>
            </a:r>
            <a:endParaRPr b="0" lang="en-US" sz="2400" spc="-1" strike="noStrike">
              <a:latin typeface="Arial"/>
            </a:endParaRPr>
          </a:p>
        </p:txBody>
      </p:sp>
      <p:sp>
        <p:nvSpPr>
          <p:cNvPr id="265" name="CustomShape 4"/>
          <p:cNvSpPr/>
          <p:nvPr/>
        </p:nvSpPr>
        <p:spPr>
          <a:xfrm>
            <a:off x="201240" y="1371600"/>
            <a:ext cx="11806200" cy="528120"/>
          </a:xfrm>
          <a:prstGeom prst="rect">
            <a:avLst/>
          </a:prstGeom>
          <a:solidFill>
            <a:schemeClr val="accent5">
              <a:lumMod val="40000"/>
              <a:lumOff val="60000"/>
              <a:alpha val="30000"/>
            </a:schemeClr>
          </a:solidFill>
          <a:ln w="12600">
            <a:solidFill>
              <a:schemeClr val="accent5">
                <a:lumMod val="60000"/>
                <a:lumOff val="40000"/>
              </a:schemeClr>
            </a:solidFill>
            <a:round/>
          </a:ln>
        </p:spPr>
        <p:style>
          <a:lnRef idx="0"/>
          <a:fillRef idx="0"/>
          <a:effectRef idx="0"/>
          <a:fontRef idx="minor"/>
        </p:style>
        <p:txBody>
          <a:bodyPr lIns="90000" rIns="90000" tIns="72000" bIns="72000">
            <a:spAutoFit/>
          </a:bodyPr>
          <a:p>
            <a:pPr algn="ctr">
              <a:lnSpc>
                <a:spcPct val="105000"/>
              </a:lnSpc>
            </a:pPr>
            <a:r>
              <a:rPr b="1" lang="en-US" sz="2400" spc="-1" strike="noStrike">
                <a:solidFill>
                  <a:srgbClr val="f3cd60"/>
                </a:solidFill>
                <a:latin typeface="Consolas"/>
              </a:rPr>
              <a:t>BikeController.java</a:t>
            </a:r>
            <a:endParaRPr b="0" lang="en-US" sz="2400" spc="-1" strike="noStrike">
              <a:latin typeface="Arial"/>
            </a:endParaRPr>
          </a:p>
        </p:txBody>
      </p:sp>
      <p:sp>
        <p:nvSpPr>
          <p:cNvPr id="266" name="CustomShape 5"/>
          <p:cNvSpPr/>
          <p:nvPr/>
        </p:nvSpPr>
        <p:spPr>
          <a:xfrm>
            <a:off x="8304120" y="1508760"/>
            <a:ext cx="3200040" cy="609120"/>
          </a:xfrm>
          <a:prstGeom prst="wedgeRoundRectCallout">
            <a:avLst>
              <a:gd name="adj1" fmla="val -56316"/>
              <a:gd name="adj2" fmla="val 4292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Exception Handling</a:t>
            </a:r>
            <a:endParaRPr b="0" lang="en-US" sz="2800" spc="-1" strike="noStrike">
              <a:latin typeface="Arial"/>
            </a:endParaRPr>
          </a:p>
        </p:txBody>
      </p:sp>
      <p:pic>
        <p:nvPicPr>
          <p:cNvPr id="267" name="Picture 7" descr=""/>
          <p:cNvPicPr/>
          <p:nvPr/>
        </p:nvPicPr>
        <p:blipFill>
          <a:blip r:embed="rId1"/>
          <a:stretch/>
        </p:blipFill>
        <p:spPr>
          <a:xfrm>
            <a:off x="6475320" y="3657600"/>
            <a:ext cx="4750920" cy="2734920"/>
          </a:xfrm>
          <a:prstGeom prst="rect">
            <a:avLst/>
          </a:prstGeom>
          <a:ln>
            <a:noFill/>
          </a:ln>
        </p:spPr>
      </p:pic>
      <p:sp>
        <p:nvSpPr>
          <p:cNvPr id="268" name="CustomShape 6"/>
          <p:cNvSpPr/>
          <p:nvPr/>
        </p:nvSpPr>
        <p:spPr>
          <a:xfrm>
            <a:off x="8580600" y="4415400"/>
            <a:ext cx="3200040" cy="609120"/>
          </a:xfrm>
          <a:prstGeom prst="wedgeRoundRectCallout">
            <a:avLst>
              <a:gd name="adj1" fmla="val -56316"/>
              <a:gd name="adj2" fmla="val 42923"/>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Exception Message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65"/>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6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Picture 6" descr=""/>
          <p:cNvPicPr/>
          <p:nvPr/>
        </p:nvPicPr>
        <p:blipFill>
          <a:blip r:embed="rId1"/>
          <a:stretch/>
        </p:blipFill>
        <p:spPr>
          <a:xfrm>
            <a:off x="303120" y="1198440"/>
            <a:ext cx="11525400" cy="3021480"/>
          </a:xfrm>
          <a:prstGeom prst="rect">
            <a:avLst/>
          </a:prstGeom>
          <a:ln>
            <a:noFill/>
          </a:ln>
        </p:spPr>
      </p:pic>
      <p:sp>
        <p:nvSpPr>
          <p:cNvPr id="270" name="TextShape 1"/>
          <p:cNvSpPr txBox="1"/>
          <p:nvPr/>
        </p:nvSpPr>
        <p:spPr>
          <a:xfrm>
            <a:off x="884520" y="5410080"/>
            <a:ext cx="10362960" cy="820080"/>
          </a:xfrm>
          <a:prstGeom prst="rect">
            <a:avLst/>
          </a:prstGeom>
          <a:noFill/>
          <a:ln>
            <a:noFill/>
          </a:ln>
        </p:spPr>
        <p:txBody>
          <a:bodyPr lIns="36000" rIns="36000" tIns="36000" bIns="36000" anchor="b">
            <a:normAutofit fontScale="89000"/>
          </a:bodyPr>
          <a:p>
            <a:pPr algn="ctr">
              <a:lnSpc>
                <a:spcPct val="90000"/>
              </a:lnSpc>
            </a:pPr>
            <a:r>
              <a:rPr b="1" lang="en-US" sz="6000" spc="-1" strike="noStrike">
                <a:solidFill>
                  <a:srgbClr val="f3be60"/>
                </a:solidFill>
                <a:latin typeface="Calibri"/>
              </a:rPr>
              <a:t>Problem 2</a:t>
            </a:r>
            <a:endParaRPr b="0" lang="en-US" sz="6000" spc="-1" strike="noStrike">
              <a:solidFill>
                <a:srgbClr val="ffffff"/>
              </a:solidFill>
              <a:latin typeface="Calibri"/>
            </a:endParaRPr>
          </a:p>
        </p:txBody>
      </p:sp>
      <p:sp>
        <p:nvSpPr>
          <p:cNvPr id="271" name="TextShape 2"/>
          <p:cNvSpPr txBox="1"/>
          <p:nvPr/>
        </p:nvSpPr>
        <p:spPr>
          <a:xfrm>
            <a:off x="11760120" y="6524640"/>
            <a:ext cx="428400" cy="196560"/>
          </a:xfrm>
          <a:prstGeom prst="rect">
            <a:avLst/>
          </a:prstGeom>
          <a:noFill/>
          <a:ln>
            <a:noFill/>
          </a:ln>
        </p:spPr>
        <p:txBody>
          <a:bodyPr lIns="36000" rIns="36000" tIns="36000" bIns="36000" anchor="ctr">
            <a:noAutofit/>
          </a:bodyPr>
          <a:p>
            <a:pPr algn="r">
              <a:lnSpc>
                <a:spcPct val="100000"/>
              </a:lnSpc>
            </a:pPr>
            <a:fld id="{AF61F0CF-7145-40F7-8592-68CA0ED3C1BA}" type="slidenum">
              <a:rPr b="0" lang="en-US" sz="1000" spc="-1" strike="noStrike">
                <a:solidFill>
                  <a:srgbClr val="ffffff"/>
                </a:solidFill>
                <a:latin typeface="Calibri"/>
              </a:rPr>
              <a:t>&lt;number&gt;</a:t>
            </a:fld>
            <a:endParaRPr b="0" lang="en-US" sz="1000" spc="-1" strike="noStrike">
              <a:latin typeface="Times New Roman"/>
            </a:endParaRPr>
          </a:p>
        </p:txBody>
      </p:sp>
      <p:sp>
        <p:nvSpPr>
          <p:cNvPr id="272" name="CustomShape 3"/>
          <p:cNvSpPr/>
          <p:nvPr/>
        </p:nvSpPr>
        <p:spPr>
          <a:xfrm>
            <a:off x="3856680" y="1198440"/>
            <a:ext cx="2437920" cy="609120"/>
          </a:xfrm>
          <a:prstGeom prst="wedgeRoundRectCallout">
            <a:avLst>
              <a:gd name="adj1" fmla="val -58693"/>
              <a:gd name="adj2" fmla="val 32317"/>
              <a:gd name="adj3" fmla="val 16667"/>
            </a:avLst>
          </a:prstGeom>
          <a:solidFill>
            <a:srgbClr val="663606">
              <a:alpha val="95000"/>
            </a:srgbClr>
          </a:solidFill>
          <a:ln w="19080">
            <a:solidFill>
              <a:srgbClr val="f8d49e"/>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800" spc="-1" strike="noStrike">
                <a:solidFill>
                  <a:srgbClr val="ffffff"/>
                </a:solidFill>
                <a:latin typeface="Calibri"/>
              </a:rPr>
              <a:t>No such bike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607</TotalTime>
  <Application>LibreOffice/6.1.5.2$Linux_X86_64 LibreOffice_project/10$Build-2</Application>
  <Words>447</Words>
  <Paragraphs>122</Paragraphs>
  <Company>Software University (SoftUni)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2014-01-02T17:00:34Z</dcterms:created>
  <dc:creator>Software University Foundation</dc:creator>
  <dc:description>Software University Foundation - http://softuni.foundation/</dc:description>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language>en-US</dc:language>
  <cp:lastModifiedBy/>
  <dcterms:modified xsi:type="dcterms:W3CDTF">2019-05-05T17:12:59Z</dcterms:modified>
  <cp:revision>364</cp:revision>
  <dc:subject>Software Development Course</dc:subject>
  <dc:title>Web Development Basics – Course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Software University (SoftUni)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y fmtid="{D5CDD505-2E9C-101B-9397-08002B2CF9AE}" pid="13" name="_TemplateID">
    <vt:lpwstr>TC027879909991</vt:lpwstr>
  </property>
  <property fmtid="{D5CDD505-2E9C-101B-9397-08002B2CF9AE}" pid="14" name="category">
    <vt:lpwstr>programming;computer programming;software development;web development</vt:lpwstr>
  </property>
</Properties>
</file>