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0" r:id="rId31"/>
    <p:sldId id="49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32016" y="27840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water quantity, people names / refill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person can get water: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got water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b="1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Otherwise: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must wait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how </a:t>
            </a:r>
            <a:br>
              <a:rPr lang="en-US" dirty="0"/>
            </a:br>
            <a:r>
              <a:rPr lang="en-US" dirty="0"/>
              <a:t>many liters are left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919750" y="4415318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15785" y="3754843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structure of function calls and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("last in first, 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1085</Words>
  <Application>Microsoft Office PowerPoint</Application>
  <PresentationFormat>Widescreen</PresentationFormat>
  <Paragraphs>246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23</cp:revision>
  <dcterms:created xsi:type="dcterms:W3CDTF">2018-05-23T13:08:44Z</dcterms:created>
  <dcterms:modified xsi:type="dcterms:W3CDTF">2020-02-21T12:37:30Z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